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6" r:id="rId3"/>
    <p:sldId id="260" r:id="rId4"/>
    <p:sldId id="257" r:id="rId5"/>
    <p:sldId id="258" r:id="rId6"/>
    <p:sldId id="259" r:id="rId7"/>
    <p:sldId id="265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FF0066" mc:Ignorable=""/>
    <a:srgbClr xmlns:mc="http://schemas.openxmlformats.org/markup-compatibility/2006" xmlns:a14="http://schemas.microsoft.com/office/drawing/2010/main" val="FF0000" mc:Ignorable=""/>
    <a:srgbClr xmlns:mc="http://schemas.openxmlformats.org/markup-compatibility/2006" xmlns:a14="http://schemas.microsoft.com/office/drawing/2010/main" val="000066" mc:Ignorable=""/>
    <a:srgbClr xmlns:mc="http://schemas.openxmlformats.org/markup-compatibility/2006" xmlns:a14="http://schemas.microsoft.com/office/drawing/2010/main" val="FFCCFF" mc:Ignorable=""/>
    <a:srgbClr xmlns:mc="http://schemas.openxmlformats.org/markup-compatibility/2006" xmlns:a14="http://schemas.microsoft.com/office/drawing/2010/main" val="000000" mc:Ignorable=""/>
    <a:srgbClr xmlns:mc="http://schemas.openxmlformats.org/markup-compatibility/2006" xmlns:a14="http://schemas.microsoft.com/office/drawing/2010/main" val="3366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D815CA-E6AB-40B4-983A-3C9BC4AD734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E3F6BD-4E5B-4DD0-B819-3A4ABB6E5C02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BE330-6610-4BC8-9E1F-E5BEB9E7CEA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37A40-5A9E-4523-8D7C-52EE4090C8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D5730-CD91-4DB5-B9E2-E48DFEC8343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E7F42-4048-430A-8D7F-5FE04A964E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35073-707F-40D5-83C7-EC0707A69C3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52862-C6CC-4EE0-86E1-CF4EF7CFECB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50DA7-586D-4A45-BCEF-A6ECE6C939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AA1B0-BBB3-4ABB-9829-E47576FD11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E80C5-15CF-439C-8BE7-C1AECA23E88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D2BF6-9E6E-4D89-8A09-3CF0C2467C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7E738-9AF7-4A6C-A69E-AADED60B175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2BE68-DBDB-43CC-B4F4-E4EBCD4AA23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split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ll%20Users\Documents\My%20Music\Piano\Piano%20a%20la%20Luz%20de%20la%20Luna%203\Carros%20de%20Fuego.wm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xmlns:mc="http://schemas.openxmlformats.org/markup-compatibility/2006" xmlns:a14="http://schemas.microsoft.com/office/drawing/2010/main" val="03D4A8" mc:Ignorable=""/>
            </a:gs>
            <a:gs pos="25000">
              <a:srgbClr xmlns:mc="http://schemas.openxmlformats.org/markup-compatibility/2006" xmlns:a14="http://schemas.microsoft.com/office/drawing/2010/main" val="21D6E0" mc:Ignorable=""/>
            </a:gs>
            <a:gs pos="75000">
              <a:srgbClr xmlns:mc="http://schemas.openxmlformats.org/markup-compatibility/2006" xmlns:a14="http://schemas.microsoft.com/office/drawing/2010/main" val="0087E6" mc:Ignorable=""/>
            </a:gs>
            <a:gs pos="100000">
              <a:srgbClr xmlns:mc="http://schemas.openxmlformats.org/markup-compatibility/2006" xmlns:a14="http://schemas.microsoft.com/office/drawing/2010/main" val="005CBF" mc:Ignorable="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05000" y="2514600"/>
            <a:ext cx="5715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dirty="0">
                <a:solidFill>
                  <a:srgbClr xmlns:mc="http://schemas.openxmlformats.org/markup-compatibility/2006" xmlns:a14="http://schemas.microsoft.com/office/drawing/2010/main" val="FF0066" mc:Ignorable=""/>
                </a:solidFill>
                <a:latin typeface="Cooper Black" pitchFamily="18" charset="0"/>
              </a:rPr>
              <a:t>Las </a:t>
            </a:r>
            <a:r>
              <a:rPr lang="es-ES" sz="6000" dirty="0">
                <a:solidFill>
                  <a:srgbClr xmlns:mc="http://schemas.openxmlformats.org/markup-compatibility/2006" xmlns:a14="http://schemas.microsoft.com/office/drawing/2010/main" val="FF0066" mc:Ignorable=""/>
                </a:solidFill>
                <a:latin typeface="Cooper Black" pitchFamily="18" charset="0"/>
              </a:rPr>
              <a:t>S</a:t>
            </a:r>
            <a:r>
              <a:rPr lang="es-ES" sz="6000" dirty="0" smtClean="0">
                <a:solidFill>
                  <a:srgbClr xmlns:mc="http://schemas.openxmlformats.org/markup-compatibility/2006" xmlns:a14="http://schemas.microsoft.com/office/drawing/2010/main" val="FF0066" mc:Ignorable=""/>
                </a:solidFill>
                <a:latin typeface="Cooper Black" pitchFamily="18" charset="0"/>
              </a:rPr>
              <a:t>iete</a:t>
            </a:r>
            <a:r>
              <a:rPr lang="en-US" dirty="0" smtClean="0">
                <a:solidFill>
                  <a:srgbClr xmlns:mc="http://schemas.openxmlformats.org/markup-compatibility/2006" xmlns:a14="http://schemas.microsoft.com/office/drawing/2010/main" val="FF0066" mc:Ignorable=""/>
                </a:solidFill>
                <a:latin typeface="Cooper Black" pitchFamily="18" charset="0"/>
              </a:rPr>
              <a:t> </a:t>
            </a:r>
            <a:r>
              <a:rPr lang="es-ES_tradnl" sz="6000" dirty="0" smtClean="0">
                <a:solidFill>
                  <a:srgbClr xmlns:mc="http://schemas.openxmlformats.org/markup-compatibility/2006" xmlns:a14="http://schemas.microsoft.com/office/drawing/2010/main" val="FF0066" mc:Ignorable=""/>
                </a:solidFill>
                <a:latin typeface="Cooper Black" pitchFamily="18" charset="0"/>
              </a:rPr>
              <a:t>Maravillas</a:t>
            </a:r>
            <a:endParaRPr lang="es-ES_tradnl" sz="6000" dirty="0">
              <a:solidFill>
                <a:srgbClr xmlns:mc="http://schemas.openxmlformats.org/markup-compatibility/2006" xmlns:a14="http://schemas.microsoft.com/office/drawing/2010/main" val="FF0066" mc:Ignorable=""/>
              </a:solidFill>
              <a:latin typeface="Cooper Black" pitchFamily="18" charset="0"/>
            </a:endParaRPr>
          </a:p>
        </p:txBody>
      </p:sp>
      <p:pic>
        <p:nvPicPr>
          <p:cNvPr id="9220" name="Carros de Fuego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6858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  <p:bldLst>
      <p:bldP spid="92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xmlns:mc="http://schemas.openxmlformats.org/markup-compatibility/2006" xmlns:a14="http://schemas.microsoft.com/office/drawing/2010/main" val="6699FF" mc:Ignorable="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gipt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14400"/>
            <a:ext cx="6248400" cy="43434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937125" y="6518275"/>
            <a:ext cx="16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8" name="7 CuadroTexto"/>
          <p:cNvSpPr txBox="1"/>
          <p:nvPr/>
        </p:nvSpPr>
        <p:spPr>
          <a:xfrm>
            <a:off x="1571604" y="5786454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 GRAN PIRÁMIDE DE GIZA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xmlns:mc="http://schemas.openxmlformats.org/markup-compatibility/2006" xmlns:a14="http://schemas.microsoft.com/office/drawing/2010/main" val="FFFFFF" mc:Ignorable=""/>
            </a:gs>
            <a:gs pos="7001">
              <a:srgbClr xmlns:mc="http://schemas.openxmlformats.org/markup-compatibility/2006" xmlns:a14="http://schemas.microsoft.com/office/drawing/2010/main" val="E6E6E6" mc:Ignorable=""/>
            </a:gs>
            <a:gs pos="32001">
              <a:srgbClr xmlns:mc="http://schemas.openxmlformats.org/markup-compatibility/2006" xmlns:a14="http://schemas.microsoft.com/office/drawing/2010/main" val="7D8496" mc:Ignorable=""/>
            </a:gs>
            <a:gs pos="47000">
              <a:srgbClr xmlns:mc="http://schemas.openxmlformats.org/markup-compatibility/2006" xmlns:a14="http://schemas.microsoft.com/office/drawing/2010/main" val="E6E6E6" mc:Ignorable=""/>
            </a:gs>
            <a:gs pos="85001">
              <a:srgbClr xmlns:mc="http://schemas.openxmlformats.org/markup-compatibility/2006" xmlns:a14="http://schemas.microsoft.com/office/drawing/2010/main" val="7D8496" mc:Ignorable=""/>
            </a:gs>
            <a:gs pos="100000">
              <a:srgbClr xmlns:mc="http://schemas.openxmlformats.org/markup-compatibility/2006" xmlns:a14="http://schemas.microsoft.com/office/drawing/2010/main" val="E6E6E6" mc:Ignorable="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Jardines Colgan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642918"/>
            <a:ext cx="6858048" cy="4675942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1214414" y="564357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JARDINES COLGANTES DE BABILONIA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xmlns:mc="http://schemas.openxmlformats.org/markup-compatibility/2006" xmlns:a14="http://schemas.microsoft.com/office/drawing/2010/main" val="FFCC00" mc:Ignorable="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templo artemi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571480"/>
            <a:ext cx="6367481" cy="488553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214414" y="564357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TEMPLO DE ARTEMISA EN ÉFESO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xmlns:mc="http://schemas.openxmlformats.org/markup-compatibility/2006" xmlns:a14="http://schemas.microsoft.com/office/drawing/2010/main" val="666633" mc:Ignorable="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statua Ze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828675"/>
            <a:ext cx="6381750" cy="4600589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214414" y="564357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ESTATUA DE ZEUS EN OLIMPIA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xmlns:mc="http://schemas.openxmlformats.org/markup-compatibility/2006" xmlns:a14="http://schemas.microsoft.com/office/drawing/2010/main" val="6699FF" mc:Ignorable="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Maus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423863"/>
            <a:ext cx="6310335" cy="5005401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214414" y="564357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SEPULCRO DE MAUSOLO EN HALICARNASO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xmlns:mc="http://schemas.openxmlformats.org/markup-compatibility/2006" xmlns:a14="http://schemas.microsoft.com/office/drawing/2010/main" val="FBEAC7" mc:Ignorable=""/>
            </a:gs>
            <a:gs pos="17999">
              <a:srgbClr xmlns:mc="http://schemas.openxmlformats.org/markup-compatibility/2006" xmlns:a14="http://schemas.microsoft.com/office/drawing/2010/main" val="FEE7F2" mc:Ignorable=""/>
            </a:gs>
            <a:gs pos="36000">
              <a:srgbClr xmlns:mc="http://schemas.openxmlformats.org/markup-compatibility/2006" xmlns:a14="http://schemas.microsoft.com/office/drawing/2010/main" val="FAC77D" mc:Ignorable=""/>
            </a:gs>
            <a:gs pos="61000">
              <a:srgbClr xmlns:mc="http://schemas.openxmlformats.org/markup-compatibility/2006" xmlns:a14="http://schemas.microsoft.com/office/drawing/2010/main" val="FBA97D" mc:Ignorable=""/>
            </a:gs>
            <a:gs pos="82001">
              <a:srgbClr xmlns:mc="http://schemas.openxmlformats.org/markup-compatibility/2006" xmlns:a14="http://schemas.microsoft.com/office/drawing/2010/main" val="FBD49C" mc:Ignorable=""/>
            </a:gs>
            <a:gs pos="100000">
              <a:srgbClr xmlns:mc="http://schemas.openxmlformats.org/markup-compatibility/2006" xmlns:a14="http://schemas.microsoft.com/office/drawing/2010/main" val="FEE7F2" mc:Ignorable="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COLOSO RO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714356"/>
            <a:ext cx="6405584" cy="4557115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214414" y="564357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COLOSO DE RODAS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xmlns:mc="http://schemas.openxmlformats.org/markup-compatibility/2006" xmlns:a14="http://schemas.microsoft.com/office/drawing/2010/main" val="CCCCFF" mc:Ignorable=""/>
            </a:gs>
            <a:gs pos="17999">
              <a:srgbClr xmlns:mc="http://schemas.openxmlformats.org/markup-compatibility/2006" xmlns:a14="http://schemas.microsoft.com/office/drawing/2010/main" val="99CCFF" mc:Ignorable=""/>
            </a:gs>
            <a:gs pos="36000">
              <a:srgbClr xmlns:mc="http://schemas.openxmlformats.org/markup-compatibility/2006" xmlns:a14="http://schemas.microsoft.com/office/drawing/2010/main" val="9966FF" mc:Ignorable=""/>
            </a:gs>
            <a:gs pos="61000">
              <a:srgbClr xmlns:mc="http://schemas.openxmlformats.org/markup-compatibility/2006" xmlns:a14="http://schemas.microsoft.com/office/drawing/2010/main" val="CC99FF" mc:Ignorable=""/>
            </a:gs>
            <a:gs pos="82001">
              <a:srgbClr xmlns:mc="http://schemas.openxmlformats.org/markup-compatibility/2006" xmlns:a14="http://schemas.microsoft.com/office/drawing/2010/main" val="99CCFF" mc:Ignorable=""/>
            </a:gs>
            <a:gs pos="100000">
              <a:srgbClr xmlns:mc="http://schemas.openxmlformats.org/markup-compatibility/2006" xmlns:a14="http://schemas.microsoft.com/office/drawing/2010/main" val="CCCCFF" mc:Ignorable="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FARO ALEJANDRÍ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642918"/>
            <a:ext cx="6548460" cy="4873925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214414" y="564357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FARO DE ALEJANDRÍA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xmlns:mc="http://schemas.openxmlformats.org/markup-compatibility/2006" xmlns:a14="http://schemas.microsoft.com/office/drawing/2010/main" val="8488C4" mc:Ignorable=""/>
            </a:gs>
            <a:gs pos="53000">
              <a:srgbClr xmlns:mc="http://schemas.openxmlformats.org/markup-compatibility/2006" xmlns:a14="http://schemas.microsoft.com/office/drawing/2010/main" val="D4DEFF" mc:Ignorable=""/>
            </a:gs>
            <a:gs pos="83000">
              <a:srgbClr xmlns:mc="http://schemas.openxmlformats.org/markup-compatibility/2006" xmlns:a14="http://schemas.microsoft.com/office/drawing/2010/main" val="D4DEFF" mc:Ignorable=""/>
            </a:gs>
            <a:gs pos="100000">
              <a:srgbClr xmlns:mc="http://schemas.openxmlformats.org/markup-compatibility/2006" xmlns:a14="http://schemas.microsoft.com/office/drawing/2010/main" val="96AB94" mc:Ignorable="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14414" y="285728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¿SERÁ ÉSTA UNA NUEVA MARAVILLA ALGÚN DÍA?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alhamb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1357298"/>
            <a:ext cx="6667500" cy="500062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spli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FF" mc:Ignorable=""/>
        </a:dk2>
        <a:lt2>
          <a:srgbClr xmlns:mc="http://schemas.openxmlformats.org/markup-compatibility/2006" xmlns:a14="http://schemas.microsoft.com/office/drawing/2010/main" val="FFFF00" mc:Ignorable=""/>
        </a:lt2>
        <a:accent1>
          <a:srgbClr xmlns:mc="http://schemas.openxmlformats.org/markup-compatibility/2006" xmlns:a14="http://schemas.microsoft.com/office/drawing/2010/main" val="FF9900" mc:Ignorable=""/>
        </a:accent1>
        <a:accent2>
          <a:srgbClr xmlns:mc="http://schemas.openxmlformats.org/markup-compatibility/2006" xmlns:a14="http://schemas.microsoft.com/office/drawing/2010/main" val="00FFFF" mc:Ignorable=""/>
        </a:accent2>
        <a:accent3>
          <a:srgbClr xmlns:mc="http://schemas.openxmlformats.org/markup-compatibility/2006" xmlns:a14="http://schemas.microsoft.com/office/drawing/2010/main" val="AAAAFF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FFCAAA" mc:Ignorable=""/>
        </a:accent5>
        <a:accent6>
          <a:srgbClr xmlns:mc="http://schemas.openxmlformats.org/markup-compatibility/2006" xmlns:a14="http://schemas.microsoft.com/office/drawing/2010/main" val="00E7E7" mc:Ignorable=""/>
        </a:accent6>
        <a:hlink>
          <a:srgbClr xmlns:mc="http://schemas.openxmlformats.org/markup-compatibility/2006" xmlns:a14="http://schemas.microsoft.com/office/drawing/2010/main" val="FF0000" mc:Ignorable=""/>
        </a:hlink>
        <a:folHlink>
          <a:srgbClr xmlns:mc="http://schemas.openxmlformats.org/markup-compatibility/2006" xmlns:a14="http://schemas.microsoft.com/office/drawing/2010/main" val="969696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00CC99" mc:Ignorable=""/>
        </a:accent1>
        <a:accent2>
          <a:srgbClr xmlns:mc="http://schemas.openxmlformats.org/markup-compatibility/2006" xmlns:a14="http://schemas.microsoft.com/office/drawing/2010/main" val="3333CC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AE2CA" mc:Ignorable=""/>
        </a:accent5>
        <a:accent6>
          <a:srgbClr xmlns:mc="http://schemas.openxmlformats.org/markup-compatibility/2006" xmlns:a14="http://schemas.microsoft.com/office/drawing/2010/main" val="2D2DB9" mc:Ignorable=""/>
        </a:accent6>
        <a:hlink>
          <a:srgbClr xmlns:mc="http://schemas.openxmlformats.org/markup-compatibility/2006" xmlns:a14="http://schemas.microsoft.com/office/drawing/2010/main" val="CCCCFF" mc:Ignorable=""/>
        </a:hlink>
        <a:folHlink>
          <a:srgbClr xmlns:mc="http://schemas.openxmlformats.org/markup-compatibility/2006" xmlns:a14="http://schemas.microsoft.com/office/drawing/2010/main" val="B2B2B2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333333" mc:Ignorable=""/>
        </a:lt2>
        <a:accent1>
          <a:srgbClr xmlns:mc="http://schemas.openxmlformats.org/markup-compatibility/2006" xmlns:a14="http://schemas.microsoft.com/office/drawing/2010/main" val="DDDDDD" mc:Ignorable=""/>
        </a:accent1>
        <a:accent2>
          <a:srgbClr xmlns:mc="http://schemas.openxmlformats.org/markup-compatibility/2006" xmlns:a14="http://schemas.microsoft.com/office/drawing/2010/main" val="808080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EBEBEB" mc:Ignorable=""/>
        </a:accent5>
        <a:accent6>
          <a:srgbClr xmlns:mc="http://schemas.openxmlformats.org/markup-compatibility/2006" xmlns:a14="http://schemas.microsoft.com/office/drawing/2010/main" val="737373" mc:Ignorable=""/>
        </a:accent6>
        <a:hlink>
          <a:srgbClr xmlns:mc="http://schemas.openxmlformats.org/markup-compatibility/2006" xmlns:a14="http://schemas.microsoft.com/office/drawing/2010/main" val="4D4D4D" mc:Ignorable=""/>
        </a:hlink>
        <a:folHlink>
          <a:srgbClr xmlns:mc="http://schemas.openxmlformats.org/markup-compatibility/2006" xmlns:a14="http://schemas.microsoft.com/office/drawing/2010/main" val="EAEAEA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CC" mc:Ignorable=""/>
        </a:lt1>
        <a:dk2>
          <a:srgbClr xmlns:mc="http://schemas.openxmlformats.org/markup-compatibility/2006" xmlns:a14="http://schemas.microsoft.com/office/drawing/2010/main" val="808000" mc:Ignorable=""/>
        </a:dk2>
        <a:lt2>
          <a:srgbClr xmlns:mc="http://schemas.openxmlformats.org/markup-compatibility/2006" xmlns:a14="http://schemas.microsoft.com/office/drawing/2010/main" val="666633" mc:Ignorable=""/>
        </a:lt2>
        <a:accent1>
          <a:srgbClr xmlns:mc="http://schemas.openxmlformats.org/markup-compatibility/2006" xmlns:a14="http://schemas.microsoft.com/office/drawing/2010/main" val="339933" mc:Ignorable=""/>
        </a:accent1>
        <a:accent2>
          <a:srgbClr xmlns:mc="http://schemas.openxmlformats.org/markup-compatibility/2006" xmlns:a14="http://schemas.microsoft.com/office/drawing/2010/main" val="800000" mc:Ignorable=""/>
        </a:accent2>
        <a:accent3>
          <a:srgbClr xmlns:mc="http://schemas.openxmlformats.org/markup-compatibility/2006" xmlns:a14="http://schemas.microsoft.com/office/drawing/2010/main" val="FFFFE2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DCAAD" mc:Ignorable=""/>
        </a:accent5>
        <a:accent6>
          <a:srgbClr xmlns:mc="http://schemas.openxmlformats.org/markup-compatibility/2006" xmlns:a14="http://schemas.microsoft.com/office/drawing/2010/main" val="730000" mc:Ignorable=""/>
        </a:accent6>
        <a:hlink>
          <a:srgbClr xmlns:mc="http://schemas.openxmlformats.org/markup-compatibility/2006" xmlns:a14="http://schemas.microsoft.com/office/drawing/2010/main" val="0033CC" mc:Ignorable=""/>
        </a:hlink>
        <a:folHlink>
          <a:srgbClr xmlns:mc="http://schemas.openxmlformats.org/markup-compatibility/2006" xmlns:a14="http://schemas.microsoft.com/office/drawing/2010/main" val="FFCC66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FFCC66" mc:Ignorable=""/>
        </a:accent1>
        <a:accent2>
          <a:srgbClr xmlns:mc="http://schemas.openxmlformats.org/markup-compatibility/2006" xmlns:a14="http://schemas.microsoft.com/office/drawing/2010/main" val="0000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E2B8" mc:Ignorable=""/>
        </a:accent5>
        <a:accent6>
          <a:srgbClr xmlns:mc="http://schemas.openxmlformats.org/markup-compatibility/2006" xmlns:a14="http://schemas.microsoft.com/office/drawing/2010/main" val="0000E7" mc:Ignorable=""/>
        </a:accent6>
        <a:hlink>
          <a:srgbClr xmlns:mc="http://schemas.openxmlformats.org/markup-compatibility/2006" xmlns:a14="http://schemas.microsoft.com/office/drawing/2010/main" val="CC00CC" mc:Ignorable=""/>
        </a:hlink>
        <a:folHlink>
          <a:srgbClr xmlns:mc="http://schemas.openxmlformats.org/markup-compatibility/2006" xmlns:a14="http://schemas.microsoft.com/office/drawing/2010/main" val="C0C0C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C0C0C0" mc:Ignorable=""/>
        </a:accent1>
        <a:accent2>
          <a:srgbClr xmlns:mc="http://schemas.openxmlformats.org/markup-compatibility/2006" xmlns:a14="http://schemas.microsoft.com/office/drawing/2010/main" val="0066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CDCDC" mc:Ignorable=""/>
        </a:accent5>
        <a:accent6>
          <a:srgbClr xmlns:mc="http://schemas.openxmlformats.org/markup-compatibility/2006" xmlns:a14="http://schemas.microsoft.com/office/drawing/2010/main" val="005CE7" mc:Ignorable=""/>
        </a:accent6>
        <a:hlink>
          <a:srgbClr xmlns:mc="http://schemas.openxmlformats.org/markup-compatibility/2006" xmlns:a14="http://schemas.microsoft.com/office/drawing/2010/main" val="FF0000" mc:Ignorable=""/>
        </a:hlink>
        <a:folHlink>
          <a:srgbClr xmlns:mc="http://schemas.openxmlformats.org/markup-compatibility/2006" xmlns:a14="http://schemas.microsoft.com/office/drawing/2010/main" val="00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3399FF" mc:Ignorable=""/>
        </a:accent1>
        <a:accent2>
          <a:srgbClr xmlns:mc="http://schemas.openxmlformats.org/markup-compatibility/2006" xmlns:a14="http://schemas.microsoft.com/office/drawing/2010/main" val="99FFCC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ADCAFF" mc:Ignorable=""/>
        </a:accent5>
        <a:accent6>
          <a:srgbClr xmlns:mc="http://schemas.openxmlformats.org/markup-compatibility/2006" xmlns:a14="http://schemas.microsoft.com/office/drawing/2010/main" val="8AE7B9" mc:Ignorable=""/>
        </a:accent6>
        <a:hlink>
          <a:srgbClr xmlns:mc="http://schemas.openxmlformats.org/markup-compatibility/2006" xmlns:a14="http://schemas.microsoft.com/office/drawing/2010/main" val="CC00CC" mc:Ignorable=""/>
        </a:hlink>
        <a:folHlink>
          <a:srgbClr xmlns:mc="http://schemas.openxmlformats.org/markup-compatibility/2006" xmlns:a14="http://schemas.microsoft.com/office/drawing/2010/main" val="B2B2B2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43</Words>
  <Application>Microsoft Office PowerPoint</Application>
  <PresentationFormat>Presentación en pantalla (4:3)</PresentationFormat>
  <Paragraphs>10</Paragraphs>
  <Slides>9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Default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Maravillas</dc:title>
  <dc:creator>MT</dc:creator>
  <cp:lastModifiedBy>Sonia</cp:lastModifiedBy>
  <cp:revision>9</cp:revision>
  <dcterms:created xsi:type="dcterms:W3CDTF">2002-01-09T23:04:24Z</dcterms:created>
  <dcterms:modified xsi:type="dcterms:W3CDTF">2010-04-22T11:59:21Z</dcterms:modified>
</cp:coreProperties>
</file>