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375" r:id="rId2"/>
    <p:sldId id="309" r:id="rId3"/>
    <p:sldId id="310" r:id="rId4"/>
    <p:sldId id="311" r:id="rId5"/>
    <p:sldId id="312" r:id="rId6"/>
    <p:sldId id="314" r:id="rId7"/>
    <p:sldId id="441" r:id="rId8"/>
    <p:sldId id="313" r:id="rId9"/>
    <p:sldId id="316" r:id="rId10"/>
    <p:sldId id="317" r:id="rId11"/>
    <p:sldId id="442" r:id="rId12"/>
    <p:sldId id="315" r:id="rId13"/>
    <p:sldId id="443" r:id="rId14"/>
    <p:sldId id="318" r:id="rId15"/>
    <p:sldId id="444" r:id="rId16"/>
    <p:sldId id="319" r:id="rId17"/>
    <p:sldId id="320" r:id="rId18"/>
    <p:sldId id="321" r:id="rId19"/>
    <p:sldId id="322" r:id="rId20"/>
    <p:sldId id="445" r:id="rId21"/>
    <p:sldId id="323" r:id="rId22"/>
    <p:sldId id="446" r:id="rId23"/>
    <p:sldId id="447" r:id="rId24"/>
    <p:sldId id="448" r:id="rId25"/>
    <p:sldId id="449" r:id="rId26"/>
    <p:sldId id="450" r:id="rId27"/>
    <p:sldId id="451" r:id="rId28"/>
    <p:sldId id="452" r:id="rId29"/>
    <p:sldId id="453" r:id="rId30"/>
    <p:sldId id="454" r:id="rId31"/>
    <p:sldId id="455" r:id="rId32"/>
    <p:sldId id="456" r:id="rId33"/>
    <p:sldId id="457" r:id="rId34"/>
    <p:sldId id="458" r:id="rId35"/>
    <p:sldId id="459" r:id="rId36"/>
    <p:sldId id="460" r:id="rId37"/>
    <p:sldId id="461" r:id="rId38"/>
    <p:sldId id="462" r:id="rId39"/>
    <p:sldId id="463" r:id="rId40"/>
    <p:sldId id="464" r:id="rId41"/>
    <p:sldId id="465" r:id="rId42"/>
    <p:sldId id="466" r:id="rId43"/>
    <p:sldId id="467" r:id="rId44"/>
    <p:sldId id="468" r:id="rId45"/>
    <p:sldId id="469" r:id="rId46"/>
    <p:sldId id="470" r:id="rId47"/>
    <p:sldId id="471" r:id="rId48"/>
    <p:sldId id="472" r:id="rId49"/>
    <p:sldId id="473" r:id="rId50"/>
    <p:sldId id="474" r:id="rId51"/>
    <p:sldId id="475" r:id="rId52"/>
    <p:sldId id="476" r:id="rId53"/>
    <p:sldId id="477" r:id="rId54"/>
    <p:sldId id="478" r:id="rId55"/>
    <p:sldId id="479" r:id="rId56"/>
    <p:sldId id="480" r:id="rId57"/>
    <p:sldId id="481" r:id="rId58"/>
    <p:sldId id="482" r:id="rId59"/>
    <p:sldId id="483" r:id="rId60"/>
    <p:sldId id="484" r:id="rId61"/>
    <p:sldId id="485" r:id="rId62"/>
    <p:sldId id="486" r:id="rId63"/>
    <p:sldId id="487" r:id="rId64"/>
    <p:sldId id="488" r:id="rId65"/>
    <p:sldId id="489" r:id="rId66"/>
    <p:sldId id="490" r:id="rId67"/>
    <p:sldId id="491" r:id="rId68"/>
    <p:sldId id="492" r:id="rId69"/>
    <p:sldId id="493" r:id="rId70"/>
    <p:sldId id="494" r:id="rId71"/>
    <p:sldId id="495" r:id="rId72"/>
    <p:sldId id="496" r:id="rId73"/>
    <p:sldId id="497" r:id="rId74"/>
    <p:sldId id="498" r:id="rId75"/>
    <p:sldId id="499" r:id="rId76"/>
    <p:sldId id="500" r:id="rId77"/>
    <p:sldId id="502" r:id="rId78"/>
    <p:sldId id="509" r:id="rId79"/>
    <p:sldId id="510" r:id="rId80"/>
    <p:sldId id="511" r:id="rId81"/>
    <p:sldId id="512" r:id="rId82"/>
    <p:sldId id="513" r:id="rId83"/>
    <p:sldId id="514" r:id="rId84"/>
    <p:sldId id="515" r:id="rId85"/>
    <p:sldId id="516" r:id="rId86"/>
    <p:sldId id="517" r:id="rId87"/>
    <p:sldId id="518" r:id="rId88"/>
    <p:sldId id="519" r:id="rId89"/>
    <p:sldId id="440" r:id="rId90"/>
  </p:sldIdLst>
  <p:sldSz cx="9144000" cy="6858000" type="screen4x3"/>
  <p:notesSz cx="7315200" cy="9601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93AB7-4DE5-4B3A-8270-0A8F3E9DAC81}" type="datetimeFigureOut">
              <a:rPr lang="es-MX" smtClean="0"/>
              <a:pPr/>
              <a:t>13/06/2014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1793B-608A-4BFB-8500-9877349BB08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820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1793B-608A-4BFB-8500-9877349BB088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1793B-608A-4BFB-8500-9877349BB088}" type="slidenum">
              <a:rPr lang="es-MX" smtClean="0"/>
              <a:pPr/>
              <a:t>77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B46B-51D0-44BA-8F91-330C177FCD99}" type="datetime1">
              <a:rPr lang="es-MX" smtClean="0"/>
              <a:t>13/06/2014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645D-F0F3-4D82-B5D7-ABF41C0F1CB3}" type="datetime1">
              <a:rPr lang="es-MX" smtClean="0"/>
              <a:t>13/06/2014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F746-E2D2-4932-8520-08772697422B}" type="datetime1">
              <a:rPr lang="es-MX" smtClean="0"/>
              <a:t>13/06/2014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9E9D-C29A-46BC-A322-4D954CC83D6C}" type="datetime1">
              <a:rPr lang="es-MX" smtClean="0"/>
              <a:t>13/06/2014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3D8-B485-47BC-B9F0-04152B83701F}" type="datetime1">
              <a:rPr lang="es-MX" smtClean="0"/>
              <a:t>13/06/2014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83DE-CA35-4BCC-B50D-1A9B459E906B}" type="datetime1">
              <a:rPr lang="es-MX" smtClean="0"/>
              <a:t>13/06/2014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D7CC-C244-409C-B285-5E021A45B988}" type="datetime1">
              <a:rPr lang="es-MX" smtClean="0"/>
              <a:t>13/06/2014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F895-BD42-48E7-A922-558761DFA349}" type="datetime1">
              <a:rPr lang="es-MX" smtClean="0"/>
              <a:t>13/06/2014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9AE7-0400-4844-B42B-9D767CB3F8D4}" type="datetime1">
              <a:rPr lang="es-MX" smtClean="0"/>
              <a:t>13/06/2014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96CA-95D7-4E42-B455-4ED2400DFEAE}" type="datetime1">
              <a:rPr lang="es-MX" smtClean="0"/>
              <a:t>13/06/2014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A994-F962-47A8-9072-FA482E5EDDE7}" type="datetime1">
              <a:rPr lang="es-MX" smtClean="0"/>
              <a:t>13/06/2014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0042-5053-412F-9408-9CB5CF3A54EB}" type="datetime1">
              <a:rPr lang="es-MX" smtClean="0"/>
              <a:t>13/06/2014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3BE17-6B5B-47E1-9107-A56120A9CE0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2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5.png"/><Relationship Id="rId7" Type="http://schemas.openxmlformats.org/officeDocument/2006/relationships/image" Target="../media/image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66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2.jpe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85.png"/><Relationship Id="rId18" Type="http://schemas.openxmlformats.org/officeDocument/2006/relationships/image" Target="../media/image96.png"/><Relationship Id="rId3" Type="http://schemas.openxmlformats.org/officeDocument/2006/relationships/image" Target="../media/image6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74.png"/><Relationship Id="rId2" Type="http://schemas.openxmlformats.org/officeDocument/2006/relationships/image" Target="../media/image2.jpeg"/><Relationship Id="rId16" Type="http://schemas.openxmlformats.org/officeDocument/2006/relationships/image" Target="../media/image73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72.png"/><Relationship Id="rId10" Type="http://schemas.openxmlformats.org/officeDocument/2006/relationships/image" Target="../media/image93.png"/><Relationship Id="rId19" Type="http://schemas.openxmlformats.org/officeDocument/2006/relationships/image" Target="../media/image97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7.png"/><Relationship Id="rId7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102.png"/><Relationship Id="rId5" Type="http://schemas.openxmlformats.org/officeDocument/2006/relationships/image" Target="../media/image67.png"/><Relationship Id="rId10" Type="http://schemas.openxmlformats.org/officeDocument/2006/relationships/image" Target="../media/image101.png"/><Relationship Id="rId4" Type="http://schemas.openxmlformats.org/officeDocument/2006/relationships/image" Target="../media/image98.png"/><Relationship Id="rId9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2.jpeg"/><Relationship Id="rId7" Type="http://schemas.openxmlformats.org/officeDocument/2006/relationships/image" Target="../media/image114.wmf"/><Relationship Id="rId12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9.png"/><Relationship Id="rId5" Type="http://schemas.openxmlformats.org/officeDocument/2006/relationships/image" Target="../media/image115.png"/><Relationship Id="rId10" Type="http://schemas.openxmlformats.org/officeDocument/2006/relationships/image" Target="../media/image118.png"/><Relationship Id="rId4" Type="http://schemas.openxmlformats.org/officeDocument/2006/relationships/image" Target="../media/image113.jpeg"/><Relationship Id="rId9" Type="http://schemas.openxmlformats.org/officeDocument/2006/relationships/image" Target="../media/image1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8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04.png"/><Relationship Id="rId15" Type="http://schemas.openxmlformats.org/officeDocument/2006/relationships/image" Target="../media/image113.jpeg"/><Relationship Id="rId10" Type="http://schemas.openxmlformats.org/officeDocument/2006/relationships/image" Target="../media/image124.png"/><Relationship Id="rId4" Type="http://schemas.openxmlformats.org/officeDocument/2006/relationships/image" Target="../media/image119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jpeg"/><Relationship Id="rId7" Type="http://schemas.openxmlformats.org/officeDocument/2006/relationships/image" Target="../media/image1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29.jpe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3.png"/><Relationship Id="rId7" Type="http://schemas.openxmlformats.org/officeDocument/2006/relationships/image" Target="../media/image149.png"/><Relationship Id="rId12" Type="http://schemas.openxmlformats.org/officeDocument/2006/relationships/image" Target="../media/image1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4.png"/><Relationship Id="rId9" Type="http://schemas.openxmlformats.org/officeDocument/2006/relationships/image" Target="../media/image1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3" Type="http://schemas.openxmlformats.org/officeDocument/2006/relationships/image" Target="../media/image160.png"/><Relationship Id="rId21" Type="http://schemas.openxmlformats.org/officeDocument/2006/relationships/image" Target="../media/image178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" Type="http://schemas.openxmlformats.org/officeDocument/2006/relationships/image" Target="../media/image2.jpeg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24" Type="http://schemas.openxmlformats.org/officeDocument/2006/relationships/image" Target="../media/image181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23" Type="http://schemas.openxmlformats.org/officeDocument/2006/relationships/image" Target="../media/image180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Relationship Id="rId22" Type="http://schemas.openxmlformats.org/officeDocument/2006/relationships/image" Target="../media/image17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89.png"/><Relationship Id="rId3" Type="http://schemas.openxmlformats.org/officeDocument/2006/relationships/image" Target="../media/image160.png"/><Relationship Id="rId7" Type="http://schemas.openxmlformats.org/officeDocument/2006/relationships/image" Target="../media/image185.png"/><Relationship Id="rId12" Type="http://schemas.openxmlformats.org/officeDocument/2006/relationships/image" Target="../media/image18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11" Type="http://schemas.openxmlformats.org/officeDocument/2006/relationships/image" Target="../media/image187.png"/><Relationship Id="rId5" Type="http://schemas.openxmlformats.org/officeDocument/2006/relationships/image" Target="../media/image183.png"/><Relationship Id="rId10" Type="http://schemas.openxmlformats.org/officeDocument/2006/relationships/image" Target="../media/image180.png"/><Relationship Id="rId4" Type="http://schemas.openxmlformats.org/officeDocument/2006/relationships/image" Target="../media/image182.png"/><Relationship Id="rId9" Type="http://schemas.openxmlformats.org/officeDocument/2006/relationships/image" Target="../media/image17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187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17" Type="http://schemas.openxmlformats.org/officeDocument/2006/relationships/image" Target="../media/image159.png"/><Relationship Id="rId2" Type="http://schemas.openxmlformats.org/officeDocument/2006/relationships/image" Target="../media/image2.jpeg"/><Relationship Id="rId16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5" Type="http://schemas.openxmlformats.org/officeDocument/2006/relationships/image" Target="../media/image20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199.png"/><Relationship Id="rId18" Type="http://schemas.openxmlformats.org/officeDocument/2006/relationships/image" Target="../media/image205.png"/><Relationship Id="rId3" Type="http://schemas.openxmlformats.org/officeDocument/2006/relationships/image" Target="../media/image190.png"/><Relationship Id="rId7" Type="http://schemas.openxmlformats.org/officeDocument/2006/relationships/image" Target="../media/image197.png"/><Relationship Id="rId12" Type="http://schemas.openxmlformats.org/officeDocument/2006/relationships/image" Target="../media/image195.png"/><Relationship Id="rId17" Type="http://schemas.openxmlformats.org/officeDocument/2006/relationships/image" Target="../media/image204.png"/><Relationship Id="rId2" Type="http://schemas.openxmlformats.org/officeDocument/2006/relationships/image" Target="../media/image2.jpeg"/><Relationship Id="rId16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11" Type="http://schemas.openxmlformats.org/officeDocument/2006/relationships/image" Target="../media/image194.png"/><Relationship Id="rId5" Type="http://schemas.openxmlformats.org/officeDocument/2006/relationships/image" Target="../media/image192.png"/><Relationship Id="rId15" Type="http://schemas.openxmlformats.org/officeDocument/2006/relationships/image" Target="../media/image201.png"/><Relationship Id="rId10" Type="http://schemas.openxmlformats.org/officeDocument/2006/relationships/image" Target="../media/image193.png"/><Relationship Id="rId4" Type="http://schemas.openxmlformats.org/officeDocument/2006/relationships/image" Target="../media/image191.png"/><Relationship Id="rId9" Type="http://schemas.openxmlformats.org/officeDocument/2006/relationships/image" Target="../media/image202.png"/><Relationship Id="rId14" Type="http://schemas.openxmlformats.org/officeDocument/2006/relationships/image" Target="../media/image2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217.png"/><Relationship Id="rId3" Type="http://schemas.openxmlformats.org/officeDocument/2006/relationships/image" Target="../media/image2.jpeg"/><Relationship Id="rId7" Type="http://schemas.openxmlformats.org/officeDocument/2006/relationships/image" Target="../media/image211.png"/><Relationship Id="rId12" Type="http://schemas.openxmlformats.org/officeDocument/2006/relationships/image" Target="../media/image216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15.png"/><Relationship Id="rId5" Type="http://schemas.openxmlformats.org/officeDocument/2006/relationships/image" Target="../media/image209.png"/><Relationship Id="rId15" Type="http://schemas.openxmlformats.org/officeDocument/2006/relationships/image" Target="../media/image219.png"/><Relationship Id="rId10" Type="http://schemas.openxmlformats.org/officeDocument/2006/relationships/image" Target="../media/image214.png"/><Relationship Id="rId4" Type="http://schemas.openxmlformats.org/officeDocument/2006/relationships/image" Target="../media/image208.png"/><Relationship Id="rId9" Type="http://schemas.openxmlformats.org/officeDocument/2006/relationships/image" Target="../media/image213.png"/><Relationship Id="rId14" Type="http://schemas.openxmlformats.org/officeDocument/2006/relationships/image" Target="../media/image21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27.png"/><Relationship Id="rId18" Type="http://schemas.openxmlformats.org/officeDocument/2006/relationships/image" Target="../media/image232.png"/><Relationship Id="rId3" Type="http://schemas.openxmlformats.org/officeDocument/2006/relationships/image" Target="../media/image207.png"/><Relationship Id="rId7" Type="http://schemas.openxmlformats.org/officeDocument/2006/relationships/image" Target="../media/image221.png"/><Relationship Id="rId12" Type="http://schemas.openxmlformats.org/officeDocument/2006/relationships/image" Target="../media/image226.png"/><Relationship Id="rId17" Type="http://schemas.openxmlformats.org/officeDocument/2006/relationships/image" Target="../media/image231.png"/><Relationship Id="rId2" Type="http://schemas.openxmlformats.org/officeDocument/2006/relationships/image" Target="../media/image2.jpeg"/><Relationship Id="rId16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25.png"/><Relationship Id="rId5" Type="http://schemas.openxmlformats.org/officeDocument/2006/relationships/image" Target="../media/image219.png"/><Relationship Id="rId15" Type="http://schemas.openxmlformats.org/officeDocument/2006/relationships/image" Target="../media/image229.png"/><Relationship Id="rId10" Type="http://schemas.openxmlformats.org/officeDocument/2006/relationships/image" Target="../media/image224.png"/><Relationship Id="rId19" Type="http://schemas.openxmlformats.org/officeDocument/2006/relationships/image" Target="../media/image233.png"/><Relationship Id="rId4" Type="http://schemas.openxmlformats.org/officeDocument/2006/relationships/image" Target="../media/image218.png"/><Relationship Id="rId9" Type="http://schemas.openxmlformats.org/officeDocument/2006/relationships/image" Target="../media/image223.png"/><Relationship Id="rId14" Type="http://schemas.openxmlformats.org/officeDocument/2006/relationships/image" Target="../media/image22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240.png"/><Relationship Id="rId3" Type="http://schemas.openxmlformats.org/officeDocument/2006/relationships/image" Target="../media/image218.png"/><Relationship Id="rId7" Type="http://schemas.openxmlformats.org/officeDocument/2006/relationships/image" Target="../media/image234.png"/><Relationship Id="rId12" Type="http://schemas.openxmlformats.org/officeDocument/2006/relationships/image" Target="../media/image239.png"/><Relationship Id="rId2" Type="http://schemas.openxmlformats.org/officeDocument/2006/relationships/image" Target="../media/image2.jpeg"/><Relationship Id="rId16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image" Target="../media/image238.png"/><Relationship Id="rId5" Type="http://schemas.openxmlformats.org/officeDocument/2006/relationships/image" Target="../media/image215.png"/><Relationship Id="rId15" Type="http://schemas.openxmlformats.org/officeDocument/2006/relationships/image" Target="../media/image242.png"/><Relationship Id="rId10" Type="http://schemas.openxmlformats.org/officeDocument/2006/relationships/image" Target="../media/image237.png"/><Relationship Id="rId4" Type="http://schemas.openxmlformats.org/officeDocument/2006/relationships/image" Target="../media/image219.png"/><Relationship Id="rId9" Type="http://schemas.openxmlformats.org/officeDocument/2006/relationships/image" Target="../media/image236.png"/><Relationship Id="rId14" Type="http://schemas.openxmlformats.org/officeDocument/2006/relationships/image" Target="../media/image24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34.png"/><Relationship Id="rId7" Type="http://schemas.openxmlformats.org/officeDocument/2006/relationships/image" Target="../media/image20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36.png"/><Relationship Id="rId5" Type="http://schemas.openxmlformats.org/officeDocument/2006/relationships/image" Target="../media/image239.png"/><Relationship Id="rId10" Type="http://schemas.openxmlformats.org/officeDocument/2006/relationships/image" Target="../media/image245.png"/><Relationship Id="rId4" Type="http://schemas.openxmlformats.org/officeDocument/2006/relationships/image" Target="../media/image238.png"/><Relationship Id="rId9" Type="http://schemas.openxmlformats.org/officeDocument/2006/relationships/image" Target="../media/image2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13" Type="http://schemas.openxmlformats.org/officeDocument/2006/relationships/image" Target="../media/image254.png"/><Relationship Id="rId3" Type="http://schemas.openxmlformats.org/officeDocument/2006/relationships/image" Target="../media/image243.png"/><Relationship Id="rId7" Type="http://schemas.openxmlformats.org/officeDocument/2006/relationships/image" Target="../media/image248.png"/><Relationship Id="rId12" Type="http://schemas.openxmlformats.org/officeDocument/2006/relationships/image" Target="../media/image253.png"/><Relationship Id="rId17" Type="http://schemas.openxmlformats.org/officeDocument/2006/relationships/image" Target="../media/image206.png"/><Relationship Id="rId2" Type="http://schemas.openxmlformats.org/officeDocument/2006/relationships/image" Target="../media/image2.jpeg"/><Relationship Id="rId16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7.png"/><Relationship Id="rId11" Type="http://schemas.openxmlformats.org/officeDocument/2006/relationships/image" Target="../media/image252.png"/><Relationship Id="rId5" Type="http://schemas.openxmlformats.org/officeDocument/2006/relationships/image" Target="../media/image246.png"/><Relationship Id="rId15" Type="http://schemas.openxmlformats.org/officeDocument/2006/relationships/image" Target="../media/image256.png"/><Relationship Id="rId10" Type="http://schemas.openxmlformats.org/officeDocument/2006/relationships/image" Target="../media/image251.png"/><Relationship Id="rId4" Type="http://schemas.openxmlformats.org/officeDocument/2006/relationships/image" Target="../media/image245.png"/><Relationship Id="rId9" Type="http://schemas.openxmlformats.org/officeDocument/2006/relationships/image" Target="../media/image250.png"/><Relationship Id="rId14" Type="http://schemas.openxmlformats.org/officeDocument/2006/relationships/image" Target="../media/image25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255.png"/><Relationship Id="rId3" Type="http://schemas.openxmlformats.org/officeDocument/2006/relationships/image" Target="../media/image2.jpeg"/><Relationship Id="rId7" Type="http://schemas.openxmlformats.org/officeDocument/2006/relationships/image" Target="../media/image249.png"/><Relationship Id="rId12" Type="http://schemas.openxmlformats.org/officeDocument/2006/relationships/image" Target="../media/image254.png"/><Relationship Id="rId2" Type="http://schemas.openxmlformats.org/officeDocument/2006/relationships/image" Target="../media/image206.png"/><Relationship Id="rId16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png"/><Relationship Id="rId11" Type="http://schemas.openxmlformats.org/officeDocument/2006/relationships/image" Target="../media/image253.png"/><Relationship Id="rId5" Type="http://schemas.openxmlformats.org/officeDocument/2006/relationships/image" Target="../media/image247.png"/><Relationship Id="rId15" Type="http://schemas.openxmlformats.org/officeDocument/2006/relationships/image" Target="../media/image257.png"/><Relationship Id="rId10" Type="http://schemas.openxmlformats.org/officeDocument/2006/relationships/image" Target="../media/image252.png"/><Relationship Id="rId4" Type="http://schemas.openxmlformats.org/officeDocument/2006/relationships/image" Target="../media/image246.png"/><Relationship Id="rId9" Type="http://schemas.openxmlformats.org/officeDocument/2006/relationships/image" Target="../media/image251.png"/><Relationship Id="rId14" Type="http://schemas.openxmlformats.org/officeDocument/2006/relationships/image" Target="../media/image25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3" Type="http://schemas.openxmlformats.org/officeDocument/2006/relationships/image" Target="../media/image259.png"/><Relationship Id="rId7" Type="http://schemas.openxmlformats.org/officeDocument/2006/relationships/image" Target="../media/image2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.png"/><Relationship Id="rId5" Type="http://schemas.openxmlformats.org/officeDocument/2006/relationships/image" Target="../media/image261.png"/><Relationship Id="rId4" Type="http://schemas.openxmlformats.org/officeDocument/2006/relationships/image" Target="../media/image260.png"/><Relationship Id="rId9" Type="http://schemas.openxmlformats.org/officeDocument/2006/relationships/image" Target="../media/image26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13" Type="http://schemas.openxmlformats.org/officeDocument/2006/relationships/image" Target="../media/image276.png"/><Relationship Id="rId3" Type="http://schemas.openxmlformats.org/officeDocument/2006/relationships/image" Target="../media/image266.png"/><Relationship Id="rId7" Type="http://schemas.openxmlformats.org/officeDocument/2006/relationships/image" Target="../media/image270.png"/><Relationship Id="rId12" Type="http://schemas.openxmlformats.org/officeDocument/2006/relationships/image" Target="../media/image27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9.png"/><Relationship Id="rId11" Type="http://schemas.openxmlformats.org/officeDocument/2006/relationships/image" Target="../media/image274.png"/><Relationship Id="rId5" Type="http://schemas.openxmlformats.org/officeDocument/2006/relationships/image" Target="../media/image268.png"/><Relationship Id="rId10" Type="http://schemas.openxmlformats.org/officeDocument/2006/relationships/image" Target="../media/image273.png"/><Relationship Id="rId4" Type="http://schemas.openxmlformats.org/officeDocument/2006/relationships/image" Target="../media/image267.png"/><Relationship Id="rId9" Type="http://schemas.openxmlformats.org/officeDocument/2006/relationships/image" Target="../media/image272.png"/><Relationship Id="rId14" Type="http://schemas.openxmlformats.org/officeDocument/2006/relationships/image" Target="../media/image27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13" Type="http://schemas.openxmlformats.org/officeDocument/2006/relationships/image" Target="../media/image288.png"/><Relationship Id="rId3" Type="http://schemas.openxmlformats.org/officeDocument/2006/relationships/image" Target="../media/image278.png"/><Relationship Id="rId7" Type="http://schemas.openxmlformats.org/officeDocument/2006/relationships/image" Target="../media/image282.png"/><Relationship Id="rId12" Type="http://schemas.openxmlformats.org/officeDocument/2006/relationships/image" Target="../media/image28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11" Type="http://schemas.openxmlformats.org/officeDocument/2006/relationships/image" Target="../media/image286.png"/><Relationship Id="rId5" Type="http://schemas.openxmlformats.org/officeDocument/2006/relationships/image" Target="../media/image280.png"/><Relationship Id="rId10" Type="http://schemas.openxmlformats.org/officeDocument/2006/relationships/image" Target="../media/image285.png"/><Relationship Id="rId4" Type="http://schemas.openxmlformats.org/officeDocument/2006/relationships/image" Target="../media/image279.png"/><Relationship Id="rId9" Type="http://schemas.openxmlformats.org/officeDocument/2006/relationships/image" Target="../media/image28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3" Type="http://schemas.openxmlformats.org/officeDocument/2006/relationships/image" Target="../media/image278.png"/><Relationship Id="rId7" Type="http://schemas.openxmlformats.org/officeDocument/2006/relationships/image" Target="../media/image29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5" Type="http://schemas.openxmlformats.org/officeDocument/2006/relationships/image" Target="../media/image290.png"/><Relationship Id="rId4" Type="http://schemas.openxmlformats.org/officeDocument/2006/relationships/image" Target="../media/image28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png"/><Relationship Id="rId13" Type="http://schemas.openxmlformats.org/officeDocument/2006/relationships/image" Target="../media/image304.png"/><Relationship Id="rId3" Type="http://schemas.openxmlformats.org/officeDocument/2006/relationships/image" Target="../media/image294.png"/><Relationship Id="rId7" Type="http://schemas.openxmlformats.org/officeDocument/2006/relationships/image" Target="../media/image298.png"/><Relationship Id="rId12" Type="http://schemas.openxmlformats.org/officeDocument/2006/relationships/image" Target="../media/image30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png"/><Relationship Id="rId11" Type="http://schemas.openxmlformats.org/officeDocument/2006/relationships/image" Target="../media/image302.png"/><Relationship Id="rId5" Type="http://schemas.openxmlformats.org/officeDocument/2006/relationships/image" Target="../media/image296.png"/><Relationship Id="rId10" Type="http://schemas.openxmlformats.org/officeDocument/2006/relationships/image" Target="../media/image301.png"/><Relationship Id="rId4" Type="http://schemas.openxmlformats.org/officeDocument/2006/relationships/image" Target="../media/image295.png"/><Relationship Id="rId9" Type="http://schemas.openxmlformats.org/officeDocument/2006/relationships/image" Target="../media/image300.png"/><Relationship Id="rId14" Type="http://schemas.openxmlformats.org/officeDocument/2006/relationships/image" Target="../media/image30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306.png"/><Relationship Id="rId7" Type="http://schemas.openxmlformats.org/officeDocument/2006/relationships/image" Target="../media/image3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9.png"/><Relationship Id="rId5" Type="http://schemas.openxmlformats.org/officeDocument/2006/relationships/image" Target="../media/image308.png"/><Relationship Id="rId4" Type="http://schemas.openxmlformats.org/officeDocument/2006/relationships/image" Target="../media/image307.png"/><Relationship Id="rId9" Type="http://schemas.openxmlformats.org/officeDocument/2006/relationships/image" Target="../media/image3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15.png"/><Relationship Id="rId7" Type="http://schemas.openxmlformats.org/officeDocument/2006/relationships/image" Target="../media/image3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8.png"/><Relationship Id="rId11" Type="http://schemas.openxmlformats.org/officeDocument/2006/relationships/image" Target="../media/image323.png"/><Relationship Id="rId5" Type="http://schemas.openxmlformats.org/officeDocument/2006/relationships/image" Target="../media/image317.png"/><Relationship Id="rId10" Type="http://schemas.openxmlformats.org/officeDocument/2006/relationships/image" Target="../media/image322.png"/><Relationship Id="rId4" Type="http://schemas.openxmlformats.org/officeDocument/2006/relationships/image" Target="../media/image316.png"/><Relationship Id="rId9" Type="http://schemas.openxmlformats.org/officeDocument/2006/relationships/image" Target="../media/image3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png"/><Relationship Id="rId3" Type="http://schemas.openxmlformats.org/officeDocument/2006/relationships/image" Target="../media/image324.png"/><Relationship Id="rId7" Type="http://schemas.openxmlformats.org/officeDocument/2006/relationships/image" Target="../media/image3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5.png"/><Relationship Id="rId5" Type="http://schemas.openxmlformats.org/officeDocument/2006/relationships/image" Target="../media/image323.png"/><Relationship Id="rId10" Type="http://schemas.openxmlformats.org/officeDocument/2006/relationships/image" Target="../media/image329.png"/><Relationship Id="rId4" Type="http://schemas.openxmlformats.org/officeDocument/2006/relationships/image" Target="../media/image320.png"/><Relationship Id="rId9" Type="http://schemas.openxmlformats.org/officeDocument/2006/relationships/image" Target="../media/image32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png"/><Relationship Id="rId3" Type="http://schemas.openxmlformats.org/officeDocument/2006/relationships/image" Target="../media/image324.png"/><Relationship Id="rId7" Type="http://schemas.openxmlformats.org/officeDocument/2006/relationships/image" Target="../media/image3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.png"/><Relationship Id="rId5" Type="http://schemas.openxmlformats.org/officeDocument/2006/relationships/image" Target="../media/image330.png"/><Relationship Id="rId4" Type="http://schemas.openxmlformats.org/officeDocument/2006/relationships/image" Target="../media/image329.png"/><Relationship Id="rId9" Type="http://schemas.openxmlformats.org/officeDocument/2006/relationships/image" Target="../media/image33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13" Type="http://schemas.openxmlformats.org/officeDocument/2006/relationships/image" Target="../media/image340.png"/><Relationship Id="rId3" Type="http://schemas.openxmlformats.org/officeDocument/2006/relationships/image" Target="../media/image330.png"/><Relationship Id="rId7" Type="http://schemas.openxmlformats.org/officeDocument/2006/relationships/image" Target="../media/image334.png"/><Relationship Id="rId12" Type="http://schemas.openxmlformats.org/officeDocument/2006/relationships/image" Target="../media/image339.png"/><Relationship Id="rId2" Type="http://schemas.openxmlformats.org/officeDocument/2006/relationships/image" Target="../media/image2.jpeg"/><Relationship Id="rId16" Type="http://schemas.openxmlformats.org/officeDocument/2006/relationships/image" Target="../media/image3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11" Type="http://schemas.openxmlformats.org/officeDocument/2006/relationships/image" Target="../media/image338.png"/><Relationship Id="rId5" Type="http://schemas.openxmlformats.org/officeDocument/2006/relationships/image" Target="../media/image332.png"/><Relationship Id="rId15" Type="http://schemas.openxmlformats.org/officeDocument/2006/relationships/image" Target="../media/image342.png"/><Relationship Id="rId10" Type="http://schemas.openxmlformats.org/officeDocument/2006/relationships/image" Target="../media/image337.png"/><Relationship Id="rId4" Type="http://schemas.openxmlformats.org/officeDocument/2006/relationships/image" Target="../media/image331.png"/><Relationship Id="rId9" Type="http://schemas.openxmlformats.org/officeDocument/2006/relationships/image" Target="../media/image336.png"/><Relationship Id="rId14" Type="http://schemas.openxmlformats.org/officeDocument/2006/relationships/image" Target="../media/image34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png"/><Relationship Id="rId13" Type="http://schemas.openxmlformats.org/officeDocument/2006/relationships/image" Target="../media/image351.png"/><Relationship Id="rId3" Type="http://schemas.openxmlformats.org/officeDocument/2006/relationships/image" Target="../media/image341.png"/><Relationship Id="rId7" Type="http://schemas.openxmlformats.org/officeDocument/2006/relationships/image" Target="../media/image345.png"/><Relationship Id="rId12" Type="http://schemas.openxmlformats.org/officeDocument/2006/relationships/image" Target="../media/image3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png"/><Relationship Id="rId11" Type="http://schemas.openxmlformats.org/officeDocument/2006/relationships/image" Target="../media/image349.png"/><Relationship Id="rId5" Type="http://schemas.openxmlformats.org/officeDocument/2006/relationships/image" Target="../media/image343.png"/><Relationship Id="rId10" Type="http://schemas.openxmlformats.org/officeDocument/2006/relationships/image" Target="../media/image348.png"/><Relationship Id="rId4" Type="http://schemas.openxmlformats.org/officeDocument/2006/relationships/image" Target="../media/image342.png"/><Relationship Id="rId9" Type="http://schemas.openxmlformats.org/officeDocument/2006/relationships/image" Target="../media/image34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13" Type="http://schemas.openxmlformats.org/officeDocument/2006/relationships/image" Target="../media/image362.png"/><Relationship Id="rId3" Type="http://schemas.openxmlformats.org/officeDocument/2006/relationships/image" Target="../media/image352.jpeg"/><Relationship Id="rId7" Type="http://schemas.openxmlformats.org/officeDocument/2006/relationships/image" Target="../media/image356.png"/><Relationship Id="rId12" Type="http://schemas.openxmlformats.org/officeDocument/2006/relationships/image" Target="../media/image3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image" Target="../media/image360.png"/><Relationship Id="rId5" Type="http://schemas.openxmlformats.org/officeDocument/2006/relationships/image" Target="../media/image354.png"/><Relationship Id="rId10" Type="http://schemas.openxmlformats.org/officeDocument/2006/relationships/image" Target="../media/image359.png"/><Relationship Id="rId4" Type="http://schemas.openxmlformats.org/officeDocument/2006/relationships/image" Target="../media/image353.png"/><Relationship Id="rId9" Type="http://schemas.openxmlformats.org/officeDocument/2006/relationships/image" Target="../media/image358.png"/><Relationship Id="rId14" Type="http://schemas.openxmlformats.org/officeDocument/2006/relationships/image" Target="../media/image36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9.png"/><Relationship Id="rId3" Type="http://schemas.openxmlformats.org/officeDocument/2006/relationships/image" Target="../media/image364.png"/><Relationship Id="rId7" Type="http://schemas.openxmlformats.org/officeDocument/2006/relationships/image" Target="../media/image36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7.png"/><Relationship Id="rId5" Type="http://schemas.openxmlformats.org/officeDocument/2006/relationships/image" Target="../media/image366.png"/><Relationship Id="rId4" Type="http://schemas.openxmlformats.org/officeDocument/2006/relationships/image" Target="../media/image365.png"/><Relationship Id="rId9" Type="http://schemas.openxmlformats.org/officeDocument/2006/relationships/image" Target="../media/image37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6.png"/><Relationship Id="rId3" Type="http://schemas.openxmlformats.org/officeDocument/2006/relationships/image" Target="../media/image371.png"/><Relationship Id="rId7" Type="http://schemas.openxmlformats.org/officeDocument/2006/relationships/image" Target="../media/image375.png"/><Relationship Id="rId12" Type="http://schemas.openxmlformats.org/officeDocument/2006/relationships/image" Target="../media/image3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4.png"/><Relationship Id="rId11" Type="http://schemas.openxmlformats.org/officeDocument/2006/relationships/image" Target="../media/image333.png"/><Relationship Id="rId5" Type="http://schemas.openxmlformats.org/officeDocument/2006/relationships/image" Target="../media/image373.png"/><Relationship Id="rId10" Type="http://schemas.openxmlformats.org/officeDocument/2006/relationships/image" Target="../media/image378.png"/><Relationship Id="rId4" Type="http://schemas.openxmlformats.org/officeDocument/2006/relationships/image" Target="../media/image372.png"/><Relationship Id="rId9" Type="http://schemas.openxmlformats.org/officeDocument/2006/relationships/image" Target="../media/image37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2.png"/><Relationship Id="rId5" Type="http://schemas.openxmlformats.org/officeDocument/2006/relationships/image" Target="../media/image381.png"/><Relationship Id="rId4" Type="http://schemas.openxmlformats.org/officeDocument/2006/relationships/image" Target="../media/image38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395.png"/><Relationship Id="rId18" Type="http://schemas.openxmlformats.org/officeDocument/2006/relationships/image" Target="../media/image400.png"/><Relationship Id="rId3" Type="http://schemas.openxmlformats.org/officeDocument/2006/relationships/image" Target="../media/image385.png"/><Relationship Id="rId21" Type="http://schemas.openxmlformats.org/officeDocument/2006/relationships/image" Target="../media/image403.png"/><Relationship Id="rId7" Type="http://schemas.openxmlformats.org/officeDocument/2006/relationships/image" Target="../media/image389.png"/><Relationship Id="rId12" Type="http://schemas.openxmlformats.org/officeDocument/2006/relationships/image" Target="../media/image394.png"/><Relationship Id="rId17" Type="http://schemas.openxmlformats.org/officeDocument/2006/relationships/image" Target="../media/image399.png"/><Relationship Id="rId2" Type="http://schemas.openxmlformats.org/officeDocument/2006/relationships/image" Target="../media/image384.jpeg"/><Relationship Id="rId16" Type="http://schemas.openxmlformats.org/officeDocument/2006/relationships/image" Target="../media/image398.png"/><Relationship Id="rId20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11" Type="http://schemas.openxmlformats.org/officeDocument/2006/relationships/image" Target="../media/image393.png"/><Relationship Id="rId5" Type="http://schemas.openxmlformats.org/officeDocument/2006/relationships/image" Target="../media/image387.png"/><Relationship Id="rId15" Type="http://schemas.openxmlformats.org/officeDocument/2006/relationships/image" Target="../media/image397.png"/><Relationship Id="rId23" Type="http://schemas.openxmlformats.org/officeDocument/2006/relationships/image" Target="../media/image405.png"/><Relationship Id="rId10" Type="http://schemas.openxmlformats.org/officeDocument/2006/relationships/image" Target="../media/image392.png"/><Relationship Id="rId19" Type="http://schemas.openxmlformats.org/officeDocument/2006/relationships/image" Target="../media/image401.png"/><Relationship Id="rId4" Type="http://schemas.openxmlformats.org/officeDocument/2006/relationships/image" Target="../media/image386.png"/><Relationship Id="rId9" Type="http://schemas.openxmlformats.org/officeDocument/2006/relationships/image" Target="../media/image391.png"/><Relationship Id="rId14" Type="http://schemas.openxmlformats.org/officeDocument/2006/relationships/image" Target="../media/image396.png"/><Relationship Id="rId22" Type="http://schemas.openxmlformats.org/officeDocument/2006/relationships/image" Target="../media/image40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13" Type="http://schemas.openxmlformats.org/officeDocument/2006/relationships/image" Target="../media/image392.png"/><Relationship Id="rId18" Type="http://schemas.openxmlformats.org/officeDocument/2006/relationships/image" Target="../media/image414.png"/><Relationship Id="rId3" Type="http://schemas.openxmlformats.org/officeDocument/2006/relationships/image" Target="../media/image407.png"/><Relationship Id="rId21" Type="http://schemas.openxmlformats.org/officeDocument/2006/relationships/image" Target="../media/image417.png"/><Relationship Id="rId7" Type="http://schemas.openxmlformats.org/officeDocument/2006/relationships/image" Target="../media/image400.png"/><Relationship Id="rId12" Type="http://schemas.openxmlformats.org/officeDocument/2006/relationships/image" Target="../media/image391.png"/><Relationship Id="rId17" Type="http://schemas.openxmlformats.org/officeDocument/2006/relationships/image" Target="../media/image413.png"/><Relationship Id="rId25" Type="http://schemas.openxmlformats.org/officeDocument/2006/relationships/image" Target="../media/image421.png"/><Relationship Id="rId2" Type="http://schemas.openxmlformats.org/officeDocument/2006/relationships/image" Target="../media/image406.png"/><Relationship Id="rId16" Type="http://schemas.openxmlformats.org/officeDocument/2006/relationships/image" Target="../media/image412.png"/><Relationship Id="rId20" Type="http://schemas.openxmlformats.org/officeDocument/2006/relationships/image" Target="../media/image4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6.png"/><Relationship Id="rId11" Type="http://schemas.openxmlformats.org/officeDocument/2006/relationships/image" Target="../media/image390.png"/><Relationship Id="rId24" Type="http://schemas.openxmlformats.org/officeDocument/2006/relationships/image" Target="../media/image420.png"/><Relationship Id="rId5" Type="http://schemas.openxmlformats.org/officeDocument/2006/relationships/image" Target="../media/image409.png"/><Relationship Id="rId15" Type="http://schemas.openxmlformats.org/officeDocument/2006/relationships/image" Target="../media/image411.png"/><Relationship Id="rId23" Type="http://schemas.openxmlformats.org/officeDocument/2006/relationships/image" Target="../media/image419.png"/><Relationship Id="rId10" Type="http://schemas.openxmlformats.org/officeDocument/2006/relationships/image" Target="../media/image389.png"/><Relationship Id="rId19" Type="http://schemas.openxmlformats.org/officeDocument/2006/relationships/image" Target="../media/image415.png"/><Relationship Id="rId4" Type="http://schemas.openxmlformats.org/officeDocument/2006/relationships/image" Target="../media/image408.png"/><Relationship Id="rId9" Type="http://schemas.openxmlformats.org/officeDocument/2006/relationships/image" Target="../media/image405.png"/><Relationship Id="rId14" Type="http://schemas.openxmlformats.org/officeDocument/2006/relationships/image" Target="../media/image410.png"/><Relationship Id="rId22" Type="http://schemas.openxmlformats.org/officeDocument/2006/relationships/image" Target="../media/image418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6.png"/><Relationship Id="rId13" Type="http://schemas.openxmlformats.org/officeDocument/2006/relationships/image" Target="../media/image423.png"/><Relationship Id="rId3" Type="http://schemas.openxmlformats.org/officeDocument/2006/relationships/image" Target="../media/image409.png"/><Relationship Id="rId7" Type="http://schemas.openxmlformats.org/officeDocument/2006/relationships/image" Target="../media/image415.png"/><Relationship Id="rId12" Type="http://schemas.openxmlformats.org/officeDocument/2006/relationships/image" Target="../media/image422.png"/><Relationship Id="rId2" Type="http://schemas.openxmlformats.org/officeDocument/2006/relationships/image" Target="../media/image4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3.png"/><Relationship Id="rId11" Type="http://schemas.openxmlformats.org/officeDocument/2006/relationships/image" Target="../media/image421.png"/><Relationship Id="rId5" Type="http://schemas.openxmlformats.org/officeDocument/2006/relationships/image" Target="../media/image412.png"/><Relationship Id="rId15" Type="http://schemas.openxmlformats.org/officeDocument/2006/relationships/image" Target="../media/image425.png"/><Relationship Id="rId10" Type="http://schemas.openxmlformats.org/officeDocument/2006/relationships/image" Target="../media/image419.png"/><Relationship Id="rId4" Type="http://schemas.openxmlformats.org/officeDocument/2006/relationships/image" Target="../media/image410.png"/><Relationship Id="rId9" Type="http://schemas.openxmlformats.org/officeDocument/2006/relationships/image" Target="../media/image418.png"/><Relationship Id="rId14" Type="http://schemas.openxmlformats.org/officeDocument/2006/relationships/image" Target="../media/image42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13" Type="http://schemas.openxmlformats.org/officeDocument/2006/relationships/image" Target="../media/image436.png"/><Relationship Id="rId18" Type="http://schemas.openxmlformats.org/officeDocument/2006/relationships/image" Target="../media/image441.png"/><Relationship Id="rId26" Type="http://schemas.openxmlformats.org/officeDocument/2006/relationships/image" Target="../media/image406.png"/><Relationship Id="rId3" Type="http://schemas.openxmlformats.org/officeDocument/2006/relationships/image" Target="../media/image426.png"/><Relationship Id="rId21" Type="http://schemas.openxmlformats.org/officeDocument/2006/relationships/image" Target="../media/image444.png"/><Relationship Id="rId7" Type="http://schemas.openxmlformats.org/officeDocument/2006/relationships/image" Target="../media/image430.png"/><Relationship Id="rId12" Type="http://schemas.openxmlformats.org/officeDocument/2006/relationships/image" Target="../media/image435.png"/><Relationship Id="rId17" Type="http://schemas.openxmlformats.org/officeDocument/2006/relationships/image" Target="../media/image440.png"/><Relationship Id="rId25" Type="http://schemas.openxmlformats.org/officeDocument/2006/relationships/image" Target="../media/image448.png"/><Relationship Id="rId2" Type="http://schemas.openxmlformats.org/officeDocument/2006/relationships/image" Target="../media/image425.png"/><Relationship Id="rId16" Type="http://schemas.openxmlformats.org/officeDocument/2006/relationships/image" Target="../media/image439.png"/><Relationship Id="rId20" Type="http://schemas.openxmlformats.org/officeDocument/2006/relationships/image" Target="../media/image4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9.png"/><Relationship Id="rId11" Type="http://schemas.openxmlformats.org/officeDocument/2006/relationships/image" Target="../media/image434.png"/><Relationship Id="rId24" Type="http://schemas.openxmlformats.org/officeDocument/2006/relationships/image" Target="../media/image447.png"/><Relationship Id="rId5" Type="http://schemas.openxmlformats.org/officeDocument/2006/relationships/image" Target="../media/image428.png"/><Relationship Id="rId15" Type="http://schemas.openxmlformats.org/officeDocument/2006/relationships/image" Target="../media/image438.png"/><Relationship Id="rId23" Type="http://schemas.openxmlformats.org/officeDocument/2006/relationships/image" Target="../media/image446.png"/><Relationship Id="rId10" Type="http://schemas.openxmlformats.org/officeDocument/2006/relationships/image" Target="../media/image433.png"/><Relationship Id="rId19" Type="http://schemas.openxmlformats.org/officeDocument/2006/relationships/image" Target="../media/image442.png"/><Relationship Id="rId4" Type="http://schemas.openxmlformats.org/officeDocument/2006/relationships/image" Target="../media/image427.png"/><Relationship Id="rId9" Type="http://schemas.openxmlformats.org/officeDocument/2006/relationships/image" Target="../media/image432.png"/><Relationship Id="rId14" Type="http://schemas.openxmlformats.org/officeDocument/2006/relationships/image" Target="../media/image437.png"/><Relationship Id="rId22" Type="http://schemas.openxmlformats.org/officeDocument/2006/relationships/image" Target="../media/image445.png"/><Relationship Id="rId27" Type="http://schemas.openxmlformats.org/officeDocument/2006/relationships/image" Target="../media/image424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6.png"/><Relationship Id="rId13" Type="http://schemas.openxmlformats.org/officeDocument/2006/relationships/image" Target="../media/image445.png"/><Relationship Id="rId18" Type="http://schemas.openxmlformats.org/officeDocument/2006/relationships/image" Target="../media/image450.png"/><Relationship Id="rId26" Type="http://schemas.openxmlformats.org/officeDocument/2006/relationships/image" Target="../media/image458.png"/><Relationship Id="rId3" Type="http://schemas.openxmlformats.org/officeDocument/2006/relationships/image" Target="../media/image428.png"/><Relationship Id="rId21" Type="http://schemas.openxmlformats.org/officeDocument/2006/relationships/image" Target="../media/image453.png"/><Relationship Id="rId7" Type="http://schemas.openxmlformats.org/officeDocument/2006/relationships/image" Target="../media/image434.png"/><Relationship Id="rId12" Type="http://schemas.openxmlformats.org/officeDocument/2006/relationships/image" Target="../media/image443.png"/><Relationship Id="rId17" Type="http://schemas.openxmlformats.org/officeDocument/2006/relationships/image" Target="../media/image449.png"/><Relationship Id="rId25" Type="http://schemas.openxmlformats.org/officeDocument/2006/relationships/image" Target="../media/image457.png"/><Relationship Id="rId2" Type="http://schemas.openxmlformats.org/officeDocument/2006/relationships/image" Target="../media/image426.png"/><Relationship Id="rId16" Type="http://schemas.openxmlformats.org/officeDocument/2006/relationships/image" Target="../media/image448.png"/><Relationship Id="rId20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2.png"/><Relationship Id="rId11" Type="http://schemas.openxmlformats.org/officeDocument/2006/relationships/image" Target="../media/image441.png"/><Relationship Id="rId24" Type="http://schemas.openxmlformats.org/officeDocument/2006/relationships/image" Target="../media/image456.png"/><Relationship Id="rId5" Type="http://schemas.openxmlformats.org/officeDocument/2006/relationships/image" Target="../media/image431.png"/><Relationship Id="rId15" Type="http://schemas.openxmlformats.org/officeDocument/2006/relationships/image" Target="../media/image447.png"/><Relationship Id="rId23" Type="http://schemas.openxmlformats.org/officeDocument/2006/relationships/image" Target="../media/image455.png"/><Relationship Id="rId10" Type="http://schemas.openxmlformats.org/officeDocument/2006/relationships/image" Target="../media/image439.png"/><Relationship Id="rId19" Type="http://schemas.openxmlformats.org/officeDocument/2006/relationships/image" Target="../media/image451.png"/><Relationship Id="rId4" Type="http://schemas.openxmlformats.org/officeDocument/2006/relationships/image" Target="../media/image429.png"/><Relationship Id="rId9" Type="http://schemas.openxmlformats.org/officeDocument/2006/relationships/image" Target="../media/image438.png"/><Relationship Id="rId14" Type="http://schemas.openxmlformats.org/officeDocument/2006/relationships/image" Target="../media/image446.png"/><Relationship Id="rId22" Type="http://schemas.openxmlformats.org/officeDocument/2006/relationships/image" Target="../media/image454.png"/><Relationship Id="rId27" Type="http://schemas.openxmlformats.org/officeDocument/2006/relationships/image" Target="../media/image459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2.png"/><Relationship Id="rId13" Type="http://schemas.openxmlformats.org/officeDocument/2006/relationships/image" Target="../media/image384.jpeg"/><Relationship Id="rId3" Type="http://schemas.openxmlformats.org/officeDocument/2006/relationships/image" Target="../media/image390.png"/><Relationship Id="rId7" Type="http://schemas.openxmlformats.org/officeDocument/2006/relationships/image" Target="../media/image461.png"/><Relationship Id="rId12" Type="http://schemas.openxmlformats.org/officeDocument/2006/relationships/image" Target="../media/image457.png"/><Relationship Id="rId2" Type="http://schemas.openxmlformats.org/officeDocument/2006/relationships/image" Target="../media/image3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465.png"/><Relationship Id="rId5" Type="http://schemas.openxmlformats.org/officeDocument/2006/relationships/image" Target="../media/image392.png"/><Relationship Id="rId10" Type="http://schemas.openxmlformats.org/officeDocument/2006/relationships/image" Target="../media/image464.png"/><Relationship Id="rId4" Type="http://schemas.openxmlformats.org/officeDocument/2006/relationships/image" Target="../media/image391.png"/><Relationship Id="rId9" Type="http://schemas.openxmlformats.org/officeDocument/2006/relationships/image" Target="../media/image463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4.png"/><Relationship Id="rId3" Type="http://schemas.openxmlformats.org/officeDocument/2006/relationships/image" Target="../media/image461.png"/><Relationship Id="rId7" Type="http://schemas.openxmlformats.org/officeDocument/2006/relationships/image" Target="../media/image406.png"/><Relationship Id="rId2" Type="http://schemas.openxmlformats.org/officeDocument/2006/relationships/image" Target="../media/image4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9.png"/><Relationship Id="rId5" Type="http://schemas.openxmlformats.org/officeDocument/2006/relationships/image" Target="../media/image455.png"/><Relationship Id="rId10" Type="http://schemas.openxmlformats.org/officeDocument/2006/relationships/image" Target="../media/image468.png"/><Relationship Id="rId4" Type="http://schemas.openxmlformats.org/officeDocument/2006/relationships/image" Target="../media/image465.png"/><Relationship Id="rId9" Type="http://schemas.openxmlformats.org/officeDocument/2006/relationships/image" Target="../media/image46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5.png"/><Relationship Id="rId13" Type="http://schemas.openxmlformats.org/officeDocument/2006/relationships/image" Target="../media/image480.png"/><Relationship Id="rId18" Type="http://schemas.openxmlformats.org/officeDocument/2006/relationships/image" Target="../media/image485.png"/><Relationship Id="rId26" Type="http://schemas.openxmlformats.org/officeDocument/2006/relationships/image" Target="../media/image493.png"/><Relationship Id="rId3" Type="http://schemas.openxmlformats.org/officeDocument/2006/relationships/image" Target="../media/image470.png"/><Relationship Id="rId21" Type="http://schemas.openxmlformats.org/officeDocument/2006/relationships/image" Target="../media/image488.png"/><Relationship Id="rId7" Type="http://schemas.openxmlformats.org/officeDocument/2006/relationships/image" Target="../media/image474.png"/><Relationship Id="rId12" Type="http://schemas.openxmlformats.org/officeDocument/2006/relationships/image" Target="../media/image479.png"/><Relationship Id="rId17" Type="http://schemas.openxmlformats.org/officeDocument/2006/relationships/image" Target="../media/image484.png"/><Relationship Id="rId25" Type="http://schemas.openxmlformats.org/officeDocument/2006/relationships/image" Target="../media/image49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83.png"/><Relationship Id="rId20" Type="http://schemas.openxmlformats.org/officeDocument/2006/relationships/image" Target="../media/image4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3.png"/><Relationship Id="rId11" Type="http://schemas.openxmlformats.org/officeDocument/2006/relationships/image" Target="../media/image478.png"/><Relationship Id="rId24" Type="http://schemas.openxmlformats.org/officeDocument/2006/relationships/image" Target="../media/image491.png"/><Relationship Id="rId5" Type="http://schemas.openxmlformats.org/officeDocument/2006/relationships/image" Target="../media/image472.png"/><Relationship Id="rId15" Type="http://schemas.openxmlformats.org/officeDocument/2006/relationships/image" Target="../media/image482.png"/><Relationship Id="rId23" Type="http://schemas.openxmlformats.org/officeDocument/2006/relationships/image" Target="../media/image490.png"/><Relationship Id="rId28" Type="http://schemas.openxmlformats.org/officeDocument/2006/relationships/image" Target="../media/image469.png"/><Relationship Id="rId10" Type="http://schemas.openxmlformats.org/officeDocument/2006/relationships/image" Target="../media/image477.png"/><Relationship Id="rId19" Type="http://schemas.openxmlformats.org/officeDocument/2006/relationships/image" Target="../media/image486.png"/><Relationship Id="rId4" Type="http://schemas.openxmlformats.org/officeDocument/2006/relationships/image" Target="../media/image471.png"/><Relationship Id="rId9" Type="http://schemas.openxmlformats.org/officeDocument/2006/relationships/image" Target="../media/image476.png"/><Relationship Id="rId14" Type="http://schemas.openxmlformats.org/officeDocument/2006/relationships/image" Target="../media/image481.png"/><Relationship Id="rId22" Type="http://schemas.openxmlformats.org/officeDocument/2006/relationships/image" Target="../media/image489.png"/><Relationship Id="rId27" Type="http://schemas.openxmlformats.org/officeDocument/2006/relationships/image" Target="../media/image494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8.png"/><Relationship Id="rId13" Type="http://schemas.openxmlformats.org/officeDocument/2006/relationships/image" Target="../media/image503.png"/><Relationship Id="rId18" Type="http://schemas.openxmlformats.org/officeDocument/2006/relationships/image" Target="../media/image508.png"/><Relationship Id="rId26" Type="http://schemas.openxmlformats.org/officeDocument/2006/relationships/image" Target="../media/image469.png"/><Relationship Id="rId3" Type="http://schemas.openxmlformats.org/officeDocument/2006/relationships/image" Target="../media/image476.png"/><Relationship Id="rId21" Type="http://schemas.openxmlformats.org/officeDocument/2006/relationships/image" Target="../media/image511.png"/><Relationship Id="rId7" Type="http://schemas.openxmlformats.org/officeDocument/2006/relationships/image" Target="../media/image497.png"/><Relationship Id="rId12" Type="http://schemas.openxmlformats.org/officeDocument/2006/relationships/image" Target="../media/image502.png"/><Relationship Id="rId17" Type="http://schemas.openxmlformats.org/officeDocument/2006/relationships/image" Target="../media/image507.png"/><Relationship Id="rId25" Type="http://schemas.openxmlformats.org/officeDocument/2006/relationships/image" Target="../media/image515.png"/><Relationship Id="rId2" Type="http://schemas.openxmlformats.org/officeDocument/2006/relationships/image" Target="../media/image475.png"/><Relationship Id="rId16" Type="http://schemas.openxmlformats.org/officeDocument/2006/relationships/image" Target="../media/image506.png"/><Relationship Id="rId20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6.png"/><Relationship Id="rId11" Type="http://schemas.openxmlformats.org/officeDocument/2006/relationships/image" Target="../media/image501.png"/><Relationship Id="rId24" Type="http://schemas.openxmlformats.org/officeDocument/2006/relationships/image" Target="../media/image514.png"/><Relationship Id="rId5" Type="http://schemas.openxmlformats.org/officeDocument/2006/relationships/image" Target="../media/image495.png"/><Relationship Id="rId15" Type="http://schemas.openxmlformats.org/officeDocument/2006/relationships/image" Target="../media/image505.png"/><Relationship Id="rId23" Type="http://schemas.openxmlformats.org/officeDocument/2006/relationships/image" Target="../media/image513.png"/><Relationship Id="rId10" Type="http://schemas.openxmlformats.org/officeDocument/2006/relationships/image" Target="../media/image500.png"/><Relationship Id="rId19" Type="http://schemas.openxmlformats.org/officeDocument/2006/relationships/image" Target="../media/image509.png"/><Relationship Id="rId4" Type="http://schemas.openxmlformats.org/officeDocument/2006/relationships/image" Target="../media/image478.png"/><Relationship Id="rId9" Type="http://schemas.openxmlformats.org/officeDocument/2006/relationships/image" Target="../media/image499.png"/><Relationship Id="rId14" Type="http://schemas.openxmlformats.org/officeDocument/2006/relationships/image" Target="../media/image504.png"/><Relationship Id="rId22" Type="http://schemas.openxmlformats.org/officeDocument/2006/relationships/image" Target="../media/image512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4.png"/><Relationship Id="rId13" Type="http://schemas.openxmlformats.org/officeDocument/2006/relationships/image" Target="../media/image519.png"/><Relationship Id="rId18" Type="http://schemas.openxmlformats.org/officeDocument/2006/relationships/image" Target="../media/image523.png"/><Relationship Id="rId26" Type="http://schemas.openxmlformats.org/officeDocument/2006/relationships/image" Target="../media/image530.png"/><Relationship Id="rId3" Type="http://schemas.openxmlformats.org/officeDocument/2006/relationships/image" Target="../media/image506.png"/><Relationship Id="rId21" Type="http://schemas.openxmlformats.org/officeDocument/2006/relationships/image" Target="../media/image525.png"/><Relationship Id="rId7" Type="http://schemas.openxmlformats.org/officeDocument/2006/relationships/image" Target="../media/image513.png"/><Relationship Id="rId12" Type="http://schemas.openxmlformats.org/officeDocument/2006/relationships/image" Target="../media/image518.png"/><Relationship Id="rId17" Type="http://schemas.openxmlformats.org/officeDocument/2006/relationships/image" Target="../media/image522.png"/><Relationship Id="rId25" Type="http://schemas.openxmlformats.org/officeDocument/2006/relationships/image" Target="../media/image529.png"/><Relationship Id="rId2" Type="http://schemas.openxmlformats.org/officeDocument/2006/relationships/image" Target="../media/image502.png"/><Relationship Id="rId16" Type="http://schemas.openxmlformats.org/officeDocument/2006/relationships/image" Target="../media/image485.png"/><Relationship Id="rId20" Type="http://schemas.openxmlformats.org/officeDocument/2006/relationships/image" Target="../media/image524.png"/><Relationship Id="rId29" Type="http://schemas.openxmlformats.org/officeDocument/2006/relationships/image" Target="../media/image5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2.png"/><Relationship Id="rId11" Type="http://schemas.openxmlformats.org/officeDocument/2006/relationships/image" Target="../media/image517.png"/><Relationship Id="rId24" Type="http://schemas.openxmlformats.org/officeDocument/2006/relationships/image" Target="../media/image528.png"/><Relationship Id="rId5" Type="http://schemas.openxmlformats.org/officeDocument/2006/relationships/image" Target="../media/image511.png"/><Relationship Id="rId15" Type="http://schemas.openxmlformats.org/officeDocument/2006/relationships/image" Target="../media/image521.png"/><Relationship Id="rId23" Type="http://schemas.openxmlformats.org/officeDocument/2006/relationships/image" Target="../media/image527.png"/><Relationship Id="rId28" Type="http://schemas.openxmlformats.org/officeDocument/2006/relationships/image" Target="../media/image532.png"/><Relationship Id="rId10" Type="http://schemas.openxmlformats.org/officeDocument/2006/relationships/image" Target="../media/image516.png"/><Relationship Id="rId19" Type="http://schemas.openxmlformats.org/officeDocument/2006/relationships/image" Target="../media/image486.png"/><Relationship Id="rId31" Type="http://schemas.openxmlformats.org/officeDocument/2006/relationships/image" Target="../media/image535.png"/><Relationship Id="rId4" Type="http://schemas.openxmlformats.org/officeDocument/2006/relationships/image" Target="../media/image507.png"/><Relationship Id="rId9" Type="http://schemas.openxmlformats.org/officeDocument/2006/relationships/image" Target="../media/image515.png"/><Relationship Id="rId14" Type="http://schemas.openxmlformats.org/officeDocument/2006/relationships/image" Target="../media/image520.png"/><Relationship Id="rId22" Type="http://schemas.openxmlformats.org/officeDocument/2006/relationships/image" Target="../media/image526.png"/><Relationship Id="rId27" Type="http://schemas.openxmlformats.org/officeDocument/2006/relationships/image" Target="../media/image531.png"/><Relationship Id="rId30" Type="http://schemas.openxmlformats.org/officeDocument/2006/relationships/image" Target="../media/image5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3.png"/><Relationship Id="rId3" Type="http://schemas.openxmlformats.org/officeDocument/2006/relationships/image" Target="../media/image518.png"/><Relationship Id="rId7" Type="http://schemas.openxmlformats.org/officeDocument/2006/relationships/image" Target="../media/image532.png"/><Relationship Id="rId2" Type="http://schemas.openxmlformats.org/officeDocument/2006/relationships/image" Target="../media/image5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469.png"/><Relationship Id="rId5" Type="http://schemas.openxmlformats.org/officeDocument/2006/relationships/image" Target="../media/image521.png"/><Relationship Id="rId10" Type="http://schemas.openxmlformats.org/officeDocument/2006/relationships/image" Target="../media/image468.png"/><Relationship Id="rId4" Type="http://schemas.openxmlformats.org/officeDocument/2006/relationships/image" Target="../media/image519.png"/><Relationship Id="rId9" Type="http://schemas.openxmlformats.org/officeDocument/2006/relationships/image" Target="../media/image53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3.png"/><Relationship Id="rId13" Type="http://schemas.openxmlformats.org/officeDocument/2006/relationships/image" Target="../media/image548.png"/><Relationship Id="rId18" Type="http://schemas.openxmlformats.org/officeDocument/2006/relationships/image" Target="../media/image553.png"/><Relationship Id="rId26" Type="http://schemas.openxmlformats.org/officeDocument/2006/relationships/image" Target="../media/image561.png"/><Relationship Id="rId3" Type="http://schemas.openxmlformats.org/officeDocument/2006/relationships/image" Target="../media/image538.png"/><Relationship Id="rId21" Type="http://schemas.openxmlformats.org/officeDocument/2006/relationships/image" Target="../media/image556.png"/><Relationship Id="rId7" Type="http://schemas.openxmlformats.org/officeDocument/2006/relationships/image" Target="../media/image542.png"/><Relationship Id="rId12" Type="http://schemas.openxmlformats.org/officeDocument/2006/relationships/image" Target="../media/image547.png"/><Relationship Id="rId17" Type="http://schemas.openxmlformats.org/officeDocument/2006/relationships/image" Target="../media/image552.png"/><Relationship Id="rId25" Type="http://schemas.openxmlformats.org/officeDocument/2006/relationships/image" Target="../media/image560.png"/><Relationship Id="rId2" Type="http://schemas.openxmlformats.org/officeDocument/2006/relationships/image" Target="../media/image537.png"/><Relationship Id="rId16" Type="http://schemas.openxmlformats.org/officeDocument/2006/relationships/image" Target="../media/image551.png"/><Relationship Id="rId20" Type="http://schemas.openxmlformats.org/officeDocument/2006/relationships/image" Target="../media/image5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1.png"/><Relationship Id="rId11" Type="http://schemas.openxmlformats.org/officeDocument/2006/relationships/image" Target="../media/image546.png"/><Relationship Id="rId24" Type="http://schemas.openxmlformats.org/officeDocument/2006/relationships/image" Target="../media/image559.png"/><Relationship Id="rId5" Type="http://schemas.openxmlformats.org/officeDocument/2006/relationships/image" Target="../media/image540.png"/><Relationship Id="rId15" Type="http://schemas.openxmlformats.org/officeDocument/2006/relationships/image" Target="../media/image550.png"/><Relationship Id="rId23" Type="http://schemas.openxmlformats.org/officeDocument/2006/relationships/image" Target="../media/image558.png"/><Relationship Id="rId28" Type="http://schemas.openxmlformats.org/officeDocument/2006/relationships/image" Target="../media/image563.png"/><Relationship Id="rId10" Type="http://schemas.openxmlformats.org/officeDocument/2006/relationships/image" Target="../media/image545.png"/><Relationship Id="rId19" Type="http://schemas.openxmlformats.org/officeDocument/2006/relationships/image" Target="../media/image554.png"/><Relationship Id="rId4" Type="http://schemas.openxmlformats.org/officeDocument/2006/relationships/image" Target="../media/image539.png"/><Relationship Id="rId9" Type="http://schemas.openxmlformats.org/officeDocument/2006/relationships/image" Target="../media/image544.png"/><Relationship Id="rId14" Type="http://schemas.openxmlformats.org/officeDocument/2006/relationships/image" Target="../media/image549.png"/><Relationship Id="rId22" Type="http://schemas.openxmlformats.org/officeDocument/2006/relationships/image" Target="../media/image557.png"/><Relationship Id="rId27" Type="http://schemas.openxmlformats.org/officeDocument/2006/relationships/image" Target="../media/image562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6.png"/><Relationship Id="rId13" Type="http://schemas.openxmlformats.org/officeDocument/2006/relationships/image" Target="../media/image571.png"/><Relationship Id="rId3" Type="http://schemas.openxmlformats.org/officeDocument/2006/relationships/image" Target="../media/image560.png"/><Relationship Id="rId7" Type="http://schemas.openxmlformats.org/officeDocument/2006/relationships/image" Target="../media/image565.png"/><Relationship Id="rId12" Type="http://schemas.openxmlformats.org/officeDocument/2006/relationships/image" Target="../media/image570.png"/><Relationship Id="rId17" Type="http://schemas.openxmlformats.org/officeDocument/2006/relationships/image" Target="../media/image575.png"/><Relationship Id="rId2" Type="http://schemas.openxmlformats.org/officeDocument/2006/relationships/image" Target="../media/image558.png"/><Relationship Id="rId16" Type="http://schemas.openxmlformats.org/officeDocument/2006/relationships/image" Target="../media/image5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4.png"/><Relationship Id="rId11" Type="http://schemas.openxmlformats.org/officeDocument/2006/relationships/image" Target="../media/image569.png"/><Relationship Id="rId5" Type="http://schemas.openxmlformats.org/officeDocument/2006/relationships/image" Target="../media/image563.png"/><Relationship Id="rId15" Type="http://schemas.openxmlformats.org/officeDocument/2006/relationships/image" Target="../media/image573.png"/><Relationship Id="rId10" Type="http://schemas.openxmlformats.org/officeDocument/2006/relationships/image" Target="../media/image568.png"/><Relationship Id="rId4" Type="http://schemas.openxmlformats.org/officeDocument/2006/relationships/image" Target="../media/image561.png"/><Relationship Id="rId9" Type="http://schemas.openxmlformats.org/officeDocument/2006/relationships/image" Target="../media/image567.png"/><Relationship Id="rId14" Type="http://schemas.openxmlformats.org/officeDocument/2006/relationships/image" Target="../media/image572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6.png"/><Relationship Id="rId13" Type="http://schemas.openxmlformats.org/officeDocument/2006/relationships/image" Target="../media/image581.png"/><Relationship Id="rId18" Type="http://schemas.openxmlformats.org/officeDocument/2006/relationships/image" Target="../media/image586.png"/><Relationship Id="rId26" Type="http://schemas.openxmlformats.org/officeDocument/2006/relationships/image" Target="../media/image572.png"/><Relationship Id="rId3" Type="http://schemas.openxmlformats.org/officeDocument/2006/relationships/image" Target="../media/image549.png"/><Relationship Id="rId21" Type="http://schemas.openxmlformats.org/officeDocument/2006/relationships/image" Target="../media/image589.png"/><Relationship Id="rId7" Type="http://schemas.openxmlformats.org/officeDocument/2006/relationships/image" Target="../media/image557.png"/><Relationship Id="rId12" Type="http://schemas.openxmlformats.org/officeDocument/2006/relationships/image" Target="../media/image580.png"/><Relationship Id="rId17" Type="http://schemas.openxmlformats.org/officeDocument/2006/relationships/image" Target="../media/image585.png"/><Relationship Id="rId25" Type="http://schemas.openxmlformats.org/officeDocument/2006/relationships/image" Target="../media/image593.png"/><Relationship Id="rId2" Type="http://schemas.openxmlformats.org/officeDocument/2006/relationships/image" Target="../media/image548.png"/><Relationship Id="rId16" Type="http://schemas.openxmlformats.org/officeDocument/2006/relationships/image" Target="../media/image584.png"/><Relationship Id="rId20" Type="http://schemas.openxmlformats.org/officeDocument/2006/relationships/image" Target="../media/image5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6.png"/><Relationship Id="rId11" Type="http://schemas.openxmlformats.org/officeDocument/2006/relationships/image" Target="../media/image579.png"/><Relationship Id="rId24" Type="http://schemas.openxmlformats.org/officeDocument/2006/relationships/image" Target="../media/image592.png"/><Relationship Id="rId5" Type="http://schemas.openxmlformats.org/officeDocument/2006/relationships/image" Target="../media/image555.png"/><Relationship Id="rId15" Type="http://schemas.openxmlformats.org/officeDocument/2006/relationships/image" Target="../media/image583.png"/><Relationship Id="rId23" Type="http://schemas.openxmlformats.org/officeDocument/2006/relationships/image" Target="../media/image591.png"/><Relationship Id="rId28" Type="http://schemas.openxmlformats.org/officeDocument/2006/relationships/image" Target="../media/image595.png"/><Relationship Id="rId10" Type="http://schemas.openxmlformats.org/officeDocument/2006/relationships/image" Target="../media/image578.png"/><Relationship Id="rId19" Type="http://schemas.openxmlformats.org/officeDocument/2006/relationships/image" Target="../media/image587.png"/><Relationship Id="rId4" Type="http://schemas.openxmlformats.org/officeDocument/2006/relationships/image" Target="../media/image554.png"/><Relationship Id="rId9" Type="http://schemas.openxmlformats.org/officeDocument/2006/relationships/image" Target="../media/image577.png"/><Relationship Id="rId14" Type="http://schemas.openxmlformats.org/officeDocument/2006/relationships/image" Target="../media/image582.png"/><Relationship Id="rId22" Type="http://schemas.openxmlformats.org/officeDocument/2006/relationships/image" Target="../media/image590.png"/><Relationship Id="rId27" Type="http://schemas.openxmlformats.org/officeDocument/2006/relationships/image" Target="../media/image59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2.png"/><Relationship Id="rId13" Type="http://schemas.openxmlformats.org/officeDocument/2006/relationships/image" Target="../media/image602.png"/><Relationship Id="rId18" Type="http://schemas.openxmlformats.org/officeDocument/2006/relationships/image" Target="../media/image607.png"/><Relationship Id="rId3" Type="http://schemas.openxmlformats.org/officeDocument/2006/relationships/image" Target="../media/image575.png"/><Relationship Id="rId7" Type="http://schemas.openxmlformats.org/officeDocument/2006/relationships/image" Target="../media/image597.png"/><Relationship Id="rId12" Type="http://schemas.openxmlformats.org/officeDocument/2006/relationships/image" Target="../media/image601.png"/><Relationship Id="rId17" Type="http://schemas.openxmlformats.org/officeDocument/2006/relationships/image" Target="../media/image606.png"/><Relationship Id="rId2" Type="http://schemas.openxmlformats.org/officeDocument/2006/relationships/image" Target="../media/image570.png"/><Relationship Id="rId16" Type="http://schemas.openxmlformats.org/officeDocument/2006/relationships/image" Target="../media/image6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6.png"/><Relationship Id="rId11" Type="http://schemas.openxmlformats.org/officeDocument/2006/relationships/image" Target="../media/image600.png"/><Relationship Id="rId5" Type="http://schemas.openxmlformats.org/officeDocument/2006/relationships/image" Target="../media/image594.png"/><Relationship Id="rId15" Type="http://schemas.openxmlformats.org/officeDocument/2006/relationships/image" Target="../media/image604.png"/><Relationship Id="rId10" Type="http://schemas.openxmlformats.org/officeDocument/2006/relationships/image" Target="../media/image599.png"/><Relationship Id="rId4" Type="http://schemas.openxmlformats.org/officeDocument/2006/relationships/image" Target="../media/image592.png"/><Relationship Id="rId9" Type="http://schemas.openxmlformats.org/officeDocument/2006/relationships/image" Target="../media/image598.png"/><Relationship Id="rId14" Type="http://schemas.openxmlformats.org/officeDocument/2006/relationships/image" Target="../media/image603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614.png"/><Relationship Id="rId18" Type="http://schemas.openxmlformats.org/officeDocument/2006/relationships/image" Target="../media/image560.png"/><Relationship Id="rId3" Type="http://schemas.openxmlformats.org/officeDocument/2006/relationships/image" Target="../media/image566.png"/><Relationship Id="rId7" Type="http://schemas.openxmlformats.org/officeDocument/2006/relationships/image" Target="../media/image609.png"/><Relationship Id="rId12" Type="http://schemas.openxmlformats.org/officeDocument/2006/relationships/image" Target="../media/image613.png"/><Relationship Id="rId17" Type="http://schemas.openxmlformats.org/officeDocument/2006/relationships/image" Target="../media/image558.png"/><Relationship Id="rId2" Type="http://schemas.openxmlformats.org/officeDocument/2006/relationships/image" Target="../media/image564.png"/><Relationship Id="rId16" Type="http://schemas.openxmlformats.org/officeDocument/2006/relationships/image" Target="../media/image537.png"/><Relationship Id="rId20" Type="http://schemas.openxmlformats.org/officeDocument/2006/relationships/image" Target="../media/image5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8.png"/><Relationship Id="rId11" Type="http://schemas.openxmlformats.org/officeDocument/2006/relationships/image" Target="../media/image612.png"/><Relationship Id="rId5" Type="http://schemas.openxmlformats.org/officeDocument/2006/relationships/image" Target="../media/image569.png"/><Relationship Id="rId15" Type="http://schemas.openxmlformats.org/officeDocument/2006/relationships/image" Target="../media/image616.png"/><Relationship Id="rId10" Type="http://schemas.openxmlformats.org/officeDocument/2006/relationships/image" Target="../media/image572.png"/><Relationship Id="rId19" Type="http://schemas.openxmlformats.org/officeDocument/2006/relationships/image" Target="../media/image561.png"/><Relationship Id="rId4" Type="http://schemas.openxmlformats.org/officeDocument/2006/relationships/image" Target="../media/image567.png"/><Relationship Id="rId9" Type="http://schemas.openxmlformats.org/officeDocument/2006/relationships/image" Target="../media/image611.png"/><Relationship Id="rId14" Type="http://schemas.openxmlformats.org/officeDocument/2006/relationships/image" Target="../media/image615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1.png"/><Relationship Id="rId13" Type="http://schemas.openxmlformats.org/officeDocument/2006/relationships/image" Target="../media/image626.png"/><Relationship Id="rId18" Type="http://schemas.openxmlformats.org/officeDocument/2006/relationships/image" Target="../media/image603.png"/><Relationship Id="rId3" Type="http://schemas.openxmlformats.org/officeDocument/2006/relationships/image" Target="../media/image616.png"/><Relationship Id="rId21" Type="http://schemas.openxmlformats.org/officeDocument/2006/relationships/image" Target="../media/image606.png"/><Relationship Id="rId7" Type="http://schemas.openxmlformats.org/officeDocument/2006/relationships/image" Target="../media/image620.png"/><Relationship Id="rId12" Type="http://schemas.openxmlformats.org/officeDocument/2006/relationships/image" Target="../media/image625.png"/><Relationship Id="rId17" Type="http://schemas.openxmlformats.org/officeDocument/2006/relationships/image" Target="../media/image602.png"/><Relationship Id="rId2" Type="http://schemas.openxmlformats.org/officeDocument/2006/relationships/image" Target="../media/image614.png"/><Relationship Id="rId16" Type="http://schemas.openxmlformats.org/officeDocument/2006/relationships/image" Target="../media/image629.png"/><Relationship Id="rId20" Type="http://schemas.openxmlformats.org/officeDocument/2006/relationships/image" Target="../media/image6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9.png"/><Relationship Id="rId11" Type="http://schemas.openxmlformats.org/officeDocument/2006/relationships/image" Target="../media/image624.png"/><Relationship Id="rId5" Type="http://schemas.openxmlformats.org/officeDocument/2006/relationships/image" Target="../media/image618.png"/><Relationship Id="rId15" Type="http://schemas.openxmlformats.org/officeDocument/2006/relationships/image" Target="../media/image628.png"/><Relationship Id="rId10" Type="http://schemas.openxmlformats.org/officeDocument/2006/relationships/image" Target="../media/image623.png"/><Relationship Id="rId19" Type="http://schemas.openxmlformats.org/officeDocument/2006/relationships/image" Target="../media/image604.png"/><Relationship Id="rId4" Type="http://schemas.openxmlformats.org/officeDocument/2006/relationships/image" Target="../media/image617.png"/><Relationship Id="rId9" Type="http://schemas.openxmlformats.org/officeDocument/2006/relationships/image" Target="../media/image622.png"/><Relationship Id="rId14" Type="http://schemas.openxmlformats.org/officeDocument/2006/relationships/image" Target="../media/image627.png"/><Relationship Id="rId22" Type="http://schemas.openxmlformats.org/officeDocument/2006/relationships/image" Target="../media/image607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6.png"/><Relationship Id="rId3" Type="http://schemas.openxmlformats.org/officeDocument/2006/relationships/image" Target="../media/image631.png"/><Relationship Id="rId7" Type="http://schemas.openxmlformats.org/officeDocument/2006/relationships/image" Target="../media/image635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4.png"/><Relationship Id="rId5" Type="http://schemas.openxmlformats.org/officeDocument/2006/relationships/image" Target="../media/image633.png"/><Relationship Id="rId10" Type="http://schemas.openxmlformats.org/officeDocument/2006/relationships/image" Target="../media/image537.png"/><Relationship Id="rId4" Type="http://schemas.openxmlformats.org/officeDocument/2006/relationships/image" Target="../media/image632.png"/><Relationship Id="rId9" Type="http://schemas.openxmlformats.org/officeDocument/2006/relationships/image" Target="../media/image63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ig_5-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988840"/>
          </a:xfrm>
        </p:spPr>
        <p:txBody>
          <a:bodyPr>
            <a:normAutofit/>
          </a:bodyPr>
          <a:lstStyle/>
          <a:p>
            <a:pPr algn="r"/>
            <a:r>
              <a:rPr lang="es-MX" sz="4000" b="1" dirty="0" smtClean="0">
                <a:solidFill>
                  <a:srgbClr val="0070C0"/>
                </a:solidFill>
              </a:rPr>
              <a:t>Dinámica y Control de Robots</a:t>
            </a:r>
            <a:br>
              <a:rPr lang="es-MX" sz="4000" b="1" dirty="0" smtClean="0">
                <a:solidFill>
                  <a:srgbClr val="0070C0"/>
                </a:solidFill>
              </a:rPr>
            </a:br>
            <a:r>
              <a:rPr lang="es-MX" sz="4000" b="1" dirty="0" smtClean="0">
                <a:solidFill>
                  <a:schemeClr val="accent3">
                    <a:lumMod val="75000"/>
                  </a:schemeClr>
                </a:solidFill>
              </a:rPr>
              <a:t>UNIDAD 03</a:t>
            </a:r>
            <a:endParaRPr lang="es-MX" sz="4000" b="1" u="sng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200" y="6091064"/>
            <a:ext cx="6400800" cy="766936"/>
          </a:xfrm>
        </p:spPr>
        <p:txBody>
          <a:bodyPr/>
          <a:lstStyle/>
          <a:p>
            <a:r>
              <a:rPr lang="es-MX" dirty="0" smtClean="0"/>
              <a:t>Roger Miranda Colorado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0" y="3933056"/>
            <a:ext cx="4211960" cy="198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perspectiveHeroicExtremeLeftFacing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Ecuaciones dinámicas de Euler-</a:t>
            </a:r>
            <a:r>
              <a:rPr kumimoji="0" lang="es-MX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Lagrange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404664"/>
            <a:ext cx="8229600" cy="15407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sz="2700" dirty="0" smtClean="0"/>
              <a:t>    Sean 2 partículas unidas por un cable rígido sin masa de longitud </a:t>
            </a:r>
            <a:r>
              <a:rPr lang="es-MX" sz="2700" b="1" i="1" dirty="0" smtClean="0"/>
              <a:t>l</a:t>
            </a:r>
            <a:r>
              <a:rPr lang="es-MX" sz="2700" dirty="0" smtClean="0"/>
              <a:t>, entonces para dos puntos se debe cumplir:</a:t>
            </a:r>
            <a:endParaRPr lang="es-MX" sz="2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379" y="2060848"/>
            <a:ext cx="2151311" cy="51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izquierda y derecha"/>
          <p:cNvSpPr/>
          <p:nvPr/>
        </p:nvSpPr>
        <p:spPr>
          <a:xfrm>
            <a:off x="3386683" y="2132856"/>
            <a:ext cx="1152128" cy="360040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827" y="2060848"/>
            <a:ext cx="3345557" cy="48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467544" y="386104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¿Se deben considerar restricciones en análisis?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2700" dirty="0" smtClean="0"/>
              <a:t>¿Analizar sin considerar fuerzas de restricción?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0" y="44624"/>
            <a:ext cx="9144000" cy="36004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(a) Conexiones mecánicas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107504" y="2924944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Con fuerzas externas aplicadas a las partículas</a:t>
            </a:r>
            <a:r>
              <a:rPr kumimoji="0" lang="es-MX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debe de considerar el efecto del cable. Entonces: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1" grpId="0" animBg="1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Coordenadas Generalizadas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79512" y="2636912"/>
            <a:ext cx="8229600" cy="223224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700" b="1" dirty="0" smtClean="0"/>
              <a:t>    </a:t>
            </a:r>
            <a:r>
              <a:rPr lang="es-MX" sz="2700" b="1" u="sng" dirty="0" smtClean="0">
                <a:solidFill>
                  <a:srgbClr val="0070C0"/>
                </a:solidFill>
              </a:rPr>
              <a:t>Definición (coordenadas generalizadas, CG).</a:t>
            </a:r>
            <a:r>
              <a:rPr lang="es-MX" sz="2700" dirty="0" smtClean="0"/>
              <a:t> </a:t>
            </a:r>
            <a:r>
              <a:rPr lang="es-MX" sz="2700" dirty="0" smtClean="0">
                <a:solidFill>
                  <a:schemeClr val="tx2">
                    <a:lumMod val="75000"/>
                  </a:schemeClr>
                </a:solidFill>
              </a:rPr>
              <a:t>Las CG son un conjunto </a:t>
            </a:r>
            <a:r>
              <a:rPr lang="es-MX" sz="2700" b="1" i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s-MX" sz="2700" dirty="0" smtClean="0">
                <a:solidFill>
                  <a:schemeClr val="tx2">
                    <a:lumMod val="75000"/>
                  </a:schemeClr>
                </a:solidFill>
              </a:rPr>
              <a:t> de coordenadas </a:t>
            </a:r>
            <a:r>
              <a:rPr lang="es-MX" sz="2700" b="1" dirty="0" err="1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s-MX" sz="2700" b="1" baseline="-25000" dirty="0" err="1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s-MX" sz="27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MX" sz="2700" i="1" dirty="0" smtClean="0">
                <a:solidFill>
                  <a:schemeClr val="tx2">
                    <a:lumMod val="75000"/>
                  </a:schemeClr>
                </a:solidFill>
              </a:rPr>
              <a:t>k=1,2,…,r</a:t>
            </a:r>
            <a:r>
              <a:rPr lang="es-MX" sz="2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sz="2700" b="1" i="1" dirty="0" err="1" smtClean="0">
                <a:solidFill>
                  <a:schemeClr val="tx2">
                    <a:lumMod val="75000"/>
                  </a:schemeClr>
                </a:solidFill>
              </a:rPr>
              <a:t>l.i.</a:t>
            </a:r>
            <a:r>
              <a:rPr lang="es-MX" sz="2700" dirty="0" smtClean="0">
                <a:solidFill>
                  <a:schemeClr val="tx2">
                    <a:lumMod val="75000"/>
                  </a:schemeClr>
                </a:solidFill>
              </a:rPr>
              <a:t> que, junto con las restricciones, permiten especificar unívocamente la configuración de un sistema de </a:t>
            </a:r>
            <a:r>
              <a:rPr lang="es-MX" sz="2700" b="1" i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s-MX" sz="2700" dirty="0" smtClean="0">
                <a:solidFill>
                  <a:schemeClr val="tx2">
                    <a:lumMod val="75000"/>
                  </a:schemeClr>
                </a:solidFill>
              </a:rPr>
              <a:t> GDL.</a:t>
            </a:r>
            <a:endParaRPr kumimoji="0" lang="es-MX" sz="27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51520" y="1052736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</a:t>
            </a:r>
            <a:r>
              <a:rPr kumimoji="0" lang="es-MX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importante recordar el concepto de: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07504" y="1556792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Independencia lineal (</a:t>
            </a:r>
            <a:r>
              <a:rPr kumimoji="0" lang="es-MX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l.i</a:t>
            </a:r>
            <a:r>
              <a:rPr kumimoji="0" lang="es-MX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251520" y="206084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 se considera la siguiente definición: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6381" y="1913697"/>
            <a:ext cx="2951237" cy="43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758230" y="4365104"/>
            <a:ext cx="1800200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es-MX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DOF’s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2126382" y="4522152"/>
            <a:ext cx="720080" cy="21602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059832" y="4365104"/>
            <a:ext cx="3600400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Coordenadas esféricas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2991" y="4365104"/>
            <a:ext cx="802382" cy="4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3059832" y="5013176"/>
            <a:ext cx="3600400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Coordenadas cilíndricas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013176"/>
            <a:ext cx="789434" cy="45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251520" y="3501008"/>
            <a:ext cx="5184576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1" i="0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¿Coordenadas cartesianas?</a:t>
            </a:r>
            <a:endParaRPr kumimoji="0" lang="es-MX" sz="27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0" y="44624"/>
            <a:ext cx="9144000" cy="115212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Ejemplo.</a:t>
            </a:r>
            <a:r>
              <a:rPr kumimoji="0" lang="es-MX" sz="44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MX" sz="4400" dirty="0" smtClean="0">
                <a:latin typeface="+mj-lt"/>
                <a:ea typeface="+mj-ea"/>
                <a:cs typeface="+mj-cs"/>
              </a:rPr>
              <a:t>Considérese una partícula que se mueve en una esfera de radio R. Determine el número de grados de libertad de dicha partícula.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179512" y="1340768"/>
            <a:ext cx="8352928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posición se describe mediante: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179512" y="2420888"/>
            <a:ext cx="8352928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donde el número de grados de libertad</a:t>
            </a:r>
            <a:r>
              <a:rPr kumimoji="0" lang="es-MX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</a:t>
            </a: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2987824" y="2968352"/>
            <a:ext cx="1656184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¿3 GDL?</a:t>
            </a:r>
            <a:endParaRPr kumimoji="0" lang="es-MX" sz="2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4860032" y="2968352"/>
            <a:ext cx="1872208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2700" b="1" dirty="0" smtClean="0">
                <a:solidFill>
                  <a:srgbClr val="C00000"/>
                </a:solidFill>
              </a:rPr>
              <a:t>¡</a:t>
            </a: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Falso!</a:t>
            </a:r>
            <a:endParaRPr kumimoji="0" lang="es-MX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7" name="16 Cerrar llave"/>
          <p:cNvSpPr/>
          <p:nvPr/>
        </p:nvSpPr>
        <p:spPr>
          <a:xfrm>
            <a:off x="4499992" y="3068960"/>
            <a:ext cx="144016" cy="1008112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45024"/>
            <a:ext cx="628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501008"/>
            <a:ext cx="25241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12</a:t>
            </a:fld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8352420" y="5949280"/>
            <a:ext cx="360040" cy="3600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/>
      <p:bldP spid="11" grpId="0"/>
      <p:bldP spid="12" grpId="0" animBg="1"/>
      <p:bldP spid="13" grpId="0"/>
      <p:bldP spid="14" grpId="0"/>
      <p:bldP spid="15" grpId="0"/>
      <p:bldP spid="1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404664"/>
            <a:ext cx="8856984" cy="4606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sz="2700" dirty="0" smtClean="0"/>
              <a:t>¿Cuál es la conclusión del problema anterior?:</a:t>
            </a:r>
            <a:endParaRPr lang="es-MX" sz="27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Coordenadas Generalizadas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07504" y="952128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posición obtenida no es única (</a:t>
            </a:r>
            <a:r>
              <a:rPr kumimoji="0" lang="es-MX" sz="2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unívoca</a:t>
            </a: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07504" y="141277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sistema se encuentra </a:t>
            </a:r>
            <a:r>
              <a:rPr kumimoji="0" lang="es-MX" sz="2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restringido</a:t>
            </a:r>
            <a:endParaRPr kumimoji="0" lang="es-MX" sz="27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87016" y="1988840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 se tienen: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2123728" y="2636912"/>
            <a:ext cx="1332656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GDL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427984" y="2636912"/>
            <a:ext cx="2448272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restricción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Cerrar llave"/>
          <p:cNvSpPr/>
          <p:nvPr/>
        </p:nvSpPr>
        <p:spPr>
          <a:xfrm rot="5400000">
            <a:off x="3995936" y="1124744"/>
            <a:ext cx="288032" cy="432048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1835696" y="3573016"/>
            <a:ext cx="4680520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GDL del sistema restringido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107504" y="4437112"/>
            <a:ext cx="885698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Considérese en adelante que las coordenadas generalizadas se expresan como </a:t>
            </a:r>
            <a:r>
              <a:rPr kumimoji="0" lang="es-MX" sz="2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q(t)</a:t>
            </a:r>
            <a:r>
              <a:rPr kumimoji="0" lang="es-MX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096144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s-MX" sz="2700" dirty="0" smtClean="0"/>
              <a:t>Conociendo las restricciones se obtiene:</a:t>
            </a:r>
            <a:endParaRPr lang="es-MX" sz="27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5011266" cy="42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izquierda"/>
          <p:cNvSpPr/>
          <p:nvPr/>
        </p:nvSpPr>
        <p:spPr>
          <a:xfrm>
            <a:off x="5652120" y="1772816"/>
            <a:ext cx="360040" cy="216024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940152" y="1556792"/>
            <a:ext cx="3024336" cy="8926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Restricciones implícitas</a:t>
            </a:r>
            <a:endParaRPr kumimoji="0" lang="es-MX" sz="27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46856" y="3429000"/>
            <a:ext cx="8229600" cy="29523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700" b="1" dirty="0" smtClean="0"/>
              <a:t>    </a:t>
            </a:r>
            <a:r>
              <a:rPr lang="es-MX" sz="2700" b="1" u="sng" dirty="0" smtClean="0">
                <a:solidFill>
                  <a:srgbClr val="7030A0"/>
                </a:solidFill>
              </a:rPr>
              <a:t>Definición (restricción </a:t>
            </a:r>
            <a:r>
              <a:rPr lang="es-MX" sz="2700" b="1" u="sng" dirty="0" err="1" smtClean="0">
                <a:solidFill>
                  <a:srgbClr val="7030A0"/>
                </a:solidFill>
              </a:rPr>
              <a:t>holonómica</a:t>
            </a:r>
            <a:r>
              <a:rPr lang="es-MX" sz="2700" b="1" u="sng" dirty="0" smtClean="0">
                <a:solidFill>
                  <a:srgbClr val="7030A0"/>
                </a:solidFill>
              </a:rPr>
              <a:t>).</a:t>
            </a:r>
            <a:r>
              <a:rPr lang="es-MX" sz="2700" dirty="0" smtClean="0"/>
              <a:t> </a:t>
            </a:r>
            <a:r>
              <a:rPr lang="es-MX" sz="2700" dirty="0" smtClean="0">
                <a:solidFill>
                  <a:schemeClr val="tx2">
                    <a:lumMod val="75000"/>
                  </a:schemeClr>
                </a:solidFill>
              </a:rPr>
              <a:t>Si la relación de una conexión mecánica (</a:t>
            </a:r>
            <a:r>
              <a:rPr lang="es-MX" sz="2700" b="1" i="1" dirty="0" err="1" smtClean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s-MX" sz="2700" b="1" i="1" baseline="-25000" dirty="0" err="1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s-MX" sz="2700" dirty="0" smtClean="0">
                <a:solidFill>
                  <a:schemeClr val="tx2">
                    <a:lumMod val="75000"/>
                  </a:schemeClr>
                </a:solidFill>
              </a:rPr>
              <a:t>) es integrable de la forma: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7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f</a:t>
            </a:r>
            <a:r>
              <a:rPr kumimoji="0" lang="es-MX" sz="270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k</a:t>
            </a:r>
            <a:r>
              <a:rPr kumimoji="0" lang="es-MX" sz="270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(</a:t>
            </a:r>
            <a:r>
              <a:rPr kumimoji="0" lang="es-MX" sz="27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t</a:t>
            </a:r>
            <a:r>
              <a:rPr kumimoji="0" lang="es-MX" sz="27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,r</a:t>
            </a:r>
            <a:r>
              <a:rPr kumimoji="0" lang="es-MX" sz="270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(t))=0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700" i="1" dirty="0" smtClean="0">
                <a:solidFill>
                  <a:schemeClr val="tx2">
                    <a:lumMod val="75000"/>
                  </a:schemeClr>
                </a:solidFill>
              </a:rPr>
              <a:t>se dice que es </a:t>
            </a:r>
            <a:r>
              <a:rPr lang="es-MX" sz="2700" i="1" dirty="0" err="1" smtClean="0">
                <a:solidFill>
                  <a:schemeClr val="tx2">
                    <a:lumMod val="75000"/>
                  </a:schemeClr>
                </a:solidFill>
              </a:rPr>
              <a:t>holonómica</a:t>
            </a:r>
            <a:r>
              <a:rPr lang="es-MX" sz="2700" i="1" dirty="0" smtClean="0">
                <a:solidFill>
                  <a:schemeClr val="tx2">
                    <a:lumMod val="75000"/>
                  </a:schemeClr>
                </a:solidFill>
              </a:rPr>
              <a:t>. Si: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7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df</a:t>
            </a:r>
            <a:r>
              <a:rPr kumimoji="0" lang="es-MX" sz="270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k</a:t>
            </a:r>
            <a:r>
              <a:rPr kumimoji="0" lang="es-MX" sz="270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/</a:t>
            </a:r>
            <a:r>
              <a:rPr kumimoji="0" lang="es-MX" sz="27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dt</a:t>
            </a:r>
            <a:r>
              <a:rPr kumimoji="0" lang="es-MX" sz="270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=0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70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se dice que las restricciones</a:t>
            </a:r>
            <a:r>
              <a:rPr kumimoji="0" lang="es-MX" sz="2700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son </a:t>
            </a:r>
            <a:r>
              <a:rPr kumimoji="0" lang="es-MX" sz="27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estacionarias</a:t>
            </a:r>
            <a:r>
              <a:rPr kumimoji="0" lang="es-MX" sz="2700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.</a:t>
            </a:r>
            <a:endParaRPr kumimoji="0" lang="es-MX" sz="270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44624"/>
            <a:ext cx="9144000" cy="93610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Restricciones </a:t>
            </a:r>
            <a:r>
              <a:rPr kumimoji="0" lang="es-MX" sz="4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Holonómicas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251520" y="2276872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Las ecuaciones EL se aplican a sistemas con </a:t>
            </a:r>
            <a:r>
              <a:rPr kumimoji="0" lang="es-MX" sz="2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restricciones </a:t>
            </a:r>
            <a:r>
              <a:rPr kumimoji="0" lang="es-MX" sz="27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holonómicas</a:t>
            </a: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 animBg="1"/>
      <p:bldP spid="8" grpId="0" animBg="1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376064"/>
            <a:ext cx="8229600" cy="532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700" dirty="0" smtClean="0"/>
              <a:t>Para el ejemplo de las dos partículas unidas:</a:t>
            </a:r>
            <a:endParaRPr lang="es-MX" sz="27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Restricciones </a:t>
            </a:r>
            <a:r>
              <a:rPr kumimoji="0" lang="es-MX" sz="4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holonómicas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1400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980728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124744"/>
            <a:ext cx="2571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5724128" y="980728"/>
            <a:ext cx="2304256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Holonómica</a:t>
            </a:r>
            <a:endParaRPr kumimoji="0" lang="es-MX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179512" y="170080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¿Cuál sería un caso</a:t>
            </a:r>
            <a:r>
              <a:rPr kumimoji="0" lang="es-MX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r. no </a:t>
            </a:r>
            <a:r>
              <a:rPr kumimoji="0" lang="es-MX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holonómica</a:t>
            </a:r>
            <a:r>
              <a:rPr kumimoji="0" lang="es-MX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?: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539552" y="2492896"/>
            <a:ext cx="7200800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Partícula moviéndose dentro de la esfera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5431" y="3121149"/>
            <a:ext cx="119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91480"/>
            <a:ext cx="9036496" cy="1108720"/>
          </a:xfrm>
        </p:spPr>
        <p:txBody>
          <a:bodyPr/>
          <a:lstStyle/>
          <a:p>
            <a:pPr>
              <a:buNone/>
            </a:pPr>
            <a:r>
              <a:rPr lang="es-MX" sz="2700" dirty="0" smtClean="0"/>
              <a:t>    Para un sistema </a:t>
            </a:r>
            <a:r>
              <a:rPr lang="es-MX" sz="2700" b="1" dirty="0" smtClean="0"/>
              <a:t>S</a:t>
            </a:r>
            <a:r>
              <a:rPr lang="es-MX" sz="2700" dirty="0" smtClean="0"/>
              <a:t> con </a:t>
            </a:r>
            <a:r>
              <a:rPr lang="es-MX" sz="2700" b="1" dirty="0" smtClean="0"/>
              <a:t>m</a:t>
            </a:r>
            <a:r>
              <a:rPr lang="es-MX" sz="2700" dirty="0" smtClean="0"/>
              <a:t> restricciones se tiene el vector de parámetros:</a:t>
            </a:r>
            <a:endParaRPr lang="es-MX" sz="27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00200"/>
            <a:ext cx="3596432" cy="64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1733" y="2464296"/>
            <a:ext cx="2226171" cy="3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derecha"/>
          <p:cNvSpPr/>
          <p:nvPr/>
        </p:nvSpPr>
        <p:spPr>
          <a:xfrm>
            <a:off x="4870871" y="1844824"/>
            <a:ext cx="576064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700808"/>
            <a:ext cx="2149401" cy="51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izquierda"/>
          <p:cNvSpPr/>
          <p:nvPr/>
        </p:nvSpPr>
        <p:spPr>
          <a:xfrm>
            <a:off x="3851920" y="2521496"/>
            <a:ext cx="504056" cy="2880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489648" y="2348880"/>
            <a:ext cx="332271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Grados de libertad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467544" y="3083768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Los</a:t>
            </a:r>
            <a:r>
              <a:rPr kumimoji="0" lang="es-MX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s-MX" sz="2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parámetros son coordenadas generalizadas si y solo si: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539552" y="4005064"/>
            <a:ext cx="82296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cada instante </a:t>
            </a: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s-MX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(t) está definida unívocamente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539552" y="4444008"/>
            <a:ext cx="8229600" cy="554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componentes de </a:t>
            </a: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s-MX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son independientes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Restricciones </a:t>
            </a:r>
            <a:r>
              <a:rPr kumimoji="0" lang="es-MX" sz="4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holonómicas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  <p:bldP spid="9" grpId="0"/>
      <p:bldP spid="10" grpId="0"/>
      <p:bldP spid="11" grpId="0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052736"/>
            <a:ext cx="8229600" cy="5326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700" dirty="0" smtClean="0"/>
              <a:t>Sea la posición posible:</a:t>
            </a:r>
            <a:endParaRPr lang="es-MX" sz="2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3824460" cy="46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0" y="2132856"/>
            <a:ext cx="9144000" cy="532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 el desplazamiento infinitesimal</a:t>
            </a:r>
            <a:r>
              <a:rPr kumimoji="0" lang="es-MX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</a:t>
            </a: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36912"/>
            <a:ext cx="4813920" cy="85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Flecha derecha"/>
          <p:cNvSpPr/>
          <p:nvPr/>
        </p:nvSpPr>
        <p:spPr>
          <a:xfrm>
            <a:off x="3059832" y="4005064"/>
            <a:ext cx="648072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861048"/>
            <a:ext cx="1447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645024"/>
            <a:ext cx="3913237" cy="98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arriba"/>
          <p:cNvSpPr/>
          <p:nvPr/>
        </p:nvSpPr>
        <p:spPr>
          <a:xfrm>
            <a:off x="3923928" y="4509120"/>
            <a:ext cx="432048" cy="504056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2123728" y="5085184"/>
            <a:ext cx="4024064" cy="532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Desplazamiento virtual</a:t>
            </a:r>
            <a:endParaRPr kumimoji="0" lang="es-MX" sz="27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1331640" y="5517232"/>
            <a:ext cx="5688632" cy="532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1" i="0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Consistente con las restricciones</a:t>
            </a:r>
            <a:endParaRPr kumimoji="0" lang="es-MX" sz="27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0" y="44624"/>
            <a:ext cx="9144000" cy="93610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Desplazamientos Virtuales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179512" y="3356992"/>
            <a:ext cx="720080" cy="5326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animBg="1"/>
      <p:bldP spid="10" grpId="0" animBg="1"/>
      <p:bldP spid="11" grpId="0"/>
      <p:bldP spid="13" grpId="0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404664"/>
            <a:ext cx="8229600" cy="532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700" dirty="0" smtClean="0"/>
              <a:t>Los desplazamientos virtuales son un conjunto:</a:t>
            </a:r>
            <a:endParaRPr lang="es-MX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924944"/>
            <a:ext cx="771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derecha"/>
          <p:cNvSpPr/>
          <p:nvPr/>
        </p:nvSpPr>
        <p:spPr>
          <a:xfrm>
            <a:off x="899592" y="2996952"/>
            <a:ext cx="432048" cy="21602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08920"/>
            <a:ext cx="21526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140968"/>
            <a:ext cx="17049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derecha"/>
          <p:cNvSpPr/>
          <p:nvPr/>
        </p:nvSpPr>
        <p:spPr>
          <a:xfrm>
            <a:off x="3563888" y="2996952"/>
            <a:ext cx="432048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873929"/>
            <a:ext cx="5001171" cy="41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abajo"/>
          <p:cNvSpPr/>
          <p:nvPr/>
        </p:nvSpPr>
        <p:spPr>
          <a:xfrm>
            <a:off x="6372200" y="3356992"/>
            <a:ext cx="432048" cy="28803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645024"/>
            <a:ext cx="3467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35496" y="4221088"/>
            <a:ext cx="8928992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Considerando la posición en función de las coordenadas generalizadas: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5373216"/>
            <a:ext cx="7810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58133" y="5159846"/>
            <a:ext cx="28860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Desplazamientos Virtuales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980728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2 Marcador de contenido"/>
          <p:cNvSpPr txBox="1">
            <a:spLocks/>
          </p:cNvSpPr>
          <p:nvPr/>
        </p:nvSpPr>
        <p:spPr>
          <a:xfrm>
            <a:off x="35496" y="1484784"/>
            <a:ext cx="892899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consistente</a:t>
            </a:r>
            <a:r>
              <a:rPr kumimoji="0" lang="es-MX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las restricciones. Por ejemplo, nuevamente para las partículas unidas por un cable se tiene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  <p:bldP spid="10" grpId="0" animBg="1"/>
      <p:bldP spid="12" grpId="0"/>
      <p:bldP spid="14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240160"/>
            <a:ext cx="5194920" cy="532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700" dirty="0" smtClean="0"/>
              <a:t>Sea una partícula en equilibrio</a:t>
            </a:r>
            <a:endParaRPr lang="es-MX" sz="27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131840" y="2104256"/>
            <a:ext cx="2808312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Fuerza</a:t>
            </a:r>
            <a:r>
              <a:rPr kumimoji="0" lang="es-MX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neta cero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4283968" y="1700808"/>
            <a:ext cx="432048" cy="36004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abajo"/>
          <p:cNvSpPr/>
          <p:nvPr/>
        </p:nvSpPr>
        <p:spPr>
          <a:xfrm>
            <a:off x="4283968" y="2564904"/>
            <a:ext cx="432048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979712" y="3040360"/>
            <a:ext cx="5194920" cy="9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Trabajo de desplazamientos virtuales = cero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4283968" y="3933056"/>
            <a:ext cx="432048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393624"/>
            <a:ext cx="1676797" cy="83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0" y="44624"/>
            <a:ext cx="9144000" cy="93610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(a) Sistemas restringidos en equilibrio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251520" y="5301208"/>
            <a:ext cx="8712968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s-MX" sz="27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fuerza total ejercida</a:t>
            </a:r>
            <a:r>
              <a:rPr kumimoji="0" lang="es-MX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sobre la partícula </a:t>
            </a:r>
            <a:r>
              <a:rPr kumimoji="0" lang="es-MX" sz="2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s-MX" sz="2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  <p:bldP spid="7" grpId="0"/>
      <p:bldP spid="8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/>
              <a:t>Restricciones mecánicas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s-MX" dirty="0" smtClean="0"/>
              <a:t>Conexiones mecánicas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Coordenadas generalizadas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Restricciones </a:t>
            </a:r>
            <a:r>
              <a:rPr lang="es-MX" dirty="0" err="1" smtClean="0"/>
              <a:t>holonómicas</a:t>
            </a: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Desplazamientos virtuales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s-MX" dirty="0" smtClean="0"/>
              <a:t>Sistemas restringidos en equilibrio</a:t>
            </a:r>
          </a:p>
          <a:p>
            <a:pPr marL="914400" lvl="1" indent="-514350">
              <a:buFont typeface="+mj-lt"/>
              <a:buAutoNum type="alphaLcParenR"/>
            </a:pPr>
            <a:r>
              <a:rPr lang="es-MX" dirty="0" smtClean="0"/>
              <a:t>Fuerzas Generalizadas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Aplicación de las ecuaciones EL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Ecuaciones EL para robots manipuladores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44624"/>
            <a:ext cx="9144000" cy="9361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Contenido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332656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Para las partículas unidas por un cable se tiene: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(a) Sistemas restringidos en equilibrio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810" y="913284"/>
            <a:ext cx="933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4922" y="985292"/>
            <a:ext cx="1504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5081" y="908720"/>
            <a:ext cx="952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5201" y="980728"/>
            <a:ext cx="17811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179512" y="1556792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trabajo realizado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 las fuerzas de restricción 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132856"/>
            <a:ext cx="3662561" cy="73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2204864"/>
            <a:ext cx="4698876" cy="55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2996952"/>
            <a:ext cx="276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2852167"/>
            <a:ext cx="3724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90259" y="2942084"/>
            <a:ext cx="2381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errar llave"/>
          <p:cNvSpPr/>
          <p:nvPr/>
        </p:nvSpPr>
        <p:spPr>
          <a:xfrm rot="5400000">
            <a:off x="5832140" y="1592796"/>
            <a:ext cx="360040" cy="403244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3635896" y="3933056"/>
            <a:ext cx="4608512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El trabajo realizado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 las fuerzas de restricción es </a:t>
            </a:r>
            <a:r>
              <a:rPr kumimoji="0" lang="es-MX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cero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0" grpId="0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brir llave"/>
          <p:cNvSpPr/>
          <p:nvPr/>
        </p:nvSpPr>
        <p:spPr>
          <a:xfrm>
            <a:off x="1318865" y="1052736"/>
            <a:ext cx="436067" cy="1152128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790" y="1196752"/>
            <a:ext cx="222930" cy="35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7661" y="1628801"/>
            <a:ext cx="55671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204864"/>
            <a:ext cx="2024658" cy="81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derecha"/>
          <p:cNvSpPr/>
          <p:nvPr/>
        </p:nvSpPr>
        <p:spPr>
          <a:xfrm>
            <a:off x="6588224" y="2348880"/>
            <a:ext cx="720080" cy="5040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2204864"/>
            <a:ext cx="1368152" cy="78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107504" y="2996952"/>
            <a:ext cx="280831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3200" dirty="0" smtClean="0"/>
              <a:t>d</a:t>
            </a:r>
            <a:r>
              <a:rPr kumimoji="0" lang="es-MX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onde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107504" y="3429000"/>
            <a:ext cx="87849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se involucran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fuerzas de restricción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3200" baseline="0" dirty="0" smtClean="0"/>
              <a:t>Se</a:t>
            </a:r>
            <a:r>
              <a:rPr lang="es-MX" sz="3200" dirty="0" smtClean="0"/>
              <a:t> incluyen sólo fuerzas externas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446856" y="4509120"/>
            <a:ext cx="8229600" cy="20882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3200" b="1" dirty="0" smtClean="0"/>
              <a:t>    </a:t>
            </a:r>
            <a:r>
              <a:rPr lang="es-MX" sz="3200" b="1" u="sng" dirty="0" smtClean="0">
                <a:solidFill>
                  <a:srgbClr val="FF0000"/>
                </a:solidFill>
              </a:rPr>
              <a:t>Principio de trabajo virtual (PTV).</a:t>
            </a:r>
            <a:r>
              <a:rPr lang="es-MX" sz="3200" dirty="0" smtClean="0"/>
              <a:t> </a:t>
            </a: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  <a:t>El trabajo realizado por las fuerzas externas correspondientes a cualquier conjunto de desplazamientos virtuales es cero.</a:t>
            </a:r>
            <a:endParaRPr kumimoji="0" lang="es-MX" sz="320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(a) Sistemas restringidos en equilibrio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251520" y="476672"/>
            <a:ext cx="8712968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3200" dirty="0" smtClean="0"/>
              <a:t>La fuerza </a:t>
            </a:r>
            <a:r>
              <a:rPr lang="es-MX" sz="3200" b="1" dirty="0" smtClean="0"/>
              <a:t>F</a:t>
            </a:r>
            <a:r>
              <a:rPr lang="es-MX" sz="3200" b="1" baseline="-25000" dirty="0" smtClean="0"/>
              <a:t>i</a:t>
            </a:r>
            <a:r>
              <a:rPr lang="es-MX" sz="3200" dirty="0" smtClean="0"/>
              <a:t> se compone de los siguientes elementos: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2339752" y="1168152"/>
            <a:ext cx="6696744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3200" dirty="0" smtClean="0"/>
              <a:t>Fuerza aplicada externamente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2447256" y="1628800"/>
            <a:ext cx="6696744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3200" dirty="0" smtClean="0"/>
              <a:t>Fuerza de restricción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179512" y="2348880"/>
            <a:ext cx="396044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3200" dirty="0" smtClean="0"/>
              <a:t>entonces se obtiene: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Para la ecuación: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95536" y="188640"/>
            <a:ext cx="8352928" cy="9361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(b) Fuerzas Generalizadas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00808"/>
            <a:ext cx="3263057" cy="92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35496" y="270892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No todas las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s-MX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son cero porque no se usan coordenadas generalizadas.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0" y="364502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Además: se ha tratado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sistemas en equilibrio, lo cual </a:t>
            </a:r>
            <a:r>
              <a:rPr kumimoji="0" lang="es-MX" sz="3200" b="0" i="1" u="sng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es el caso general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5496" y="458112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Para sistemas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no se encuentran en equilibrio se emplea el </a:t>
            </a:r>
            <a:r>
              <a:rPr kumimoji="0" lang="es-MX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Principio de </a:t>
            </a:r>
            <a:r>
              <a:rPr kumimoji="0" lang="es-MX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D’Alembert</a:t>
            </a:r>
            <a:r>
              <a:rPr kumimoji="0" lang="es-MX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(PDA)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376064"/>
            <a:ext cx="9036496" cy="6046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MX" dirty="0" smtClean="0"/>
              <a:t>Para el PDA se considera el momento de una partícula </a:t>
            </a:r>
            <a:r>
              <a:rPr lang="es-MX" i="1" dirty="0" smtClean="0"/>
              <a:t>i</a:t>
            </a:r>
            <a:r>
              <a:rPr lang="es-MX" dirty="0" smtClean="0"/>
              <a:t>: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609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547664" y="980728"/>
            <a:ext cx="268498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Fuerza ficticia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995936" y="2636912"/>
            <a:ext cx="864096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436096" y="980728"/>
            <a:ext cx="268498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Equilibrio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523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circular"/>
          <p:cNvSpPr/>
          <p:nvPr/>
        </p:nvSpPr>
        <p:spPr>
          <a:xfrm>
            <a:off x="971600" y="2132856"/>
            <a:ext cx="1224136" cy="1152128"/>
          </a:xfrm>
          <a:prstGeom prst="circular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492896"/>
            <a:ext cx="14097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1153" y="2276872"/>
            <a:ext cx="3551287" cy="105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Flecha derecha"/>
          <p:cNvSpPr/>
          <p:nvPr/>
        </p:nvSpPr>
        <p:spPr>
          <a:xfrm>
            <a:off x="4427984" y="1124744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(b) Fuerzas Generalizadas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27 Más"/>
          <p:cNvSpPr/>
          <p:nvPr/>
        </p:nvSpPr>
        <p:spPr>
          <a:xfrm>
            <a:off x="1043608" y="1052736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 Marcador de contenido"/>
          <p:cNvSpPr txBox="1">
            <a:spLocks/>
          </p:cNvSpPr>
          <p:nvPr/>
        </p:nvSpPr>
        <p:spPr>
          <a:xfrm>
            <a:off x="179512" y="1556792"/>
            <a:ext cx="878497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 se añade dicha fuerza ficticia: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30 Cerrar llave"/>
          <p:cNvSpPr/>
          <p:nvPr/>
        </p:nvSpPr>
        <p:spPr>
          <a:xfrm rot="5400000">
            <a:off x="6588224" y="1628800"/>
            <a:ext cx="360040" cy="3528392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2 Marcador de contenido"/>
          <p:cNvSpPr txBox="1">
            <a:spLocks/>
          </p:cNvSpPr>
          <p:nvPr/>
        </p:nvSpPr>
        <p:spPr>
          <a:xfrm>
            <a:off x="4499992" y="3717032"/>
            <a:ext cx="4392488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Nuevamente no se puede asegurar que los coeficientes son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nulos.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2 Marcador de contenido"/>
          <p:cNvSpPr txBox="1">
            <a:spLocks/>
          </p:cNvSpPr>
          <p:nvPr/>
        </p:nvSpPr>
        <p:spPr>
          <a:xfrm>
            <a:off x="179512" y="5157192"/>
            <a:ext cx="8784976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Además, no se han considerado las coordenadas generalizadas.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/>
      <p:bldP spid="10" grpId="0" animBg="1"/>
      <p:bldP spid="13" grpId="0" animBg="1"/>
      <p:bldP spid="29" grpId="0" animBg="1"/>
      <p:bldP spid="28" grpId="0" animBg="1"/>
      <p:bldP spid="30" grpId="0"/>
      <p:bldP spid="31" grpId="0" animBg="1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600200"/>
            <a:ext cx="8229600" cy="1036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	Se consideran por separado los siguientes términos:</a:t>
            </a:r>
            <a:endParaRPr lang="es-MX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4664"/>
            <a:ext cx="3551287" cy="105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(b) Fuerzas Generalizadas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042" y="2564904"/>
            <a:ext cx="1428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395536" y="2708920"/>
            <a:ext cx="93610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395536" y="3789040"/>
            <a:ext cx="93610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717032"/>
            <a:ext cx="14382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395536" y="4941168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se emplearán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las coordenadas generalizadas.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9" grpId="0"/>
      <p:bldP spid="10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268760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Nótese que: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(b) Fuerzas Generalizadas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370" y="332656"/>
            <a:ext cx="112708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3347864" y="476671"/>
            <a:ext cx="72008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056" y="1760612"/>
            <a:ext cx="1371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700808"/>
            <a:ext cx="2133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772816"/>
            <a:ext cx="11049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988840"/>
            <a:ext cx="6286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1700808"/>
            <a:ext cx="11144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errar llave"/>
          <p:cNvSpPr/>
          <p:nvPr/>
        </p:nvSpPr>
        <p:spPr>
          <a:xfrm rot="16200000" flipH="1">
            <a:off x="7295159" y="1641946"/>
            <a:ext cx="242314" cy="1944215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6012160" y="2824336"/>
            <a:ext cx="286551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Fuerza Generalizada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323528" y="3284984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s-MX" sz="32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 requiere tener unidades de fuerza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3200" b="1" dirty="0" err="1" smtClean="0"/>
              <a:t>q</a:t>
            </a:r>
            <a:r>
              <a:rPr lang="es-MX" sz="3200" b="1" baseline="-25000" dirty="0" err="1" smtClean="0"/>
              <a:t>j</a:t>
            </a:r>
            <a:r>
              <a:rPr lang="es-MX" sz="3200" dirty="0" smtClean="0"/>
              <a:t> no necesita tener dimensiones de longitud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lang="es-MX" sz="3200" b="1" baseline="-25000" dirty="0" smtClean="0"/>
              <a:t>j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lang="es-MX" sz="3200" b="1" baseline="-25000" dirty="0" smtClean="0"/>
              <a:t>j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siempre tiene dimensiones de trabajo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13" grpId="0" animBg="1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268760"/>
            <a:ext cx="8229600" cy="4606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dirty="0" smtClean="0"/>
              <a:t>Para el segundo término se tiene: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(b) Fuerzas Generalizadas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2 Marcador de contenido"/>
          <p:cNvSpPr txBox="1">
            <a:spLocks/>
          </p:cNvSpPr>
          <p:nvPr/>
        </p:nvSpPr>
        <p:spPr>
          <a:xfrm>
            <a:off x="3275856" y="404664"/>
            <a:ext cx="72008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8800" y="332656"/>
            <a:ext cx="10972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772816"/>
            <a:ext cx="15716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772816"/>
            <a:ext cx="20859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251520" y="2780928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donde: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284984"/>
            <a:ext cx="1752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3284984"/>
            <a:ext cx="40100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3645024"/>
            <a:ext cx="5048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3645024"/>
            <a:ext cx="476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360" y="3356992"/>
            <a:ext cx="10191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4293096"/>
            <a:ext cx="7429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3608" y="4365104"/>
            <a:ext cx="457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7704" y="4221088"/>
            <a:ext cx="1266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75856" y="4221088"/>
            <a:ext cx="15621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60032" y="4221088"/>
            <a:ext cx="25717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 Marcador de contenido"/>
          <p:cNvSpPr txBox="1">
            <a:spLocks/>
          </p:cNvSpPr>
          <p:nvPr/>
        </p:nvSpPr>
        <p:spPr>
          <a:xfrm>
            <a:off x="251520" y="5085184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3528" y="5517232"/>
            <a:ext cx="1685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51720" y="5517232"/>
            <a:ext cx="36385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1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268760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Se define la energía cinética como: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(b) Fuerzas Generalizadas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2 Marcador de contenido"/>
          <p:cNvSpPr txBox="1">
            <a:spLocks/>
          </p:cNvSpPr>
          <p:nvPr/>
        </p:nvSpPr>
        <p:spPr>
          <a:xfrm>
            <a:off x="107504" y="404664"/>
            <a:ext cx="72008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0448" y="332656"/>
            <a:ext cx="10972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1282" y="2024261"/>
            <a:ext cx="561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7346" y="1736229"/>
            <a:ext cx="1428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179512" y="2564904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140968"/>
            <a:ext cx="6762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3068960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3068960"/>
            <a:ext cx="9429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2996952"/>
            <a:ext cx="2038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306896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2996952"/>
            <a:ext cx="1438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2 Marcador de contenido"/>
          <p:cNvSpPr txBox="1">
            <a:spLocks/>
          </p:cNvSpPr>
          <p:nvPr/>
        </p:nvSpPr>
        <p:spPr>
          <a:xfrm>
            <a:off x="251520" y="386104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lo que: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5445224"/>
            <a:ext cx="16287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63688" y="4365104"/>
            <a:ext cx="1685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1880" y="4365104"/>
            <a:ext cx="36385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Flecha derecha"/>
          <p:cNvSpPr/>
          <p:nvPr/>
        </p:nvSpPr>
        <p:spPr>
          <a:xfrm>
            <a:off x="3635896" y="5733256"/>
            <a:ext cx="576064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90281" y="476672"/>
            <a:ext cx="961545" cy="62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8393" y="404664"/>
            <a:ext cx="1211585" cy="66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22529" y="404664"/>
            <a:ext cx="1653927" cy="70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51720" y="5517232"/>
            <a:ext cx="14287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55976" y="5445224"/>
            <a:ext cx="14097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96136" y="5445224"/>
            <a:ext cx="2676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10" grpId="0"/>
      <p:bldP spid="17" grpId="0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268760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De esta manera se obtiene: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(b) Fuerzas Generalizadas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7159"/>
            <a:ext cx="1049660" cy="63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04664"/>
            <a:ext cx="2244477" cy="71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3800" y="480672"/>
            <a:ext cx="1008112" cy="64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3920" y="476672"/>
            <a:ext cx="874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04664"/>
            <a:ext cx="2471167" cy="73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1772816"/>
            <a:ext cx="37528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86816" y="2564904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Debido a la independencia lineal se concluye que: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7975" y="3057525"/>
            <a:ext cx="3448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 Marcador de contenido"/>
          <p:cNvSpPr txBox="1">
            <a:spLocks/>
          </p:cNvSpPr>
          <p:nvPr/>
        </p:nvSpPr>
        <p:spPr>
          <a:xfrm>
            <a:off x="179512" y="3789040"/>
            <a:ext cx="8784976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Se considera ahora que la fuerza generalizada se compone de: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323528" y="4797152"/>
            <a:ext cx="7416824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Fuerza generalizada aplicada externamente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323528" y="5560640"/>
            <a:ext cx="7344816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Fuerza debida a un campo potencial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265" y="4941168"/>
            <a:ext cx="257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21 Conector recto de flecha"/>
          <p:cNvCxnSpPr/>
          <p:nvPr/>
        </p:nvCxnSpPr>
        <p:spPr>
          <a:xfrm>
            <a:off x="7740352" y="501317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6588224" y="580526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18176" y="5661248"/>
            <a:ext cx="83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28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2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5013176"/>
            <a:ext cx="7560840" cy="8640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404664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Entonces se obtiene: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(b) Fuerzas Generalizadas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836712"/>
            <a:ext cx="1905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179512" y="170080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Finalmente se obtiene la expresión: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348880"/>
            <a:ext cx="20764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251520" y="3284984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donde: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120480"/>
            <a:ext cx="1352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2627784" y="3904456"/>
            <a:ext cx="252028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Lagrangiano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624536"/>
            <a:ext cx="2381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2627784" y="4480520"/>
            <a:ext cx="3312368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Energía potencial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18" y="5085184"/>
            <a:ext cx="20764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2627784" y="5157192"/>
            <a:ext cx="604867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Ecuaciones de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Euler-Lagrange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29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/>
      <p:bldP spid="4" grpId="0" animBg="1"/>
      <p:bldP spid="6" grpId="0"/>
      <p:bldP spid="9" grpId="0"/>
      <p:bldP spid="11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2692896"/>
          </a:xfrm>
        </p:spPr>
        <p:txBody>
          <a:bodyPr>
            <a:normAutofit/>
          </a:bodyPr>
          <a:lstStyle/>
          <a:p>
            <a:r>
              <a:rPr lang="es-MX" sz="2700" dirty="0" smtClean="0"/>
              <a:t>Las ecuaciones EL incluyen de modo natural las restricciones del sistema</a:t>
            </a:r>
          </a:p>
          <a:p>
            <a:r>
              <a:rPr lang="es-MX" sz="2700" dirty="0" smtClean="0"/>
              <a:t>Se basan en coordenadas generalizadas</a:t>
            </a:r>
          </a:p>
          <a:p>
            <a:r>
              <a:rPr lang="es-MX" sz="2700" dirty="0" smtClean="0"/>
              <a:t>Se consideran restricciones </a:t>
            </a:r>
            <a:r>
              <a:rPr lang="es-MX" sz="2700" dirty="0" err="1" smtClean="0"/>
              <a:t>holonómicas</a:t>
            </a:r>
            <a:endParaRPr lang="es-MX" sz="2700" dirty="0" smtClean="0"/>
          </a:p>
          <a:p>
            <a:r>
              <a:rPr lang="es-MX" sz="2700" dirty="0" smtClean="0"/>
              <a:t>Basadas en el uso del </a:t>
            </a:r>
            <a:r>
              <a:rPr lang="es-MX" sz="2700" dirty="0" err="1" smtClean="0"/>
              <a:t>Lagrangiano</a:t>
            </a:r>
            <a:endParaRPr lang="es-MX" sz="2700" dirty="0" smtClean="0"/>
          </a:p>
          <a:p>
            <a:endParaRPr lang="es-MX" sz="27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44624"/>
            <a:ext cx="9144000" cy="8640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es-MX" sz="4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Restriccciones</a:t>
            </a: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mecánicas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332656"/>
            <a:ext cx="8856984" cy="14687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MX" dirty="0" smtClean="0"/>
              <a:t>	Es importante recordar que las fuerzas externas a las que se puede ver sometido un sistema pueden ser: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(b) Fuerzas Generalizadas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07504" y="1700808"/>
            <a:ext cx="8856984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Fuerzas potenciales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Se pueden expresar como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20888"/>
            <a:ext cx="2819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107504" y="2852936"/>
            <a:ext cx="8856984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Fuerzas no potenciales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07504" y="3429000"/>
            <a:ext cx="8856984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 se tiene el siguiente resultado: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107504" y="4005064"/>
            <a:ext cx="8856984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Lema.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 las fuerzas efectivas son potenciales, entonces las fuerzas generalizadas también lo son, es decir, existen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s-MX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funciones escalares tales que: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517232"/>
            <a:ext cx="4191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5589240"/>
            <a:ext cx="2476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6021288"/>
            <a:ext cx="4981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30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664" y="332656"/>
            <a:ext cx="8902824" cy="11807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dirty="0" smtClean="0"/>
              <a:t>	Para sistemas conservativos (aquellos donde todas las fuerzas externas son potenciales) se tiene: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(b) Fuerzas Generalizadas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1806" y="1642120"/>
            <a:ext cx="3314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derecha"/>
          <p:cNvSpPr/>
          <p:nvPr/>
        </p:nvSpPr>
        <p:spPr>
          <a:xfrm>
            <a:off x="4808190" y="1644030"/>
            <a:ext cx="504056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6262" y="1500014"/>
            <a:ext cx="19240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133672" y="2204864"/>
            <a:ext cx="890282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Ahora se tratarán dos aspectos: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179512" y="2996952"/>
            <a:ext cx="890282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Muestra de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aplicación de las ecuaciones EL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179512" y="3717032"/>
            <a:ext cx="890282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Uso de las ecuaciones EL para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modelar robots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664" y="1124744"/>
            <a:ext cx="4726360" cy="52565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dirty="0" smtClean="0"/>
              <a:t>	Sea un sistema que consiste en una partícula de masa </a:t>
            </a:r>
            <a:r>
              <a:rPr lang="es-MX" b="1" dirty="0" smtClean="0"/>
              <a:t>m</a:t>
            </a:r>
            <a:r>
              <a:rPr lang="es-MX" dirty="0" smtClean="0"/>
              <a:t> como el mostrado en la figura. El sistema se mueve en el eje </a:t>
            </a:r>
            <a:r>
              <a:rPr lang="es-MX" b="1" dirty="0" smtClean="0"/>
              <a:t>y</a:t>
            </a:r>
            <a:r>
              <a:rPr lang="es-MX" dirty="0" smtClean="0"/>
              <a:t> sujeto a una fuerza </a:t>
            </a:r>
            <a:r>
              <a:rPr lang="es-MX" b="1" dirty="0" smtClean="0"/>
              <a:t>f</a:t>
            </a:r>
            <a:r>
              <a:rPr lang="es-MX" dirty="0" smtClean="0"/>
              <a:t> y la fuerza gravitacional </a:t>
            </a:r>
            <a:r>
              <a:rPr lang="es-MX" b="1" dirty="0" err="1" smtClean="0"/>
              <a:t>mg</a:t>
            </a:r>
            <a:r>
              <a:rPr lang="es-MX" dirty="0" err="1" smtClean="0"/>
              <a:t>.</a:t>
            </a:r>
            <a:r>
              <a:rPr lang="es-MX" dirty="0" smtClean="0"/>
              <a:t> Determinar las ecuaciones dinámicas del sistema.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95536" y="116632"/>
            <a:ext cx="8352928" cy="9361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Aplicación de las ecuaciones EL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Fig_5-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6506" y="1700808"/>
            <a:ext cx="4017982" cy="3782926"/>
          </a:xfrm>
          <a:prstGeom prst="rect">
            <a:avLst/>
          </a:prstGeom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376064"/>
            <a:ext cx="8856984" cy="5326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dirty="0" smtClean="0"/>
              <a:t>En este caso se tiene fácilmente por suma de fuerzas: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Aplicación de las ecuaciones EL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Fig_5-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705" y="836712"/>
            <a:ext cx="2605087" cy="2452687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052736"/>
            <a:ext cx="2000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3995936" y="908720"/>
            <a:ext cx="2232248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Posición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/>
        </p:nvGraphicFramePr>
        <p:xfrm>
          <a:off x="6804248" y="764704"/>
          <a:ext cx="160817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6" imgW="850680" imgH="304560" progId="Equation.3">
                  <p:embed/>
                </p:oleObj>
              </mc:Choice>
              <mc:Fallback>
                <p:oleObj name="Equation" r:id="rId6" imgW="850680" imgH="3045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764704"/>
                        <a:ext cx="1608178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Flecha derecha"/>
          <p:cNvSpPr/>
          <p:nvPr/>
        </p:nvSpPr>
        <p:spPr>
          <a:xfrm>
            <a:off x="5868144" y="980728"/>
            <a:ext cx="576064" cy="43204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6516216" y="1484784"/>
            <a:ext cx="2232248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¡Listo!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3491880" y="1916832"/>
            <a:ext cx="5472608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Empleando las ecuaciones EL: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3707904" y="2636912"/>
            <a:ext cx="6381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4427984" y="2420888"/>
            <a:ext cx="8858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636912"/>
            <a:ext cx="723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6804248" y="2708920"/>
            <a:ext cx="723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2 Marcador de contenido"/>
          <p:cNvSpPr txBox="1">
            <a:spLocks/>
          </p:cNvSpPr>
          <p:nvPr/>
        </p:nvSpPr>
        <p:spPr>
          <a:xfrm>
            <a:off x="35496" y="3284984"/>
            <a:ext cx="3096344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esta manera: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3928980"/>
            <a:ext cx="1659260" cy="31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1835696" y="3717032"/>
            <a:ext cx="1702693" cy="68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 Marcador de contenido"/>
          <p:cNvSpPr txBox="1">
            <a:spLocks/>
          </p:cNvSpPr>
          <p:nvPr/>
        </p:nvSpPr>
        <p:spPr>
          <a:xfrm>
            <a:off x="3779912" y="3284984"/>
            <a:ext cx="53285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coordenada generalizada 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6084168" y="3861048"/>
            <a:ext cx="8286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 Marcador de contenido"/>
          <p:cNvSpPr txBox="1">
            <a:spLocks/>
          </p:cNvSpPr>
          <p:nvPr/>
        </p:nvSpPr>
        <p:spPr>
          <a:xfrm>
            <a:off x="107504" y="4365104"/>
            <a:ext cx="3096344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lo tanto: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3431" y="4869160"/>
            <a:ext cx="609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43511" y="4653136"/>
            <a:ext cx="1952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 Marcador de contenido"/>
          <p:cNvSpPr txBox="1">
            <a:spLocks/>
          </p:cNvSpPr>
          <p:nvPr/>
        </p:nvSpPr>
        <p:spPr>
          <a:xfrm>
            <a:off x="144016" y="5373216"/>
            <a:ext cx="601216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Ahora se emplean las ecuaciones: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5949280"/>
            <a:ext cx="20764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8" grpId="0"/>
      <p:bldP spid="11" grpId="0" animBg="1"/>
      <p:bldP spid="12" grpId="0"/>
      <p:bldP spid="13" grpId="0"/>
      <p:bldP spid="18" grpId="0"/>
      <p:bldP spid="21" grpId="0"/>
      <p:bldP spid="23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268760"/>
            <a:ext cx="8229600" cy="4606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dirty="0" smtClean="0"/>
              <a:t>Entonces: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Aplicación de las ecuaciones EL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609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32656"/>
            <a:ext cx="1952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76672"/>
            <a:ext cx="20764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700808"/>
            <a:ext cx="847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844824"/>
            <a:ext cx="523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1628800"/>
            <a:ext cx="1219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1844824"/>
            <a:ext cx="514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1628800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112" y="1916832"/>
            <a:ext cx="762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264" y="1916832"/>
            <a:ext cx="5619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336" y="1844824"/>
            <a:ext cx="228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2 Marcador de contenido"/>
          <p:cNvSpPr txBox="1">
            <a:spLocks/>
          </p:cNvSpPr>
          <p:nvPr/>
        </p:nvSpPr>
        <p:spPr>
          <a:xfrm>
            <a:off x="179512" y="263691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 las ecuaciones dinámicas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sistema son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63688" y="3789040"/>
            <a:ext cx="21145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 descr="Fig_5-2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148064" y="3212976"/>
            <a:ext cx="3096344" cy="2915205"/>
          </a:xfrm>
          <a:prstGeom prst="rect">
            <a:avLst/>
          </a:prstGeom>
        </p:spPr>
      </p:pic>
      <p:sp>
        <p:nvSpPr>
          <p:cNvPr id="20" name="2 Marcador de contenido"/>
          <p:cNvSpPr txBox="1">
            <a:spLocks/>
          </p:cNvSpPr>
          <p:nvPr/>
        </p:nvSpPr>
        <p:spPr>
          <a:xfrm>
            <a:off x="395536" y="4437112"/>
            <a:ext cx="5112568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¡Mismo resultado que con suma de fuerzas!, pero …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1115616" y="5517232"/>
            <a:ext cx="352839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¿más complicado?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8460432" y="6165304"/>
            <a:ext cx="504056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7" grpId="0"/>
      <p:bldP spid="20" grpId="0"/>
      <p:bldP spid="21" grpId="0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008" y="404664"/>
            <a:ext cx="8892480" cy="31969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MX" b="1" dirty="0" smtClean="0"/>
              <a:t>	</a:t>
            </a:r>
            <a:r>
              <a:rPr lang="es-MX" b="1" u="sng" dirty="0" smtClean="0"/>
              <a:t>Ejemplo</a:t>
            </a:r>
            <a:r>
              <a:rPr lang="es-MX" dirty="0" smtClean="0"/>
              <a:t>. Sea un brazo robótico como el mostrado en la figura, que consiste en un eslabón rígido acoplado por medio de engranes a un motor de CD. Sean </a:t>
            </a:r>
            <a:r>
              <a:rPr lang="el-GR" dirty="0" smtClean="0"/>
              <a:t>θ</a:t>
            </a:r>
            <a:r>
              <a:rPr lang="es-MX" baseline="-25000" dirty="0" smtClean="0"/>
              <a:t>l</a:t>
            </a:r>
            <a:r>
              <a:rPr lang="es-MX" dirty="0" smtClean="0"/>
              <a:t> y </a:t>
            </a:r>
            <a:r>
              <a:rPr lang="el-GR" dirty="0" smtClean="0"/>
              <a:t>θ</a:t>
            </a:r>
            <a:r>
              <a:rPr lang="es-MX" baseline="-25000" dirty="0" smtClean="0"/>
              <a:t>m</a:t>
            </a:r>
            <a:r>
              <a:rPr lang="es-MX" dirty="0" smtClean="0"/>
              <a:t> los ángulos del eslabón y del motor respectivamente, donde </a:t>
            </a:r>
            <a:r>
              <a:rPr lang="el-GR" dirty="0" smtClean="0"/>
              <a:t>θ</a:t>
            </a:r>
            <a:r>
              <a:rPr lang="es-MX" baseline="-25000" dirty="0" smtClean="0"/>
              <a:t>m</a:t>
            </a:r>
            <a:r>
              <a:rPr lang="es-MX" dirty="0" smtClean="0"/>
              <a:t>=</a:t>
            </a:r>
            <a:r>
              <a:rPr lang="el-GR" dirty="0" smtClean="0"/>
              <a:t> </a:t>
            </a:r>
            <a:r>
              <a:rPr lang="es-MX" dirty="0" smtClean="0"/>
              <a:t>r</a:t>
            </a:r>
            <a:r>
              <a:rPr lang="el-GR" dirty="0" smtClean="0"/>
              <a:t>θ</a:t>
            </a:r>
            <a:r>
              <a:rPr lang="es-MX" baseline="-25000" dirty="0" smtClean="0"/>
              <a:t>l</a:t>
            </a:r>
            <a:r>
              <a:rPr lang="es-MX" dirty="0" smtClean="0"/>
              <a:t>, con r:1 la razón del engranaje. Determinar las ecuaciones dinámicas del sistema empleando las ecuaciones EL.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Aplicación de las ecuaciones EL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Fig_5-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6412" y="3736057"/>
            <a:ext cx="5591175" cy="1781175"/>
          </a:xfrm>
          <a:prstGeom prst="rect">
            <a:avLst/>
          </a:prstGeom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404664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Se tiene 1 GDL y además: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Aplicación de las ecuaciones EL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Fig_5-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509120"/>
            <a:ext cx="6329005" cy="2016224"/>
          </a:xfrm>
          <a:prstGeom prst="rect">
            <a:avLst/>
          </a:prstGeom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980728"/>
            <a:ext cx="1371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179512" y="1484784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energía cinética del sistema 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2570" y="2215902"/>
            <a:ext cx="666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2650" y="2071886"/>
            <a:ext cx="2686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60962" y="2071886"/>
            <a:ext cx="24193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068960"/>
            <a:ext cx="447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3573016"/>
            <a:ext cx="3524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1187624" y="2996952"/>
            <a:ext cx="748883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Inercia del motor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1187624" y="3501008"/>
            <a:ext cx="748883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Inercia del eslabón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332656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Ahora se considera la energía potencial: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Aplicación de las ecuaciones EL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Fig_5-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410876"/>
            <a:ext cx="4176464" cy="1330491"/>
          </a:xfrm>
          <a:prstGeom prst="rect">
            <a:avLst/>
          </a:prstGeom>
        </p:spPr>
      </p:pic>
      <p:pic>
        <p:nvPicPr>
          <p:cNvPr id="6" name="5 Imagen" descr="Fig_5-3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836712"/>
            <a:ext cx="3397229" cy="2546055"/>
          </a:xfrm>
          <a:prstGeom prst="rect">
            <a:avLst/>
          </a:prstGeom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908720"/>
            <a:ext cx="6953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908720"/>
            <a:ext cx="10763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836712"/>
            <a:ext cx="22574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1556792"/>
            <a:ext cx="3238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1412776"/>
            <a:ext cx="22955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3635896" y="1916832"/>
            <a:ext cx="5256584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Ahora se define: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2564904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 Marcador de contenido"/>
          <p:cNvSpPr txBox="1">
            <a:spLocks/>
          </p:cNvSpPr>
          <p:nvPr/>
        </p:nvSpPr>
        <p:spPr>
          <a:xfrm>
            <a:off x="179512" y="3501008"/>
            <a:ext cx="8784976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 el </a:t>
            </a:r>
            <a:r>
              <a:rPr kumimoji="0" lang="es-MX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Lagrangiano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sistema 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1720" y="4293096"/>
            <a:ext cx="619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9792" y="4077072"/>
            <a:ext cx="35623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2 Marcador de contenido"/>
          <p:cNvSpPr txBox="1">
            <a:spLocks/>
          </p:cNvSpPr>
          <p:nvPr/>
        </p:nvSpPr>
        <p:spPr>
          <a:xfrm>
            <a:off x="179512" y="4869160"/>
            <a:ext cx="8784976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considera la coordenada generalizada: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5546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1640" y="5661248"/>
            <a:ext cx="609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7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51720" y="5661248"/>
            <a:ext cx="342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2" grpId="0"/>
      <p:bldP spid="14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96752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Ahora se emplean las ecuaciones EL: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Aplicación de las ecuaciones EL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48680"/>
            <a:ext cx="619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4664"/>
            <a:ext cx="2842270" cy="69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2658" y="1700808"/>
            <a:ext cx="885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8762" y="1988840"/>
            <a:ext cx="3714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62858" y="1700808"/>
            <a:ext cx="12287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9002" y="1988840"/>
            <a:ext cx="3714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9082" y="1700808"/>
            <a:ext cx="8667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5186" y="1916832"/>
            <a:ext cx="1581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107504" y="2636912"/>
            <a:ext cx="8964488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lo tanto, las ecuaciones dinámicas del sistema son: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52353" y="3284984"/>
            <a:ext cx="2771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Fig_5-3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91680" y="3952081"/>
            <a:ext cx="5591175" cy="1781175"/>
          </a:xfrm>
          <a:prstGeom prst="rect">
            <a:avLst/>
          </a:prstGeom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38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376064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La fuerza generalizada contiene: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Aplicación de las ecuaciones EL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6816" y="908720"/>
            <a:ext cx="6645424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 del motor reflejado en el eslabón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07504" y="1456184"/>
            <a:ext cx="504056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Pares de amortiguamiento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052736"/>
            <a:ext cx="1285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84784"/>
            <a:ext cx="466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179512" y="1988840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esta manera las fuerzas externas son: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636912"/>
            <a:ext cx="1743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5940152" y="1484784"/>
            <a:ext cx="864096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556792"/>
            <a:ext cx="1809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179512" y="2996952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 la ecuación dinámica del sistema 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0217" y="3645024"/>
            <a:ext cx="3609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Fig_5-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76412" y="4240113"/>
            <a:ext cx="5591175" cy="1781175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8388424" y="6093296"/>
            <a:ext cx="576064" cy="5760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39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  <p:bldP spid="9" grpId="0"/>
      <p:bldP spid="11" grpId="0"/>
      <p:bldP spid="13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32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700" dirty="0" smtClean="0"/>
              <a:t>Las ecuaciones EL tienen propiedades como:</a:t>
            </a:r>
            <a:endParaRPr lang="es-MX" sz="27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1052736"/>
            <a:ext cx="8229600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Cotas explícitas en la matriz de inercia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2700" dirty="0" smtClean="0"/>
              <a:t>Linealidad en los parámetros de inercia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Antisimetría</a:t>
            </a:r>
            <a:endParaRPr kumimoji="0" lang="es-MX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2700" dirty="0" smtClean="0"/>
              <a:t>Pasividad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67544" y="314096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derivación</a:t>
            </a:r>
            <a:r>
              <a:rPr kumimoji="0" lang="es-MX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ecuaciones se basa en: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689720" y="3760440"/>
            <a:ext cx="5906616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PRINCIPIO DEL TRABAJO VIRTUAL</a:t>
            </a:r>
            <a:endParaRPr kumimoji="0" lang="es-MX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4283968" y="4293096"/>
            <a:ext cx="432048" cy="50405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44016" y="5416624"/>
            <a:ext cx="4499992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2700" dirty="0" smtClean="0"/>
              <a:t>Desplazamientos virtuales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608512" y="5416624"/>
            <a:ext cx="4499992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2700" dirty="0" smtClean="0"/>
              <a:t>Principio del </a:t>
            </a:r>
            <a:r>
              <a:rPr lang="es-MX" sz="2700" dirty="0" err="1" smtClean="0"/>
              <a:t>Hamiltoniano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0" name="9 Abrir llave"/>
          <p:cNvSpPr/>
          <p:nvPr/>
        </p:nvSpPr>
        <p:spPr>
          <a:xfrm rot="5400000">
            <a:off x="4283968" y="836711"/>
            <a:ext cx="432048" cy="864096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0" y="-27384"/>
            <a:ext cx="9180512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es-MX" sz="4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Restriccciones</a:t>
            </a: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mecánicas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 animBg="1"/>
      <p:bldP spid="8" grpId="0"/>
      <p:bldP spid="9" grpId="0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72008" y="404664"/>
            <a:ext cx="8892480" cy="2520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MX" b="1" dirty="0" smtClean="0"/>
              <a:t>	</a:t>
            </a:r>
            <a:r>
              <a:rPr lang="es-MX" b="1" u="sng" dirty="0" smtClean="0"/>
              <a:t>Ejemplo</a:t>
            </a:r>
            <a:r>
              <a:rPr lang="es-MX" dirty="0" smtClean="0"/>
              <a:t>. En la figura se muestra un péndulo simple con un brazo dado por un resorte de rigidez </a:t>
            </a:r>
            <a:r>
              <a:rPr lang="es-MX" b="1" i="1" dirty="0" smtClean="0"/>
              <a:t>k</a:t>
            </a:r>
            <a:r>
              <a:rPr lang="es-MX" dirty="0" smtClean="0"/>
              <a:t>. Obtener las ecuaciones dinámicas del sistema suponiendo que la masa </a:t>
            </a:r>
            <a:r>
              <a:rPr lang="es-MX" b="1" dirty="0" smtClean="0"/>
              <a:t>m</a:t>
            </a:r>
            <a:r>
              <a:rPr lang="es-MX" dirty="0" smtClean="0"/>
              <a:t> se encuentra concentrada en </a:t>
            </a:r>
            <a:r>
              <a:rPr lang="es-MX" smtClean="0"/>
              <a:t>el extremo.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Aplicación de las ecuaciones EL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Imagen" descr="Fig_5-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996952"/>
            <a:ext cx="3528898" cy="3789040"/>
          </a:xfrm>
          <a:prstGeom prst="rect">
            <a:avLst/>
          </a:prstGeom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40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Aplicación de las ecuaciones EL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Fig_5-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5" y="332656"/>
            <a:ext cx="2300787" cy="2470396"/>
          </a:xfrm>
          <a:prstGeom prst="rect">
            <a:avLst/>
          </a:prstGeom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2411760" y="476672"/>
            <a:ext cx="6552728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Las coordenadas generalizadas son:</a:t>
            </a:r>
            <a:endParaRPr lang="es-MX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340768"/>
            <a:ext cx="6381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052736"/>
            <a:ext cx="14097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980728"/>
            <a:ext cx="9239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2339752" y="1988840"/>
            <a:ext cx="6552728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 la masa se ubica como: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2840" y="2564904"/>
            <a:ext cx="7905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6936" y="2492896"/>
            <a:ext cx="12858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5088" y="2564904"/>
            <a:ext cx="12001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2840" y="3068960"/>
            <a:ext cx="80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6936" y="2996952"/>
            <a:ext cx="1266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5088" y="3068960"/>
            <a:ext cx="1219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2 Marcador de contenido"/>
          <p:cNvSpPr txBox="1">
            <a:spLocks/>
          </p:cNvSpPr>
          <p:nvPr/>
        </p:nvSpPr>
        <p:spPr>
          <a:xfrm>
            <a:off x="179512" y="3501008"/>
            <a:ext cx="6552728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 se deriva para obtener: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62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149080"/>
            <a:ext cx="8001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1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3608" y="4149080"/>
            <a:ext cx="3028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2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44008" y="4149080"/>
            <a:ext cx="781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3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36096" y="4077072"/>
            <a:ext cx="305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 Marcador de contenido"/>
          <p:cNvSpPr txBox="1">
            <a:spLocks/>
          </p:cNvSpPr>
          <p:nvPr/>
        </p:nvSpPr>
        <p:spPr>
          <a:xfrm>
            <a:off x="251520" y="4581128"/>
            <a:ext cx="8712968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lo tanto, la energía cinética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sistema 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624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1520" y="5157192"/>
            <a:ext cx="895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5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03412" y="5157192"/>
            <a:ext cx="876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6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51720" y="5085184"/>
            <a:ext cx="1144910" cy="58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7" name="Picture 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275856" y="5085184"/>
            <a:ext cx="1260153" cy="54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8" name="Picture 2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5576" y="5805264"/>
            <a:ext cx="3714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9" name="Picture 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115616" y="5661248"/>
            <a:ext cx="6185123" cy="53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5576" y="6381328"/>
            <a:ext cx="3714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0" name="Picture 2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164288" y="6237312"/>
            <a:ext cx="1418853" cy="4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04248" y="6381328"/>
            <a:ext cx="3714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1" name="Picture 2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115616" y="6237312"/>
            <a:ext cx="5661248" cy="55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41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800" decel="1000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  <p:bldP spid="11" grpId="0"/>
      <p:bldP spid="18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17440" y="1412776"/>
            <a:ext cx="6275040" cy="5326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dirty="0" smtClean="0"/>
              <a:t>Para la energía potencial se tiene: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Aplicación de las ecuaciones EL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Fig_5-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5" y="1340768"/>
            <a:ext cx="2300787" cy="2470396"/>
          </a:xfrm>
          <a:prstGeom prst="rect">
            <a:avLst/>
          </a:prstGeom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988840"/>
            <a:ext cx="857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132856"/>
            <a:ext cx="9525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812454"/>
            <a:ext cx="20097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2996952"/>
            <a:ext cx="381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2636912"/>
            <a:ext cx="4029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323528" y="3861048"/>
            <a:ext cx="864096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esta manera se obtiene el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Lagrangiano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476672"/>
            <a:ext cx="895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404664"/>
            <a:ext cx="185041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4509120"/>
            <a:ext cx="8572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4509120"/>
            <a:ext cx="1057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5229200"/>
            <a:ext cx="381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1640" y="4941168"/>
            <a:ext cx="6238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42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268760"/>
            <a:ext cx="8229600" cy="4606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dirty="0" smtClean="0"/>
              <a:t>Aplicando las ecuaciones EL se obtiene: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Aplicación de las ecuaciones EL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21618"/>
            <a:ext cx="8572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22676"/>
            <a:ext cx="4798715" cy="63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100" y="1772816"/>
            <a:ext cx="787524" cy="62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36912"/>
            <a:ext cx="980823" cy="58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356992"/>
            <a:ext cx="754385" cy="5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5171" y="4077072"/>
            <a:ext cx="772453" cy="55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1879" y="4725144"/>
            <a:ext cx="1035745" cy="58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5445224"/>
            <a:ext cx="710754" cy="53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0" y="1916832"/>
            <a:ext cx="63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2708920"/>
            <a:ext cx="657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1640" y="3356992"/>
            <a:ext cx="45434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31640" y="4077072"/>
            <a:ext cx="904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8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59632" y="4725144"/>
            <a:ext cx="2686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59632" y="5517232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 descr="Fig_5-2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69123" y="1196752"/>
            <a:ext cx="2539381" cy="2726579"/>
          </a:xfrm>
          <a:prstGeom prst="rect">
            <a:avLst/>
          </a:prstGeom>
        </p:spPr>
      </p:pic>
      <p:sp>
        <p:nvSpPr>
          <p:cNvPr id="21" name="2 Marcador de contenido"/>
          <p:cNvSpPr txBox="1">
            <a:spLocks/>
          </p:cNvSpPr>
          <p:nvPr/>
        </p:nvSpPr>
        <p:spPr>
          <a:xfrm>
            <a:off x="4874840" y="3976464"/>
            <a:ext cx="4161656" cy="15407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No hay fuerzas externas, por lo que: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=0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43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844824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Ahora se aplican las ecuaciones EL: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Aplicación de las ecuaciones EL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772816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8934"/>
            <a:ext cx="787524" cy="62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156" y="410942"/>
            <a:ext cx="980823" cy="58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3380" y="410942"/>
            <a:ext cx="754385" cy="5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3060" y="482950"/>
            <a:ext cx="63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5268" y="482950"/>
            <a:ext cx="657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76672"/>
            <a:ext cx="3962797" cy="44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0268" y="2348880"/>
            <a:ext cx="29432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1124744"/>
            <a:ext cx="772453" cy="55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1124744"/>
            <a:ext cx="1035745" cy="58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76925" y="1124744"/>
            <a:ext cx="710754" cy="53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23973" y="1124744"/>
            <a:ext cx="904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03489" y="1124744"/>
            <a:ext cx="2686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69013" y="1196752"/>
            <a:ext cx="1895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62636" y="2403351"/>
            <a:ext cx="2933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2 Marcador de contenido"/>
          <p:cNvSpPr txBox="1">
            <a:spLocks/>
          </p:cNvSpPr>
          <p:nvPr/>
        </p:nvSpPr>
        <p:spPr>
          <a:xfrm>
            <a:off x="86816" y="3356992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lo tanto, se obtiene: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1520" y="4149080"/>
            <a:ext cx="6648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1 Imagen" descr="Fig_5-26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092281" y="3573016"/>
            <a:ext cx="1944216" cy="2087540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8460432" y="6165304"/>
            <a:ext cx="504056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44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0" grpId="0"/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ig_5-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20688"/>
            <a:ext cx="3952310" cy="5904656"/>
          </a:xfrm>
          <a:prstGeom prst="rect">
            <a:avLst/>
          </a:prstGeom>
        </p:spPr>
      </p:pic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995936" y="404664"/>
            <a:ext cx="4968552" cy="6192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s-MX" b="1" dirty="0" smtClean="0"/>
              <a:t>	</a:t>
            </a:r>
            <a:r>
              <a:rPr lang="es-MX" b="1" u="sng" dirty="0" smtClean="0"/>
              <a:t>Ejemplo</a:t>
            </a:r>
            <a:r>
              <a:rPr lang="es-MX" dirty="0" smtClean="0"/>
              <a:t>. Se tiene un bloque de masa </a:t>
            </a:r>
            <a:r>
              <a:rPr lang="es-MX" b="1" dirty="0" smtClean="0"/>
              <a:t>M</a:t>
            </a:r>
            <a:r>
              <a:rPr lang="es-MX" dirty="0" smtClean="0"/>
              <a:t> que desliza sin fricción sobre una superficie horizontal. El movimiento del bloque se debe al péndulo de masa </a:t>
            </a:r>
            <a:r>
              <a:rPr lang="es-MX" b="1" dirty="0" smtClean="0"/>
              <a:t>m</a:t>
            </a:r>
            <a:r>
              <a:rPr lang="es-MX" dirty="0" smtClean="0"/>
              <a:t>. Determinar las ecuaciones dinámicas del sistema empleando las ecuaciones EL.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Aplicación de las ecuaciones EL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45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376064"/>
            <a:ext cx="5688632" cy="5326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dirty="0" smtClean="0"/>
              <a:t>Las coordenadas generalizadas son:</a:t>
            </a:r>
            <a:endParaRPr lang="es-MX" dirty="0"/>
          </a:p>
        </p:txBody>
      </p:sp>
      <p:pic>
        <p:nvPicPr>
          <p:cNvPr id="4" name="3 Imagen" descr="Fig_5-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5" y="332656"/>
            <a:ext cx="1783359" cy="266429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Aplicación de las ecuaciones EL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7758" y="1052736"/>
            <a:ext cx="5715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5830" y="836712"/>
            <a:ext cx="1088703" cy="7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7958" y="836712"/>
            <a:ext cx="692274" cy="67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1907704" y="1556792"/>
            <a:ext cx="7056784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energía cinética total se expresa como: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204864"/>
            <a:ext cx="6477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2204864"/>
            <a:ext cx="14001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2708920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3356992"/>
            <a:ext cx="504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 Marcador de contenido"/>
          <p:cNvSpPr txBox="1">
            <a:spLocks/>
          </p:cNvSpPr>
          <p:nvPr/>
        </p:nvSpPr>
        <p:spPr>
          <a:xfrm>
            <a:off x="3059832" y="2636912"/>
            <a:ext cx="5904656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Debida al bloque de masa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3059832" y="3284984"/>
            <a:ext cx="5904656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Debida al péndulo de masa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251520" y="3861048"/>
            <a:ext cx="7056784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3936" y="4509120"/>
            <a:ext cx="1114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58072" y="4293096"/>
            <a:ext cx="12382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26224" y="4293096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3936" y="5517232"/>
            <a:ext cx="10858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7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86064" y="5373216"/>
            <a:ext cx="19907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46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9" grpId="0"/>
      <p:bldP spid="14" grpId="0"/>
      <p:bldP spid="15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1720" y="1268760"/>
            <a:ext cx="2530624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Nótese que:</a:t>
            </a:r>
            <a:endParaRPr lang="es-MX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Aplicación de las ecuaciones EL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6 Imagen" descr="Fig_5-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5" y="1340768"/>
            <a:ext cx="1783359" cy="2664296"/>
          </a:xfrm>
          <a:prstGeom prst="rect">
            <a:avLst/>
          </a:prstGeom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76672"/>
            <a:ext cx="10858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32656"/>
            <a:ext cx="19907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1916832"/>
            <a:ext cx="1000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844824"/>
            <a:ext cx="1876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1844824"/>
            <a:ext cx="1647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2420888"/>
            <a:ext cx="1000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2276872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2276872"/>
            <a:ext cx="1276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37631" y="2924944"/>
            <a:ext cx="1038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2924944"/>
            <a:ext cx="2057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8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39752" y="3501008"/>
            <a:ext cx="9620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9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19872" y="3501008"/>
            <a:ext cx="13144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0" name="Picture 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95736" y="4077072"/>
            <a:ext cx="1095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1" name="Picture 1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47864" y="4149080"/>
            <a:ext cx="1524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 Marcador de contenido"/>
          <p:cNvSpPr txBox="1">
            <a:spLocks/>
          </p:cNvSpPr>
          <p:nvPr/>
        </p:nvSpPr>
        <p:spPr>
          <a:xfrm>
            <a:off x="251520" y="4725144"/>
            <a:ext cx="864096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lo que la energía cinética del péndulo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3742" name="Picture 1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28242" y="558924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3" name="Picture 1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136354" y="5445224"/>
            <a:ext cx="4171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47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340768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Entonces la energía cinética total es: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Aplicación de las ecuaciones EL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764" y="476672"/>
            <a:ext cx="10858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7892" y="332656"/>
            <a:ext cx="19907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4244" y="476672"/>
            <a:ext cx="1114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8292" y="332656"/>
            <a:ext cx="581980" cy="69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988840"/>
            <a:ext cx="885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1988840"/>
            <a:ext cx="140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2132856"/>
            <a:ext cx="3524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2950468"/>
            <a:ext cx="3524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1772816"/>
            <a:ext cx="53149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9632" y="2594992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2 Marcador de contenido"/>
          <p:cNvSpPr txBox="1">
            <a:spLocks/>
          </p:cNvSpPr>
          <p:nvPr/>
        </p:nvSpPr>
        <p:spPr>
          <a:xfrm>
            <a:off x="179512" y="3429000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Además, la energía potencial 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7664" y="4293096"/>
            <a:ext cx="657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67744" y="4365104"/>
            <a:ext cx="12858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11760" y="4797152"/>
            <a:ext cx="174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3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07904" y="4365104"/>
            <a:ext cx="1609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4941168"/>
            <a:ext cx="3524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22 Imagen" descr="Fig_5-28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746759" y="3284984"/>
            <a:ext cx="2361745" cy="3528392"/>
          </a:xfrm>
          <a:prstGeom prst="rect">
            <a:avLst/>
          </a:prstGeom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48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268760"/>
            <a:ext cx="8229600" cy="4606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dirty="0" smtClean="0"/>
              <a:t>Entonces, el </a:t>
            </a:r>
            <a:r>
              <a:rPr lang="es-MX" dirty="0" err="1" smtClean="0"/>
              <a:t>Lagrangiano</a:t>
            </a:r>
            <a:r>
              <a:rPr lang="es-MX" dirty="0" smtClean="0"/>
              <a:t> es: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Aplicación de las ecuaciones EL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18592"/>
            <a:ext cx="885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70756"/>
            <a:ext cx="4423048" cy="58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548680"/>
            <a:ext cx="657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548680"/>
            <a:ext cx="174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Fig_5-2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46759" y="3284984"/>
            <a:ext cx="2361745" cy="3528392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060848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1988840"/>
            <a:ext cx="1019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2420888"/>
            <a:ext cx="7696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9592" y="2780928"/>
            <a:ext cx="3524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251520" y="3717032"/>
            <a:ext cx="626469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Ahora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emplearán las ecuaciones EL para obtener las ecuaciones dinámicas del sistema.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49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s-MX" sz="2700" dirty="0" smtClean="0"/>
              <a:t>Sea un sistema de </a:t>
            </a:r>
            <a:r>
              <a:rPr lang="es-MX" sz="2700" i="1" dirty="0" smtClean="0"/>
              <a:t>k</a:t>
            </a:r>
            <a:r>
              <a:rPr lang="es-MX" sz="2700" dirty="0" smtClean="0"/>
              <a:t> partículas con coordenadas:</a:t>
            </a:r>
            <a:endParaRPr lang="es-MX" sz="2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1218" y="1191585"/>
            <a:ext cx="1466478" cy="3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67544" y="1700808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 no existen restricciones entonces: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39552" y="2276872"/>
            <a:ext cx="3375992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Tasa de cambio del momento de cada masa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Igual que"/>
          <p:cNvSpPr/>
          <p:nvPr/>
        </p:nvSpPr>
        <p:spPr>
          <a:xfrm>
            <a:off x="4419600" y="2852936"/>
            <a:ext cx="864096" cy="432048"/>
          </a:xfrm>
          <a:prstGeom prst="mathEqua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436096" y="2276872"/>
            <a:ext cx="337599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Fuerza externa aplicada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1043608" y="4509120"/>
            <a:ext cx="403244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¿qué pasa si existen restricciones:</a:t>
            </a:r>
            <a:endParaRPr kumimoji="0" lang="es-MX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4139952" y="4437112"/>
            <a:ext cx="216024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12 Más"/>
          <p:cNvSpPr/>
          <p:nvPr/>
        </p:nvSpPr>
        <p:spPr>
          <a:xfrm>
            <a:off x="7011888" y="3356992"/>
            <a:ext cx="576064" cy="576064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6012160" y="4005064"/>
            <a:ext cx="251189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Fuerzas de restricción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0" y="44624"/>
            <a:ext cx="9144000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(a) Conexiones mecánicas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 animBg="1"/>
      <p:bldP spid="8" grpId="0"/>
      <p:bldP spid="9" grpId="0"/>
      <p:bldP spid="13" grpId="0" animBg="1"/>
      <p:bldP spid="14" grpId="0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Aplicación de las ecuaciones EL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40" y="476672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0336" y="332656"/>
            <a:ext cx="6688088" cy="70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205" y="1412776"/>
            <a:ext cx="773435" cy="59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132856"/>
            <a:ext cx="1098228" cy="68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996952"/>
            <a:ext cx="777999" cy="58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861048"/>
            <a:ext cx="862769" cy="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653136"/>
            <a:ext cx="1112515" cy="64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5517232"/>
            <a:ext cx="801812" cy="59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648" y="1412776"/>
            <a:ext cx="378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3648" y="2276872"/>
            <a:ext cx="5734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0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75656" y="3140968"/>
            <a:ext cx="2000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1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03648" y="3861048"/>
            <a:ext cx="291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2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03648" y="4725144"/>
            <a:ext cx="511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3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75656" y="5589240"/>
            <a:ext cx="394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 descr="Fig_5-28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746759" y="3284984"/>
            <a:ext cx="2361745" cy="3528392"/>
          </a:xfrm>
          <a:prstGeom prst="rect">
            <a:avLst/>
          </a:prstGeom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50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 descr="Fig_5-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7753" y="2780928"/>
            <a:ext cx="2120751" cy="3168352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-27384"/>
            <a:ext cx="9144000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Aplicación de las ecuaciones EL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2636912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04664"/>
            <a:ext cx="773435" cy="59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6014" y="332656"/>
            <a:ext cx="1098228" cy="68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96752"/>
            <a:ext cx="777999" cy="58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1268760"/>
            <a:ext cx="862769" cy="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916832"/>
            <a:ext cx="1112515" cy="64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33106" y="1196752"/>
            <a:ext cx="801812" cy="59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8931" y="548680"/>
            <a:ext cx="2989337" cy="36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38142" y="476672"/>
            <a:ext cx="4005858" cy="33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36104" y="1340768"/>
            <a:ext cx="2000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11760" y="1412776"/>
            <a:ext cx="2050554" cy="33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4136" y="2060848"/>
            <a:ext cx="3818781" cy="34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97202" y="1340768"/>
            <a:ext cx="3439294" cy="39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2 Marcador de contenido"/>
          <p:cNvSpPr>
            <a:spLocks noGrp="1"/>
          </p:cNvSpPr>
          <p:nvPr>
            <p:ph idx="1"/>
          </p:nvPr>
        </p:nvSpPr>
        <p:spPr>
          <a:xfrm>
            <a:off x="35496" y="2752328"/>
            <a:ext cx="8928992" cy="4606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MX" dirty="0" smtClean="0"/>
              <a:t>Por lo tanto las ecuaciones dinámicas son:</a:t>
            </a:r>
            <a:endParaRPr lang="es-MX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504" y="3450756"/>
            <a:ext cx="7128792" cy="71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8460432" y="6165304"/>
            <a:ext cx="504056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build="p"/>
      <p:bldP spid="2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664" y="1600201"/>
            <a:ext cx="8902824" cy="96470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MX" dirty="0" smtClean="0"/>
              <a:t>	Las ecuaciones dinámicas de un robot manipulador se pueden expresar como:</a:t>
            </a:r>
            <a:endParaRPr lang="es-MX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Ecuaciones EL para robots manipuladores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36912"/>
            <a:ext cx="3581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241176" y="2996952"/>
            <a:ext cx="8902824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donde: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2038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2627784" y="3501008"/>
            <a:ext cx="626469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Fuerzas inerciales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14908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2627784" y="4005064"/>
            <a:ext cx="626469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Pares gravitacionales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653136"/>
            <a:ext cx="209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2627784" y="4509120"/>
            <a:ext cx="626469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Pares externos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5157192"/>
            <a:ext cx="2190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5589240"/>
            <a:ext cx="7143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6165304"/>
            <a:ext cx="866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2 Marcador de contenido"/>
          <p:cNvSpPr txBox="1">
            <a:spLocks/>
          </p:cNvSpPr>
          <p:nvPr/>
        </p:nvSpPr>
        <p:spPr>
          <a:xfrm>
            <a:off x="2627784" y="5013176"/>
            <a:ext cx="626469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Coordenadas generalizadas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2627784" y="5517232"/>
            <a:ext cx="626469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Matriz de masa o inercia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2627784" y="6093296"/>
            <a:ext cx="626469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Fuerzas centrífugas y de </a:t>
            </a:r>
            <a:r>
              <a:rPr kumimoji="0" lang="es-MX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Coriolis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8" grpId="0"/>
      <p:bldP spid="10" grpId="0"/>
      <p:bldP spid="12" grpId="0"/>
      <p:bldP spid="16" grpId="0"/>
      <p:bldP spid="17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332656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La energía cinética puede expresarse como:</a:t>
            </a:r>
            <a:endParaRPr lang="es-MX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3460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Ecuaciones EL para robots manipuladores</a:t>
            </a:r>
            <a:endParaRPr kumimoji="0" lang="es-MX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623" y="1052736"/>
            <a:ext cx="647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9711" y="836712"/>
            <a:ext cx="18764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86816" y="1628800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donde: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04864"/>
            <a:ext cx="11049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2420888"/>
            <a:ext cx="1238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132856"/>
            <a:ext cx="15049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2348880"/>
            <a:ext cx="1600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179512" y="314096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lo tanto: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861048"/>
            <a:ext cx="24003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3789040"/>
            <a:ext cx="35147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5317207"/>
            <a:ext cx="3429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70423" y="4797152"/>
            <a:ext cx="3629769" cy="128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4208" y="5229200"/>
            <a:ext cx="21431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56176" y="6237312"/>
            <a:ext cx="1257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332656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Nótese que para un robot de n-GDL:</a:t>
            </a:r>
            <a:endParaRPr lang="es-MX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3460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Ecuaciones EL para robots manipuladores</a:t>
            </a:r>
            <a:endParaRPr kumimoji="0" lang="es-MX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Fig_5-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764704"/>
            <a:ext cx="5148064" cy="2749066"/>
          </a:xfrm>
          <a:prstGeom prst="rect">
            <a:avLst/>
          </a:prstGeom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052736"/>
            <a:ext cx="504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980728"/>
            <a:ext cx="923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908720"/>
            <a:ext cx="1371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5292080" y="1700808"/>
            <a:ext cx="3672408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el caso rotacional: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7938" y="2348880"/>
            <a:ext cx="838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24042" y="2132856"/>
            <a:ext cx="12763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Fig_5-3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89007" y="4941168"/>
            <a:ext cx="3847489" cy="1821795"/>
          </a:xfrm>
          <a:prstGeom prst="rect">
            <a:avLst/>
          </a:prstGeom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3861048"/>
            <a:ext cx="428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 Marcador de contenido"/>
          <p:cNvSpPr txBox="1">
            <a:spLocks/>
          </p:cNvSpPr>
          <p:nvPr/>
        </p:nvSpPr>
        <p:spPr>
          <a:xfrm>
            <a:off x="899592" y="3717032"/>
            <a:ext cx="7992888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Velocidad angular del </a:t>
            </a:r>
            <a:r>
              <a:rPr kumimoji="0" lang="es-MX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i-</a:t>
            </a:r>
            <a:r>
              <a:rPr kumimoji="0" lang="es-MX" sz="320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ésimo</a:t>
            </a:r>
            <a:r>
              <a:rPr kumimoji="0" lang="es-MX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eslabón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4293096"/>
            <a:ext cx="409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2 Marcador de contenido"/>
          <p:cNvSpPr txBox="1">
            <a:spLocks/>
          </p:cNvSpPr>
          <p:nvPr/>
        </p:nvSpPr>
        <p:spPr>
          <a:xfrm>
            <a:off x="899592" y="4221088"/>
            <a:ext cx="7992888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Tensor de inercia del eslabón </a:t>
            </a:r>
            <a:r>
              <a:rPr kumimoji="0" lang="es-MX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s-MX" sz="3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el centro de masa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179512" y="4797152"/>
            <a:ext cx="7992888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el caso </a:t>
            </a:r>
            <a:r>
              <a:rPr kumimoji="0" lang="es-MX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traslacional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9916" y="5517232"/>
            <a:ext cx="885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6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66020" y="5373216"/>
            <a:ext cx="1485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9" grpId="0"/>
      <p:bldP spid="14" grpId="0"/>
      <p:bldP spid="16" grpId="0"/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2996953"/>
            <a:ext cx="8856984" cy="5040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dirty="0" smtClean="0"/>
              <a:t>De esta manera para el </a:t>
            </a:r>
            <a:r>
              <a:rPr lang="es-MX" b="1" i="1" dirty="0" smtClean="0"/>
              <a:t>i-</a:t>
            </a:r>
            <a:r>
              <a:rPr lang="es-MX" dirty="0" err="1" smtClean="0"/>
              <a:t>ésimo</a:t>
            </a:r>
            <a:r>
              <a:rPr lang="es-MX" dirty="0" smtClean="0"/>
              <a:t> eslabón se tiene:</a:t>
            </a:r>
            <a:endParaRPr lang="es-MX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3460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Ecuaciones EL para robots manipuladores</a:t>
            </a:r>
            <a:endParaRPr kumimoji="0" lang="es-MX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Fig_5-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332656"/>
            <a:ext cx="5148064" cy="2749066"/>
          </a:xfrm>
          <a:prstGeom prst="rect">
            <a:avLst/>
          </a:prstGeom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6282" y="3645024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8370" y="3645024"/>
            <a:ext cx="1704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0578" y="3429000"/>
            <a:ext cx="3333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107504" y="4293096"/>
            <a:ext cx="8856984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la energía cinética total del manipulador 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97424" y="5157192"/>
            <a:ext cx="6191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17504" y="5013176"/>
            <a:ext cx="99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332656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Considerando las coordenadas generalizadas:</a:t>
            </a:r>
            <a:endParaRPr lang="es-MX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3460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Ecuaciones EL para robots manipuladores</a:t>
            </a:r>
            <a:endParaRPr kumimoji="0" lang="es-MX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792" y="1224930"/>
            <a:ext cx="647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9856" y="1080914"/>
            <a:ext cx="12573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6000" y="1008906"/>
            <a:ext cx="21717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8248" y="864890"/>
            <a:ext cx="38862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179512" y="1988840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 análisis del </a:t>
            </a:r>
            <a:r>
              <a:rPr kumimoji="0" lang="es-MX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Jacobiano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tiene: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2461642"/>
            <a:ext cx="1828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179512" y="3356992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esta manera: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89226" y="3933056"/>
            <a:ext cx="904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97338" y="3861048"/>
            <a:ext cx="666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25330" y="4293096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179512" y="4869160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donde: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5373216"/>
            <a:ext cx="1028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9792" y="5229200"/>
            <a:ext cx="5400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6237312"/>
            <a:ext cx="1028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7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1800" y="6165304"/>
            <a:ext cx="5229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9" grpId="0"/>
      <p:bldP spid="11" grpId="0"/>
      <p:bldP spid="1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763688" y="4005064"/>
            <a:ext cx="5544616" cy="12961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332656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De esta manera se obtiene:</a:t>
            </a:r>
            <a:endParaRPr lang="es-MX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3460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Ecuaciones EL para robots manipuladores</a:t>
            </a:r>
            <a:endParaRPr kumimoji="0" lang="es-MX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94631"/>
            <a:ext cx="866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878607"/>
            <a:ext cx="21812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806599"/>
            <a:ext cx="39052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352675"/>
            <a:ext cx="3619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848619"/>
            <a:ext cx="53721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179512" y="314096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 cual permite obtener la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fórmula para </a:t>
            </a:r>
            <a:r>
              <a:rPr kumimoji="0" lang="es-MX" sz="3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s-MX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9936" y="4387949"/>
            <a:ext cx="1295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8088" y="4099917"/>
            <a:ext cx="3886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build="p"/>
      <p:bldP spid="4" grpId="0" animBg="1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332656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Ahora considérese el siguiente manipulador:</a:t>
            </a:r>
            <a:endParaRPr lang="es-MX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3460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Ecuaciones EL para robots manipuladores</a:t>
            </a:r>
            <a:endParaRPr kumimoji="0" lang="es-MX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Fig_5-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908720"/>
            <a:ext cx="5076056" cy="2341690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179512" y="3356992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 ecuaciones dinámicas son: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51734"/>
            <a:ext cx="7924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58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332656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Entonces se tiene para </a:t>
            </a:r>
            <a:r>
              <a:rPr lang="es-MX" b="1" i="1" dirty="0" smtClean="0"/>
              <a:t>V</a:t>
            </a:r>
            <a:r>
              <a:rPr lang="es-MX" dirty="0" smtClean="0"/>
              <a:t>:</a:t>
            </a:r>
            <a:endParaRPr lang="es-MX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3460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Ecuaciones EL para robots manipuladores</a:t>
            </a:r>
            <a:endParaRPr kumimoji="0" lang="es-MX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1323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836712"/>
            <a:ext cx="24193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628800"/>
            <a:ext cx="5429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2420888"/>
            <a:ext cx="2762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179512" y="3356992"/>
            <a:ext cx="2160240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Empleando: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5004048" y="3356992"/>
            <a:ext cx="216024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obtiene: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3501008"/>
            <a:ext cx="2495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372719"/>
            <a:ext cx="1304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3914750"/>
            <a:ext cx="53721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5821263"/>
            <a:ext cx="2762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11238" y="5229200"/>
            <a:ext cx="53530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59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251520" y="592088"/>
            <a:ext cx="8229600" cy="532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700" dirty="0" smtClean="0"/>
              <a:t>Algunos ejemplos de restricciones mecánicas son:</a:t>
            </a:r>
            <a:endParaRPr lang="es-MX" sz="2700" dirty="0"/>
          </a:p>
        </p:txBody>
      </p:sp>
      <p:pic>
        <p:nvPicPr>
          <p:cNvPr id="12" name="11 Imagen" descr="Fig_5-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462" y="1237515"/>
            <a:ext cx="3292362" cy="2785845"/>
          </a:xfrm>
          <a:prstGeom prst="rect">
            <a:avLst/>
          </a:prstGeom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4932040" y="1124744"/>
            <a:ext cx="4032448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el caso </a:t>
            </a: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(a)</a:t>
            </a: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tiene: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1771" y="1700808"/>
            <a:ext cx="2628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4059" y="1700808"/>
            <a:ext cx="2571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4059" y="2204864"/>
            <a:ext cx="3143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2 Marcador de contenido"/>
          <p:cNvSpPr txBox="1">
            <a:spLocks/>
          </p:cNvSpPr>
          <p:nvPr/>
        </p:nvSpPr>
        <p:spPr>
          <a:xfrm>
            <a:off x="4860032" y="2708920"/>
            <a:ext cx="4032448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el caso </a:t>
            </a: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(b)</a:t>
            </a: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tiene: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4136" y="3284984"/>
            <a:ext cx="2590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6424" y="3284984"/>
            <a:ext cx="2571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6424" y="3717032"/>
            <a:ext cx="762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2 Marcador de contenido"/>
          <p:cNvSpPr txBox="1">
            <a:spLocks/>
          </p:cNvSpPr>
          <p:nvPr/>
        </p:nvSpPr>
        <p:spPr>
          <a:xfrm>
            <a:off x="251520" y="4293096"/>
            <a:ext cx="6912768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el caso </a:t>
            </a: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(c)</a:t>
            </a: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tiene si no hay desplazamiento: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67153" y="4365104"/>
            <a:ext cx="790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1249" y="4293096"/>
            <a:ext cx="2571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 Marcador de contenido"/>
          <p:cNvSpPr txBox="1">
            <a:spLocks/>
          </p:cNvSpPr>
          <p:nvPr/>
        </p:nvSpPr>
        <p:spPr>
          <a:xfrm>
            <a:off x="251520" y="4825752"/>
            <a:ext cx="655272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…y suponiendo desplazamiento: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5373216"/>
            <a:ext cx="26193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5332437"/>
            <a:ext cx="485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5876503"/>
            <a:ext cx="2124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1 Título"/>
          <p:cNvSpPr txBox="1">
            <a:spLocks/>
          </p:cNvSpPr>
          <p:nvPr/>
        </p:nvSpPr>
        <p:spPr>
          <a:xfrm>
            <a:off x="0" y="44624"/>
            <a:ext cx="9144000" cy="360040"/>
          </a:xfrm>
          <a:prstGeom prst="rect">
            <a:avLst/>
          </a:prstGeom>
          <a:blipFill>
            <a:blip r:embed="rId1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(a) Conexiones mecánicas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16" grpId="0"/>
      <p:bldP spid="20" grpId="0"/>
      <p:bldP spid="25" grpId="0"/>
      <p:bldP spid="2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68" y="1412776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Entonces:</a:t>
            </a:r>
            <a:endParaRPr lang="es-MX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3460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Ecuaciones EL para robots manipuladores</a:t>
            </a:r>
            <a:endParaRPr kumimoji="0" lang="es-MX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233463"/>
            <a:ext cx="1333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844327"/>
            <a:ext cx="1304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9270" y="332656"/>
            <a:ext cx="53530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1873423"/>
            <a:ext cx="7134944" cy="116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8554" y="3109013"/>
            <a:ext cx="6827862" cy="114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3601615"/>
            <a:ext cx="3333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3112" y="4221088"/>
            <a:ext cx="7450388" cy="112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4722093"/>
            <a:ext cx="3333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5805264"/>
            <a:ext cx="3333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5589240"/>
            <a:ext cx="7792740" cy="6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60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052736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Agrupando términos se obtiene:</a:t>
            </a:r>
            <a:endParaRPr lang="es-MX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3460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Ecuaciones EL para robots manipuladores</a:t>
            </a:r>
            <a:endParaRPr kumimoji="0" lang="es-MX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33263"/>
            <a:ext cx="1333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1260" y="332656"/>
            <a:ext cx="7792740" cy="6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44824"/>
            <a:ext cx="1295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700808"/>
            <a:ext cx="6705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2564904"/>
            <a:ext cx="36957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35496" y="3356992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Ahora se consideran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los </a:t>
            </a:r>
            <a:r>
              <a:rPr kumimoji="0" lang="es-MX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símbolos de </a:t>
            </a:r>
            <a:r>
              <a:rPr kumimoji="0" lang="es-MX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Christoffel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4285084"/>
            <a:ext cx="866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4069060"/>
            <a:ext cx="3333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628800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De esta manera se obtiene la expresión:</a:t>
            </a:r>
            <a:endParaRPr lang="es-MX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3460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Ecuaciones EL para robots manipuladores</a:t>
            </a:r>
            <a:endParaRPr kumimoji="0" lang="es-MX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4904"/>
            <a:ext cx="1151384" cy="32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32656"/>
            <a:ext cx="4905400" cy="53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32656"/>
            <a:ext cx="2687588" cy="5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>
          <a:xfrm>
            <a:off x="0" y="1556792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997382"/>
            <a:ext cx="734378" cy="44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908720"/>
            <a:ext cx="2469654" cy="59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420888"/>
            <a:ext cx="1533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2204864"/>
            <a:ext cx="58483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 Marcador de contenido"/>
          <p:cNvSpPr txBox="1">
            <a:spLocks/>
          </p:cNvSpPr>
          <p:nvPr/>
        </p:nvSpPr>
        <p:spPr>
          <a:xfrm>
            <a:off x="179512" y="3212976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Ahora se definen las matrices: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077072"/>
            <a:ext cx="12001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3789040"/>
            <a:ext cx="2028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3968" y="4005064"/>
            <a:ext cx="1143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8104" y="3789040"/>
            <a:ext cx="1381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2 Marcador de contenido"/>
          <p:cNvSpPr txBox="1">
            <a:spLocks/>
          </p:cNvSpPr>
          <p:nvPr/>
        </p:nvSpPr>
        <p:spPr>
          <a:xfrm>
            <a:off x="86816" y="4653136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lo que se obtiene finalmente: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5301208"/>
            <a:ext cx="1590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7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79712" y="5229200"/>
            <a:ext cx="3094087" cy="72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8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20072" y="5301208"/>
            <a:ext cx="3133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4" grpId="0"/>
      <p:bldP spid="1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13384" y="1384176"/>
            <a:ext cx="6275040" cy="5326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dirty="0" smtClean="0"/>
              <a:t>Corresponde a las fuerzas centrífugas</a:t>
            </a:r>
            <a:endParaRPr lang="es-MX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3460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Ecuaciones EL para robots manipuladores</a:t>
            </a:r>
            <a:endParaRPr kumimoji="0" lang="es-MX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71" y="404664"/>
            <a:ext cx="1590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0363" y="332656"/>
            <a:ext cx="3094087" cy="72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0723" y="404664"/>
            <a:ext cx="3133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913" y="1412776"/>
            <a:ext cx="12477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060848"/>
            <a:ext cx="152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2123728" y="2032248"/>
            <a:ext cx="627504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Corresponde a las fuerzas de </a:t>
            </a:r>
            <a:r>
              <a:rPr kumimoji="0" lang="es-MX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Coriolis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251520" y="2564904"/>
            <a:ext cx="8712968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modo general se tiene: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30188" y="3411835"/>
            <a:ext cx="1247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26332" y="2979787"/>
            <a:ext cx="39528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2623" y="5085184"/>
            <a:ext cx="1495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34791" y="4509120"/>
            <a:ext cx="53816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0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44005" y="6165304"/>
            <a:ext cx="1590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1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32237" y="6165304"/>
            <a:ext cx="2047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0" grpId="0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3968" y="404664"/>
            <a:ext cx="4824536" cy="103671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s-MX" dirty="0" smtClean="0"/>
              <a:t>	Ahora se considera el cálculo de la energía potencial. Para el </a:t>
            </a:r>
            <a:r>
              <a:rPr lang="es-MX" b="1" dirty="0" smtClean="0"/>
              <a:t>i</a:t>
            </a:r>
            <a:r>
              <a:rPr lang="es-MX" dirty="0" smtClean="0"/>
              <a:t>-</a:t>
            </a:r>
            <a:r>
              <a:rPr lang="es-MX" dirty="0" err="1" smtClean="0"/>
              <a:t>ésimo</a:t>
            </a:r>
            <a:r>
              <a:rPr lang="es-MX" dirty="0" smtClean="0"/>
              <a:t> eslabón:</a:t>
            </a:r>
            <a:endParaRPr lang="es-MX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3460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Ecuaciones EL para robots manipuladores</a:t>
            </a:r>
            <a:endParaRPr kumimoji="0" lang="es-MX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Fig_5-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332656"/>
            <a:ext cx="4210050" cy="3038475"/>
          </a:xfrm>
          <a:prstGeom prst="rect">
            <a:avLst/>
          </a:prstGeom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8514" y="1412776"/>
            <a:ext cx="1238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6666" y="1412776"/>
            <a:ext cx="1733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4618" y="2204864"/>
            <a:ext cx="352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6666" y="1988840"/>
            <a:ext cx="1809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4067944" y="2492896"/>
            <a:ext cx="4824536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La energía potencial total 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7193" y="2924944"/>
            <a:ext cx="1171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61329" y="2924944"/>
            <a:ext cx="117902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179512" y="3501008"/>
            <a:ext cx="8568952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vector de pares gravitacionales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s-MX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75681" y="4103925"/>
            <a:ext cx="1171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71825" y="3970281"/>
            <a:ext cx="1080120" cy="68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6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95961" y="3887901"/>
            <a:ext cx="2408287" cy="90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2 Marcador de contenido"/>
          <p:cNvSpPr txBox="1">
            <a:spLocks/>
          </p:cNvSpPr>
          <p:nvPr/>
        </p:nvSpPr>
        <p:spPr>
          <a:xfrm>
            <a:off x="179512" y="4869160"/>
            <a:ext cx="8568952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Empleando el </a:t>
            </a:r>
            <a:r>
              <a:rPr kumimoji="0" lang="es-MX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Jacobiano</a:t>
            </a:r>
            <a:r>
              <a:rPr kumimoji="0" lang="es-MX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1147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35696" y="5808687"/>
            <a:ext cx="1181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8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59832" y="5265006"/>
            <a:ext cx="3939332" cy="14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0" grpId="0"/>
      <p:bldP spid="13" grpId="0"/>
      <p:bldP spid="1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332656"/>
            <a:ext cx="8229600" cy="5326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MX" dirty="0" smtClean="0"/>
              <a:t>De la misma manera, empleando el dominio de la fuerza:</a:t>
            </a:r>
            <a:endParaRPr lang="es-MX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3460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Ecuaciones EL para robots manipuladores</a:t>
            </a:r>
            <a:endParaRPr kumimoji="0" lang="es-MX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Fig_5-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96" y="764704"/>
            <a:ext cx="5750340" cy="2251712"/>
          </a:xfrm>
          <a:prstGeom prst="rect">
            <a:avLst/>
          </a:prstGeom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268760"/>
            <a:ext cx="6286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196752"/>
            <a:ext cx="7143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645024"/>
            <a:ext cx="1428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3501008"/>
            <a:ext cx="6562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5013176"/>
            <a:ext cx="4000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4149080"/>
            <a:ext cx="52863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179512" y="3068960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…así se obtiene: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179512" y="6093296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…que es el mismo resultado anterior.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2" grpId="0"/>
      <p:bldP spid="1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332656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En resumen se tienen las siguientes fórmulas:</a:t>
            </a:r>
            <a:endParaRPr lang="es-MX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3460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Ecuaciones EL para robots manipuladores</a:t>
            </a:r>
            <a:endParaRPr kumimoji="0" lang="es-MX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24" y="1124744"/>
            <a:ext cx="3750196" cy="35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96752"/>
            <a:ext cx="3710955" cy="30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721556"/>
            <a:ext cx="3960440" cy="112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737946"/>
            <a:ext cx="4752528" cy="99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8" y="2868611"/>
            <a:ext cx="5866234" cy="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3703856"/>
            <a:ext cx="4104456" cy="41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741437"/>
            <a:ext cx="4726285" cy="33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96" y="4221088"/>
            <a:ext cx="4198417" cy="126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5877272"/>
            <a:ext cx="866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15616" y="5661248"/>
            <a:ext cx="3333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332657"/>
            <a:ext cx="8928992" cy="93610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MX" dirty="0" smtClean="0"/>
              <a:t>	Las ecuaciones anteriores pueden transformarse de la siguiente manera:</a:t>
            </a:r>
            <a:endParaRPr lang="es-MX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3460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Ecuaciones EL para robots manipuladores</a:t>
            </a:r>
            <a:endParaRPr kumimoji="0" lang="es-MX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7709495" cy="89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969" y="2204864"/>
            <a:ext cx="5642769" cy="57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6162" y="2996952"/>
            <a:ext cx="575344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8969" y="3501008"/>
            <a:ext cx="4360912" cy="130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Abrir llave"/>
          <p:cNvSpPr/>
          <p:nvPr/>
        </p:nvSpPr>
        <p:spPr>
          <a:xfrm>
            <a:off x="683568" y="1268760"/>
            <a:ext cx="432048" cy="316835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107504" y="4869160"/>
            <a:ext cx="8928992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Ahora se analizarán algunos ejemplos para mostrar la aplicación de dichas ecuaciones.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9" grpId="0" animBg="1"/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72008" y="332656"/>
            <a:ext cx="8892480" cy="1368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MX" b="1" dirty="0" smtClean="0"/>
              <a:t>	</a:t>
            </a:r>
            <a:r>
              <a:rPr lang="es-MX" b="1" u="sng" dirty="0" smtClean="0"/>
              <a:t>Ejemplo</a:t>
            </a:r>
            <a:r>
              <a:rPr lang="es-MX" dirty="0" smtClean="0"/>
              <a:t>. Determinar las ecuaciones dinámicas del manipulador RP de la figura empleando las ecuaciones EL.</a:t>
            </a:r>
            <a:endParaRPr lang="es-MX" dirty="0"/>
          </a:p>
        </p:txBody>
      </p:sp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3460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Ecuaciones EL para robots manipuladores</a:t>
            </a:r>
            <a:endParaRPr kumimoji="0" lang="es-MX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Imagen" descr="Fig_5-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772816"/>
            <a:ext cx="5570230" cy="4971402"/>
          </a:xfrm>
          <a:prstGeom prst="rect">
            <a:avLst/>
          </a:prstGeom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68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888" y="44624"/>
            <a:ext cx="2088232" cy="4606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dirty="0" smtClean="0"/>
              <a:t>Nótese que:</a:t>
            </a:r>
            <a:endParaRPr lang="es-MX" dirty="0"/>
          </a:p>
        </p:txBody>
      </p:sp>
      <p:pic>
        <p:nvPicPr>
          <p:cNvPr id="4" name="3 Imagen" descr="Fig_5-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38630" cy="3068960"/>
          </a:xfrm>
          <a:prstGeom prst="rect">
            <a:avLst/>
          </a:prstGeom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758602"/>
            <a:ext cx="885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8680"/>
            <a:ext cx="895815" cy="84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92696"/>
            <a:ext cx="790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548680"/>
            <a:ext cx="897632" cy="81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3563888" y="1484784"/>
            <a:ext cx="2088232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lo que: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2276872"/>
            <a:ext cx="771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2132856"/>
            <a:ext cx="1351211" cy="79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2276872"/>
            <a:ext cx="752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2132856"/>
            <a:ext cx="1417886" cy="76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6459" y="3284984"/>
            <a:ext cx="7715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091" y="3068960"/>
            <a:ext cx="880997" cy="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4168" y="3297932"/>
            <a:ext cx="752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6256" y="3140968"/>
            <a:ext cx="880997" cy="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2 Marcador de contenido"/>
          <p:cNvSpPr txBox="1">
            <a:spLocks/>
          </p:cNvSpPr>
          <p:nvPr/>
        </p:nvSpPr>
        <p:spPr>
          <a:xfrm>
            <a:off x="251520" y="3861048"/>
            <a:ext cx="8424936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los </a:t>
            </a:r>
            <a:r>
              <a:rPr kumimoji="0" lang="es-MX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Jacobianos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velocidad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angular: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5249" name="Picture 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4725144"/>
            <a:ext cx="790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50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5616" y="4725144"/>
            <a:ext cx="752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51" name="Picture 1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07704" y="4725144"/>
            <a:ext cx="145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52" name="Picture 2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19872" y="4581128"/>
            <a:ext cx="2815010" cy="74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53" name="Picture 2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00192" y="4581128"/>
            <a:ext cx="865468" cy="75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54" name="Picture 2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5589240"/>
            <a:ext cx="7905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55" name="Picture 2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15616" y="5589240"/>
            <a:ext cx="752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56" name="Picture 2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79712" y="5589240"/>
            <a:ext cx="1419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57" name="Picture 25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419872" y="5373216"/>
            <a:ext cx="27501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58" name="Picture 26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228184" y="5445224"/>
            <a:ext cx="905414" cy="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69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5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5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5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9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8024" y="808112"/>
            <a:ext cx="4258816" cy="6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700" dirty="0" smtClean="0"/>
              <a:t>Finalmente para el caso </a:t>
            </a:r>
            <a:r>
              <a:rPr lang="es-MX" sz="2700" b="1" dirty="0" smtClean="0">
                <a:solidFill>
                  <a:srgbClr val="C00000"/>
                </a:solidFill>
              </a:rPr>
              <a:t>(d)</a:t>
            </a:r>
            <a:r>
              <a:rPr lang="es-MX" sz="2700" dirty="0" smtClean="0"/>
              <a:t>:</a:t>
            </a:r>
            <a:endParaRPr lang="es-MX" sz="2700" dirty="0"/>
          </a:p>
        </p:txBody>
      </p:sp>
      <p:pic>
        <p:nvPicPr>
          <p:cNvPr id="4" name="3 Imagen" descr="Fig_5-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784" y="692696"/>
            <a:ext cx="4425218" cy="374441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556792"/>
            <a:ext cx="1362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44624"/>
            <a:ext cx="9144000" cy="36004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(a) Conexiones mecánicas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44008" y="2276872"/>
            <a:ext cx="425881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¿Qué se concluye?: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716016" y="3068960"/>
            <a:ext cx="4258816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Al operar un sistema, este contiene restricciones que deben considerarse en su dinámica.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7048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29813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50" y="240252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204864"/>
            <a:ext cx="7815213" cy="48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2770" y="188640"/>
            <a:ext cx="790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6866" y="44624"/>
            <a:ext cx="865468" cy="75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66986" y="188640"/>
            <a:ext cx="7905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59074" y="44624"/>
            <a:ext cx="905414" cy="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1786" y="189604"/>
            <a:ext cx="771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3874" y="45588"/>
            <a:ext cx="1351211" cy="79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50058" y="189604"/>
            <a:ext cx="752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14154" y="45588"/>
            <a:ext cx="1417886" cy="76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16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2 Marcador de contenido"/>
          <p:cNvSpPr txBox="1">
            <a:spLocks/>
          </p:cNvSpPr>
          <p:nvPr/>
        </p:nvSpPr>
        <p:spPr>
          <a:xfrm>
            <a:off x="251520" y="1052736"/>
            <a:ext cx="8424936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la matriz de masa del sistema se tiene: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107504" y="2636912"/>
            <a:ext cx="8424936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donde: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504" y="2996952"/>
            <a:ext cx="2200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11760" y="2852936"/>
            <a:ext cx="3801988" cy="74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28184" y="2924944"/>
            <a:ext cx="1552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9512" y="3684637"/>
            <a:ext cx="2152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83768" y="3612629"/>
            <a:ext cx="3738017" cy="72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28184" y="3612629"/>
            <a:ext cx="1514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51520" y="4653136"/>
            <a:ext cx="2124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5" name="Picture 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483768" y="4509120"/>
            <a:ext cx="3403079" cy="78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6" name="Picture 1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868144" y="4509120"/>
            <a:ext cx="16668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7" name="Picture 1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51520" y="5661248"/>
            <a:ext cx="2085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8" name="Picture 1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411760" y="5517232"/>
            <a:ext cx="3497759" cy="77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9" name="Picture 1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940152" y="5517232"/>
            <a:ext cx="2000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70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816224"/>
            <a:ext cx="8229600" cy="4606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dirty="0" smtClean="0"/>
              <a:t>De esta manera se obtiene:</a:t>
            </a:r>
            <a:endParaRPr lang="es-MX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7048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04864"/>
            <a:ext cx="7815213" cy="48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37" y="116632"/>
            <a:ext cx="2200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9086" y="44624"/>
            <a:ext cx="1552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5275" y="116632"/>
            <a:ext cx="2152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9933" y="44624"/>
            <a:ext cx="1514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980728"/>
            <a:ext cx="2124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836712"/>
            <a:ext cx="16668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980728"/>
            <a:ext cx="2085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836712"/>
            <a:ext cx="20002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3284984"/>
            <a:ext cx="2667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1600" y="2996952"/>
            <a:ext cx="7341443" cy="68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4221088"/>
            <a:ext cx="2667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3608" y="3933056"/>
            <a:ext cx="4572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2 Marcador de contenido"/>
          <p:cNvSpPr txBox="1">
            <a:spLocks/>
          </p:cNvSpPr>
          <p:nvPr/>
        </p:nvSpPr>
        <p:spPr>
          <a:xfrm>
            <a:off x="179512" y="4797152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Ahora se determinarán los símbolos de </a:t>
            </a:r>
            <a:r>
              <a:rPr kumimoji="0" lang="es-MX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Christoffel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27784" y="5373216"/>
            <a:ext cx="3810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71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233936" cy="54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81547"/>
            <a:ext cx="8477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84784"/>
            <a:ext cx="2376265" cy="49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556792"/>
            <a:ext cx="200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4787" y="1628800"/>
            <a:ext cx="866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0891" y="1556792"/>
            <a:ext cx="2261989" cy="4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5147" y="1628800"/>
            <a:ext cx="695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2276872"/>
            <a:ext cx="8286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2204864"/>
            <a:ext cx="2391718" cy="47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2276872"/>
            <a:ext cx="695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040" y="2276872"/>
            <a:ext cx="771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2204864"/>
            <a:ext cx="2482776" cy="47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2276872"/>
            <a:ext cx="200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504" y="2996952"/>
            <a:ext cx="838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7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71600" y="2924944"/>
            <a:ext cx="2551187" cy="50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8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63888" y="2996952"/>
            <a:ext cx="93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9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60032" y="2996952"/>
            <a:ext cx="828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0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6136" y="2924944"/>
            <a:ext cx="2324472" cy="46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2996952"/>
            <a:ext cx="200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1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9967" y="3645024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2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43609" y="3573017"/>
            <a:ext cx="2304256" cy="4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645024"/>
            <a:ext cx="200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3" name="Picture 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60032" y="3645024"/>
            <a:ext cx="8286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4" name="Picture 2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796136" y="3573016"/>
            <a:ext cx="2310185" cy="44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3645024"/>
            <a:ext cx="200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2 Marcador de contenido"/>
          <p:cNvSpPr txBox="1">
            <a:spLocks/>
          </p:cNvSpPr>
          <p:nvPr/>
        </p:nvSpPr>
        <p:spPr>
          <a:xfrm>
            <a:off x="107504" y="4149080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recuerda que: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8325" name="Picture 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7504" y="5157192"/>
            <a:ext cx="1009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6" name="Picture 2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187624" y="4711353"/>
            <a:ext cx="2831579" cy="123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7" name="Picture 2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139952" y="5085184"/>
            <a:ext cx="990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8" name="Picture 2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148064" y="4725144"/>
            <a:ext cx="3509566" cy="121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72</a:t>
            </a:fld>
            <a:endParaRPr lang="es-MX"/>
          </a:p>
        </p:txBody>
      </p:sp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355976" y="472547"/>
            <a:ext cx="7048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217546" y="332656"/>
            <a:ext cx="3926454" cy="64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800" decel="1000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800" decel="1000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98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800" decel="1000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2132856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3663" y="120427"/>
            <a:ext cx="8477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7759" y="95672"/>
            <a:ext cx="200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5791" y="95672"/>
            <a:ext cx="866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9887" y="95672"/>
            <a:ext cx="695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5991" y="95672"/>
            <a:ext cx="8286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2095" y="95672"/>
            <a:ext cx="695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6191" y="122337"/>
            <a:ext cx="771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8279" y="95672"/>
            <a:ext cx="200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35671" y="512862"/>
            <a:ext cx="838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01863" y="512862"/>
            <a:ext cx="93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7879" y="476672"/>
            <a:ext cx="8286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476672"/>
            <a:ext cx="200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8494" y="476672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127" y="476672"/>
            <a:ext cx="200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72175" y="476672"/>
            <a:ext cx="8286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6271" y="476672"/>
            <a:ext cx="2000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 Marcador de contenido"/>
          <p:cNvSpPr txBox="1">
            <a:spLocks/>
          </p:cNvSpPr>
          <p:nvPr/>
        </p:nvSpPr>
        <p:spPr>
          <a:xfrm>
            <a:off x="107504" y="2276872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504" y="1282551"/>
            <a:ext cx="1009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7624" y="836712"/>
            <a:ext cx="2831579" cy="123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39952" y="1210543"/>
            <a:ext cx="990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48064" y="850503"/>
            <a:ext cx="3509566" cy="121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496" y="2996952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43608" y="2780928"/>
            <a:ext cx="1892052" cy="6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987824" y="2780928"/>
            <a:ext cx="1584176" cy="6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88024" y="2985517"/>
            <a:ext cx="990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868144" y="2852936"/>
            <a:ext cx="1431801" cy="64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406562" y="2852936"/>
            <a:ext cx="1341902" cy="71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2 Marcador de contenido"/>
          <p:cNvSpPr txBox="1">
            <a:spLocks/>
          </p:cNvSpPr>
          <p:nvPr/>
        </p:nvSpPr>
        <p:spPr>
          <a:xfrm>
            <a:off x="179512" y="357301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lo que: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9336" name="Picture 8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51520" y="4149080"/>
            <a:ext cx="15430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Picture 9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907704" y="4149080"/>
            <a:ext cx="26765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Picture 10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475656" y="4869160"/>
            <a:ext cx="323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9" name="Picture 1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799803" y="4653136"/>
            <a:ext cx="5724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475656" y="5805264"/>
            <a:ext cx="323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40" name="Picture 1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835696" y="5517232"/>
            <a:ext cx="58864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73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816" y="1268760"/>
            <a:ext cx="8229600" cy="5326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dirty="0" smtClean="0"/>
              <a:t>Ahora se calcula el vector de pares gravitacionales:</a:t>
            </a:r>
            <a:endParaRPr lang="es-MX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802" y="405628"/>
            <a:ext cx="771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7890" y="261612"/>
            <a:ext cx="1351211" cy="79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4074" y="405628"/>
            <a:ext cx="752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8170" y="261612"/>
            <a:ext cx="1417886" cy="76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0805"/>
            <a:ext cx="3708212" cy="108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132856"/>
            <a:ext cx="8286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1844824"/>
            <a:ext cx="3267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2636912"/>
            <a:ext cx="7899226" cy="99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51434" y="3717032"/>
            <a:ext cx="30575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94948" y="4523420"/>
            <a:ext cx="29241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584" y="4002013"/>
            <a:ext cx="323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6916" y="4747456"/>
            <a:ext cx="323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74</a:t>
            </a:fld>
            <a:endParaRPr lang="es-MX"/>
          </a:p>
        </p:txBody>
      </p:sp>
      <p:pic>
        <p:nvPicPr>
          <p:cNvPr id="18" name="17 Imagen" descr="Fig_5-3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12160" y="3708634"/>
            <a:ext cx="3044631" cy="2717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51520" y="2564904"/>
            <a:ext cx="8748464" cy="1656184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13 Imagen" descr="Fig_5-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437112"/>
            <a:ext cx="2592288" cy="231360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484784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Finalmente las ecuaciones dinámicas son:</a:t>
            </a:r>
            <a:endParaRPr lang="es-MX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0648"/>
            <a:ext cx="8286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4624"/>
            <a:ext cx="2348111" cy="64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638" y="188640"/>
            <a:ext cx="1183010" cy="27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4624"/>
            <a:ext cx="4158258" cy="61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836712"/>
            <a:ext cx="7048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692696"/>
            <a:ext cx="3779912" cy="62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1986930"/>
            <a:ext cx="5695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8460432" y="6165304"/>
            <a:ext cx="504056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3888" y="2644130"/>
            <a:ext cx="78962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75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build="p"/>
      <p:bldP spid="1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72008" y="332656"/>
            <a:ext cx="8892480" cy="1368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MX" b="1" dirty="0" smtClean="0"/>
              <a:t>	</a:t>
            </a:r>
            <a:r>
              <a:rPr lang="es-MX" b="1" u="sng" dirty="0" smtClean="0"/>
              <a:t>Ejemplo</a:t>
            </a:r>
            <a:r>
              <a:rPr lang="es-MX" dirty="0" smtClean="0"/>
              <a:t>. Determinar las ecuaciones dinámicas del manipulador RP de la figura empleando las ecuaciones EL y el análisis de cinemática directa.</a:t>
            </a:r>
            <a:endParaRPr lang="es-MX" dirty="0"/>
          </a:p>
        </p:txBody>
      </p:sp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3460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Ecuaciones EL para robots manipuladores</a:t>
            </a:r>
            <a:endParaRPr kumimoji="0" lang="es-MX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76</a:t>
            </a:fld>
            <a:endParaRPr lang="es-MX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65245"/>
            <a:ext cx="6308439" cy="470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888" y="44624"/>
            <a:ext cx="2088232" cy="4606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dirty="0" smtClean="0"/>
              <a:t>Nótese que:</a:t>
            </a:r>
            <a:endParaRPr lang="es-MX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76672"/>
            <a:ext cx="37242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908720"/>
            <a:ext cx="561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980728"/>
            <a:ext cx="1905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980728"/>
            <a:ext cx="1905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412776"/>
            <a:ext cx="1905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980728"/>
            <a:ext cx="1905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412776"/>
            <a:ext cx="1905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412776"/>
            <a:ext cx="352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980728"/>
            <a:ext cx="847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2 Marcador de contenido"/>
          <p:cNvSpPr txBox="1">
            <a:spLocks/>
          </p:cNvSpPr>
          <p:nvPr/>
        </p:nvSpPr>
        <p:spPr>
          <a:xfrm>
            <a:off x="3635896" y="1772816"/>
            <a:ext cx="2088232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Entonces: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0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53842" y="2348880"/>
            <a:ext cx="561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1914" y="2132856"/>
            <a:ext cx="1589336" cy="87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2114" y="2428503"/>
            <a:ext cx="571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3356992"/>
            <a:ext cx="561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2 Marcador de contenido"/>
          <p:cNvSpPr txBox="1">
            <a:spLocks/>
          </p:cNvSpPr>
          <p:nvPr/>
        </p:nvSpPr>
        <p:spPr>
          <a:xfrm>
            <a:off x="107504" y="3861048"/>
            <a:ext cx="1584176" cy="460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Además: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14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3501008"/>
            <a:ext cx="476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5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3284984"/>
            <a:ext cx="888678" cy="58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6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72400" y="3284984"/>
            <a:ext cx="673795" cy="59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7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4581128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8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3608" y="4437112"/>
            <a:ext cx="673224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9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9512" y="5445224"/>
            <a:ext cx="6953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52 Cerrar llave"/>
          <p:cNvSpPr/>
          <p:nvPr/>
        </p:nvSpPr>
        <p:spPr>
          <a:xfrm>
            <a:off x="1835696" y="4365104"/>
            <a:ext cx="216024" cy="1872208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421" name="Picture 2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60468" y="4509120"/>
            <a:ext cx="723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7" name="Picture 2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60468" y="5604789"/>
            <a:ext cx="7143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77</a:t>
            </a:fld>
            <a:endParaRPr lang="es-MX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98088"/>
            <a:ext cx="615714" cy="22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393" y="2157165"/>
            <a:ext cx="1713161" cy="82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141" y="3144882"/>
            <a:ext cx="1894161" cy="78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09" y="5285424"/>
            <a:ext cx="671271" cy="88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8028384" y="4268976"/>
            <a:ext cx="678162" cy="960224"/>
            <a:chOff x="4932040" y="4268976"/>
            <a:chExt cx="678162" cy="960224"/>
          </a:xfrm>
        </p:grpSpPr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268976"/>
              <a:ext cx="159970" cy="93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4268976"/>
              <a:ext cx="174106" cy="960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1009" y="4301095"/>
              <a:ext cx="446911" cy="816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6 Grupo"/>
          <p:cNvGrpSpPr/>
          <p:nvPr/>
        </p:nvGrpSpPr>
        <p:grpSpPr>
          <a:xfrm>
            <a:off x="7998294" y="5334227"/>
            <a:ext cx="750170" cy="960224"/>
            <a:chOff x="4901950" y="5334227"/>
            <a:chExt cx="750170" cy="960224"/>
          </a:xfrm>
        </p:grpSpPr>
        <p:pic>
          <p:nvPicPr>
            <p:cNvPr id="17417" name="Picture 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025" y="5454724"/>
              <a:ext cx="440841" cy="776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1950" y="5334227"/>
              <a:ext cx="159970" cy="93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7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8014" y="5334227"/>
              <a:ext cx="174106" cy="960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3434855" cy="2560091"/>
          </a:xfrm>
          <a:prstGeom prst="rect">
            <a:avLst/>
          </a:prstGeom>
        </p:spPr>
      </p:pic>
      <p:sp>
        <p:nvSpPr>
          <p:cNvPr id="54" name="2 Marcador de contenido"/>
          <p:cNvSpPr txBox="1">
            <a:spLocks/>
          </p:cNvSpPr>
          <p:nvPr/>
        </p:nvSpPr>
        <p:spPr>
          <a:xfrm>
            <a:off x="2123728" y="4437111"/>
            <a:ext cx="3672408" cy="185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Se emplea la cinemática directa para obtener los vectores</a:t>
            </a:r>
            <a:r>
              <a:rPr kumimoji="0" lang="es-MX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{0}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6228184" y="4971653"/>
            <a:ext cx="615714" cy="47357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00" decel="1000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102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8" grpId="0"/>
      <p:bldP spid="45" grpId="0"/>
      <p:bldP spid="53" grpId="0" animBg="1"/>
      <p:bldP spid="54" grpId="0"/>
      <p:bldP spid="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91880" y="1096144"/>
            <a:ext cx="2386608" cy="4606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dirty="0" smtClean="0"/>
              <a:t>Nuevamente:</a:t>
            </a:r>
            <a:endParaRPr lang="es-MX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0648"/>
            <a:ext cx="561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4624"/>
            <a:ext cx="1589336" cy="87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59613"/>
            <a:ext cx="561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-27384"/>
            <a:ext cx="1756594" cy="93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3419872" y="980728"/>
            <a:ext cx="57241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700808"/>
            <a:ext cx="638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700808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1556792"/>
            <a:ext cx="679447" cy="6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2420888"/>
            <a:ext cx="6477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2420888"/>
            <a:ext cx="1323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2276872"/>
            <a:ext cx="763826" cy="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3648" y="3356415"/>
            <a:ext cx="7143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5736" y="3356415"/>
            <a:ext cx="657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4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15816" y="3284407"/>
            <a:ext cx="13239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5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55976" y="3140391"/>
            <a:ext cx="2400102" cy="72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6" name="Picture 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04248" y="3140391"/>
            <a:ext cx="697710" cy="62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7" name="Picture 1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03648" y="4221088"/>
            <a:ext cx="7048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8" name="Picture 1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23728" y="4221088"/>
            <a:ext cx="685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9" name="Picture 1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43808" y="4234036"/>
            <a:ext cx="1371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0" name="Picture 1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283968" y="4077072"/>
            <a:ext cx="2376264" cy="74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1" name="Picture 1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732240" y="4149080"/>
            <a:ext cx="676090" cy="6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2" name="Picture 18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5576" y="5301208"/>
            <a:ext cx="64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3" name="Picture 19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475656" y="5013176"/>
            <a:ext cx="2447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4" name="Picture 2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283968" y="5301208"/>
            <a:ext cx="6381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5" name="Picture 2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004048" y="4941168"/>
            <a:ext cx="23717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78</a:t>
            </a:fld>
            <a:endParaRPr lang="es-MX"/>
          </a:p>
        </p:txBody>
      </p:sp>
      <p:pic>
        <p:nvPicPr>
          <p:cNvPr id="31" name="30 Imagen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3434855" cy="2560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2684"/>
            <a:ext cx="7143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9245"/>
            <a:ext cx="697710" cy="62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93261"/>
            <a:ext cx="7048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9245"/>
            <a:ext cx="676090" cy="6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93261"/>
            <a:ext cx="64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21253"/>
            <a:ext cx="1439813" cy="57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265269"/>
            <a:ext cx="6381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121253"/>
            <a:ext cx="1317020" cy="5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2276872"/>
            <a:ext cx="184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808" y="2132856"/>
            <a:ext cx="3699495" cy="73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8224" y="2132856"/>
            <a:ext cx="13239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9592" y="3284984"/>
            <a:ext cx="1819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1800" y="3212976"/>
            <a:ext cx="36400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16216" y="3212976"/>
            <a:ext cx="1323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2 Marcador de contenido"/>
          <p:cNvSpPr>
            <a:spLocks noGrp="1"/>
          </p:cNvSpPr>
          <p:nvPr>
            <p:ph idx="1"/>
          </p:nvPr>
        </p:nvSpPr>
        <p:spPr>
          <a:xfrm>
            <a:off x="251520" y="1772816"/>
            <a:ext cx="2386608" cy="4606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MX" dirty="0" smtClean="0"/>
              <a:t>Entonces:</a:t>
            </a:r>
            <a:endParaRPr lang="es-MX" dirty="0"/>
          </a:p>
        </p:txBody>
      </p:sp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83768" y="980728"/>
            <a:ext cx="723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75856" y="836712"/>
            <a:ext cx="781393" cy="77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20072" y="764704"/>
            <a:ext cx="864865" cy="84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27984" y="980728"/>
            <a:ext cx="7143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99592" y="4149080"/>
            <a:ext cx="6477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7" name="Picture 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619672" y="4077072"/>
            <a:ext cx="16287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8" name="Picture 1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347864" y="4005064"/>
            <a:ext cx="1107753" cy="7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9" name="Picture 1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716016" y="4149080"/>
            <a:ext cx="647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0" name="Picture 1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436096" y="4077072"/>
            <a:ext cx="1981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1" name="Picture 1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524328" y="4005064"/>
            <a:ext cx="1200836" cy="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2" name="Picture 14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98426" y="5001010"/>
            <a:ext cx="1809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3" name="Picture 15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42642" y="4784986"/>
            <a:ext cx="3151808" cy="80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4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010994" y="4869160"/>
            <a:ext cx="13430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5" name="Picture 17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98426" y="5793108"/>
            <a:ext cx="18097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6" name="Picture 18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770634" y="5649092"/>
            <a:ext cx="3145904" cy="73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7" name="Picture 19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010994" y="5733256"/>
            <a:ext cx="1657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79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92088"/>
            <a:ext cx="8229600" cy="532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700" dirty="0" smtClean="0"/>
              <a:t>Sea un sistema de N puntos que se describe por: </a:t>
            </a:r>
            <a:endParaRPr lang="es-MX" sz="2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96" y="1268760"/>
            <a:ext cx="2735960" cy="112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izquierda"/>
          <p:cNvSpPr/>
          <p:nvPr/>
        </p:nvSpPr>
        <p:spPr>
          <a:xfrm>
            <a:off x="3574232" y="1628800"/>
            <a:ext cx="504056" cy="43204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222304" y="1340768"/>
            <a:ext cx="4394448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Posición de cada punto</a:t>
            </a:r>
            <a:r>
              <a:rPr kumimoji="0" lang="es-MX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el espacio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05880" y="2564904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conexiones mecánicas se expresan como: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7174" y="3068960"/>
            <a:ext cx="48863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405880" y="3933056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  </a:t>
            </a: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s-MX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número</a:t>
            </a:r>
            <a:r>
              <a:rPr kumimoji="0" lang="es-MX" sz="2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s-MX" sz="27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restricciones mecánicas</a:t>
            </a:r>
            <a:r>
              <a:rPr kumimoji="0" lang="es-MX" sz="2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44624"/>
            <a:ext cx="9144000" cy="36004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(a) Conexiones mecánicas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95536" y="4581128"/>
            <a:ext cx="8229600" cy="14401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MX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Definición.</a:t>
            </a: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s-MX" sz="27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Posición posible</a:t>
            </a: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Un vector </a:t>
            </a: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s-MX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satisface la ecuación (1) se dice que es una posición posible de los puntos del sistema</a:t>
            </a:r>
            <a:r>
              <a:rPr kumimoji="0" lang="es-MX" sz="2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s-MX" sz="2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7380312" y="3284984"/>
            <a:ext cx="648072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8" grpId="0"/>
      <p:bldP spid="10" grpId="0"/>
      <p:bldP spid="9" grpId="0" animBg="1"/>
      <p:bldP spid="11" grpId="0" animBg="1"/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51520" y="1772816"/>
            <a:ext cx="8748464" cy="1656184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" name="3 Conector recto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865" y="116632"/>
            <a:ext cx="1487810" cy="36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0357" y="44624"/>
            <a:ext cx="923611" cy="49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8185" y="116632"/>
            <a:ext cx="1459235" cy="35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0353" y="84513"/>
            <a:ext cx="963935" cy="49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706565"/>
            <a:ext cx="1376536" cy="31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620688"/>
            <a:ext cx="909811" cy="44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692696"/>
            <a:ext cx="1304528" cy="32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56988" y="620688"/>
            <a:ext cx="1135292" cy="46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606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MX" dirty="0" smtClean="0"/>
              <a:t>Siguiendo los mismos pasos anteriores se obtiene nuevamente:</a:t>
            </a:r>
            <a:endParaRPr lang="es-MX" dirty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3888" y="1852042"/>
            <a:ext cx="78962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8460432" y="6165304"/>
            <a:ext cx="504056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80</a:t>
            </a:fld>
            <a:endParaRPr lang="es-MX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84" y="3501008"/>
            <a:ext cx="396111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build="p"/>
      <p:bldP spid="1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72008" y="332656"/>
            <a:ext cx="8892480" cy="1368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MX" b="1" dirty="0" smtClean="0"/>
              <a:t>	</a:t>
            </a:r>
            <a:r>
              <a:rPr lang="es-MX" b="1" u="sng" dirty="0" smtClean="0"/>
              <a:t>Ejemplo</a:t>
            </a:r>
            <a:r>
              <a:rPr lang="es-MX" dirty="0" smtClean="0"/>
              <a:t>. Determinar las ecuaciones dinámicas del manipulador RR de la figura empleando las ecuaciones EL y el análisis de cinemática directa.</a:t>
            </a:r>
            <a:endParaRPr lang="es-MX" dirty="0"/>
          </a:p>
        </p:txBody>
      </p:sp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xfrm>
            <a:off x="0" y="-27384"/>
            <a:ext cx="9144000" cy="3460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Ecuaciones EL para robots manipuladores</a:t>
            </a:r>
            <a:endParaRPr kumimoji="0" lang="es-MX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Imagen" descr="Fig_5-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813538"/>
            <a:ext cx="4446699" cy="4783814"/>
          </a:xfrm>
          <a:prstGeom prst="rect">
            <a:avLst/>
          </a:prstGeom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81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" y="44624"/>
            <a:ext cx="1594520" cy="5326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dirty="0" smtClean="0"/>
              <a:t>Se tiene:</a:t>
            </a:r>
            <a:endParaRPr lang="es-MX" dirty="0"/>
          </a:p>
        </p:txBody>
      </p:sp>
      <p:pic>
        <p:nvPicPr>
          <p:cNvPr id="4" name="3 Imagen" descr="Fig_5-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6514" y="44624"/>
            <a:ext cx="2671990" cy="3149827"/>
          </a:xfrm>
          <a:prstGeom prst="rect">
            <a:avLst/>
          </a:prstGeom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48680"/>
            <a:ext cx="514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76672"/>
            <a:ext cx="1533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76672"/>
            <a:ext cx="12477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980728"/>
            <a:ext cx="3133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484784"/>
            <a:ext cx="5048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556792"/>
            <a:ext cx="200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916832"/>
            <a:ext cx="200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2276872"/>
            <a:ext cx="200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1556792"/>
            <a:ext cx="200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1556792"/>
            <a:ext cx="200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1916832"/>
            <a:ext cx="200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2276872"/>
            <a:ext cx="200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2276872"/>
            <a:ext cx="200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1916832"/>
            <a:ext cx="342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2276872"/>
            <a:ext cx="3143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15816" y="1556792"/>
            <a:ext cx="247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7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15816" y="1916832"/>
            <a:ext cx="2952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8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2852936"/>
            <a:ext cx="571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9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584" y="2636912"/>
            <a:ext cx="1431603" cy="8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0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39752" y="2852936"/>
            <a:ext cx="542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1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15816" y="2675078"/>
            <a:ext cx="1512168" cy="82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2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99992" y="2852936"/>
            <a:ext cx="571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3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48064" y="2564904"/>
            <a:ext cx="132557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4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9512" y="4077072"/>
            <a:ext cx="600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5" name="Picture 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7584" y="3789040"/>
            <a:ext cx="1909564" cy="92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7" name="Picture 2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987824" y="4077072"/>
            <a:ext cx="6191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8" name="Picture 2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635896" y="3789040"/>
            <a:ext cx="2645271" cy="96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9" name="Picture 2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79512" y="5085184"/>
            <a:ext cx="1190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20" name="Picture 2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475655" y="4941168"/>
            <a:ext cx="113772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21" name="Picture 2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699792" y="5008785"/>
            <a:ext cx="768872" cy="94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22" name="Picture 2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779912" y="5085184"/>
            <a:ext cx="1200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23" name="Picture 27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004048" y="4941168"/>
            <a:ext cx="1136328" cy="96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24" name="Picture 28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228184" y="4941168"/>
            <a:ext cx="1413123" cy="93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82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106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106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10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124744"/>
            <a:ext cx="8229600" cy="5326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dirty="0" smtClean="0"/>
              <a:t>Entonces los </a:t>
            </a:r>
            <a:r>
              <a:rPr lang="es-MX" dirty="0" err="1" smtClean="0"/>
              <a:t>Jacobianos</a:t>
            </a:r>
            <a:r>
              <a:rPr lang="es-MX" dirty="0" smtClean="0"/>
              <a:t> de velocidad angular son:</a:t>
            </a:r>
            <a:endParaRPr lang="es-MX" dirty="0"/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801"/>
            <a:ext cx="1190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7793"/>
            <a:ext cx="768872" cy="94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16632"/>
            <a:ext cx="1200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4624"/>
            <a:ext cx="1413123" cy="93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1700808"/>
            <a:ext cx="885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1628800"/>
            <a:ext cx="1533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75756" y="1556792"/>
            <a:ext cx="1160140" cy="7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1700808"/>
            <a:ext cx="942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1628800"/>
            <a:ext cx="1876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1556792"/>
            <a:ext cx="2354188" cy="73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86816" y="2320280"/>
            <a:ext cx="9057184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energía cinética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 el movimiento </a:t>
            </a:r>
            <a:r>
              <a:rPr kumimoji="0" lang="es-MX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traslacional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7528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3212976"/>
            <a:ext cx="74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9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3608" y="2996952"/>
            <a:ext cx="51149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0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3568" y="4170015"/>
            <a:ext cx="2762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1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43608" y="3933056"/>
            <a:ext cx="2825527" cy="67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2" name="Picture 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23928" y="3933056"/>
            <a:ext cx="4849738" cy="6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3568" y="4941168"/>
            <a:ext cx="2762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3" name="Picture 1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99592" y="4725144"/>
            <a:ext cx="7953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83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1124744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Para el movimiento rotacional se tiene:</a:t>
            </a:r>
            <a:endParaRPr lang="es-MX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571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6632"/>
            <a:ext cx="1431603" cy="8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32656"/>
            <a:ext cx="600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4624"/>
            <a:ext cx="1909564" cy="92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32656"/>
            <a:ext cx="6191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4624"/>
            <a:ext cx="2645271" cy="96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1844824"/>
            <a:ext cx="628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1620282"/>
            <a:ext cx="1695252" cy="72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1844824"/>
            <a:ext cx="66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1700808"/>
            <a:ext cx="1656581" cy="69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4168" y="1844824"/>
            <a:ext cx="6381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1628800"/>
            <a:ext cx="743367" cy="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4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336" y="1844824"/>
            <a:ext cx="619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5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44408" y="1700808"/>
            <a:ext cx="735137" cy="68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6" name="Picture 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2958" y="2730053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7" name="Picture 1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34674" y="2640905"/>
            <a:ext cx="1352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8" name="Picture 1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74834" y="2496889"/>
            <a:ext cx="2516113" cy="76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9" name="Picture 1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967122" y="2568897"/>
            <a:ext cx="757006" cy="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0" name="Picture 1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79512" y="3573016"/>
            <a:ext cx="666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1" name="Picture 1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99592" y="3501008"/>
            <a:ext cx="1352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2" name="Picture 18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339752" y="3429000"/>
            <a:ext cx="2453630" cy="71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3" name="Picture 19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860032" y="3429000"/>
            <a:ext cx="736547" cy="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 Marcador de contenido"/>
          <p:cNvSpPr txBox="1">
            <a:spLocks/>
          </p:cNvSpPr>
          <p:nvPr/>
        </p:nvSpPr>
        <p:spPr>
          <a:xfrm>
            <a:off x="35496" y="4149080"/>
            <a:ext cx="9108504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la energía cinética para el movimiento rotacional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8564" name="Picture 2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51520" y="4869160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5" name="Picture 2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115616" y="4725144"/>
            <a:ext cx="4448721" cy="6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67383" y="5730205"/>
            <a:ext cx="2762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6" name="Picture 2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043608" y="5589240"/>
            <a:ext cx="3124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714378" y="3396233"/>
            <a:ext cx="137542" cy="13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84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Por lo tanto, la energía cinética total es:</a:t>
            </a:r>
            <a:endParaRPr lang="es-MX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74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4624"/>
            <a:ext cx="7953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927398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836712"/>
            <a:ext cx="3124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>
            <a:off x="0" y="1556792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348880"/>
            <a:ext cx="638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348880"/>
            <a:ext cx="9239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068960"/>
            <a:ext cx="2762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2924944"/>
            <a:ext cx="8038678" cy="56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857997"/>
            <a:ext cx="2762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3645024"/>
            <a:ext cx="14287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35496" y="4336504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donde: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4653136"/>
            <a:ext cx="10001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4509120"/>
            <a:ext cx="15906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6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5445224"/>
            <a:ext cx="914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7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7624" y="5318348"/>
            <a:ext cx="5448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8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5877272"/>
            <a:ext cx="8953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0" name="Picture 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1520" y="6309320"/>
            <a:ext cx="8953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1" name="Picture 1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59632" y="5733256"/>
            <a:ext cx="2752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2" name="Picture 1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87624" y="6237312"/>
            <a:ext cx="1333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85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980728"/>
            <a:ext cx="8229600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Para la energía potencial se tiene: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32656"/>
            <a:ext cx="597793" cy="28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936104" cy="59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23201"/>
            <a:ext cx="684913" cy="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88640"/>
            <a:ext cx="1850132" cy="57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32656"/>
            <a:ext cx="484482" cy="21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32656"/>
            <a:ext cx="864493" cy="27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772816"/>
            <a:ext cx="10382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1700808"/>
            <a:ext cx="3362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55415" y="2564904"/>
            <a:ext cx="2762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0" y="2132856"/>
            <a:ext cx="68199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3501008"/>
            <a:ext cx="2762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3648" y="3429000"/>
            <a:ext cx="3419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2 Marcador de contenido"/>
          <p:cNvSpPr txBox="1">
            <a:spLocks/>
          </p:cNvSpPr>
          <p:nvPr/>
        </p:nvSpPr>
        <p:spPr>
          <a:xfrm>
            <a:off x="251520" y="3861048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Ahora se determina el </a:t>
            </a:r>
            <a:r>
              <a:rPr kumimoji="0" lang="es-MX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Lagrangiano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0600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4725144"/>
            <a:ext cx="590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1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71600" y="4725144"/>
            <a:ext cx="733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5373216"/>
            <a:ext cx="2762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2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43608" y="5157192"/>
            <a:ext cx="6972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 descr="Fig_5-4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228184" y="3417962"/>
            <a:ext cx="2880320" cy="3395414"/>
          </a:xfrm>
          <a:prstGeom prst="rect">
            <a:avLst/>
          </a:prstGeom>
        </p:spPr>
      </p:pic>
      <p:pic>
        <p:nvPicPr>
          <p:cNvPr id="22" name="Picture 2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68144" y="260648"/>
            <a:ext cx="758577" cy="4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60232" y="116632"/>
            <a:ext cx="58867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98829" y="188640"/>
            <a:ext cx="827287" cy="47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162925" y="116632"/>
            <a:ext cx="981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86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692696"/>
            <a:ext cx="8229600" cy="4606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dirty="0" smtClean="0"/>
              <a:t>Empleando las ecuaciones EL se obtiene:</a:t>
            </a:r>
            <a:endParaRPr lang="es-MX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4154"/>
            <a:ext cx="590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0138"/>
            <a:ext cx="6972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96752"/>
            <a:ext cx="1847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95" y="3212976"/>
            <a:ext cx="552605" cy="5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2075" y="3284984"/>
            <a:ext cx="1609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10" y="3896734"/>
            <a:ext cx="706562" cy="4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6506" y="3896734"/>
            <a:ext cx="5619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6380" y="4473928"/>
            <a:ext cx="573212" cy="5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4606509"/>
            <a:ext cx="3581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5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5085184"/>
            <a:ext cx="596490" cy="5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6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3608" y="5229200"/>
            <a:ext cx="162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7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5733256"/>
            <a:ext cx="755526" cy="50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8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7624" y="5805264"/>
            <a:ext cx="3724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9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528" y="6296019"/>
            <a:ext cx="563687" cy="51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0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71600" y="6337542"/>
            <a:ext cx="4924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67916" y="2043708"/>
            <a:ext cx="914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04020" y="1916832"/>
            <a:ext cx="5448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67916" y="2475756"/>
            <a:ext cx="8953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67916" y="2907804"/>
            <a:ext cx="8953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76028" y="2331740"/>
            <a:ext cx="2752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004020" y="2835796"/>
            <a:ext cx="1333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87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44624"/>
            <a:ext cx="8229600" cy="5326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MX" dirty="0" smtClean="0"/>
              <a:t>Por lo que las ecuaciones dinámicas del sistema son:</a:t>
            </a:r>
            <a:endParaRPr lang="es-MX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95" y="548680"/>
            <a:ext cx="9066609" cy="59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07504" y="1268760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expresión anterior puede </a:t>
            </a:r>
            <a:r>
              <a:rPr kumimoji="0" lang="es-MX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factorizarse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como: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060848"/>
            <a:ext cx="689673" cy="28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909807"/>
            <a:ext cx="2210172" cy="49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060848"/>
            <a:ext cx="660276" cy="22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4466" y="1916832"/>
            <a:ext cx="1475606" cy="50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023278"/>
            <a:ext cx="713234" cy="25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1916832"/>
            <a:ext cx="2864917" cy="49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Marcador de contenido"/>
          <p:cNvSpPr txBox="1">
            <a:spLocks/>
          </p:cNvSpPr>
          <p:nvPr/>
        </p:nvSpPr>
        <p:spPr>
          <a:xfrm>
            <a:off x="179512" y="2564904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 lo que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obtiene la expresión simplificada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4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2124" y="3973786"/>
            <a:ext cx="5318348" cy="60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Fig_5-4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496" y="2993537"/>
            <a:ext cx="3240360" cy="3819840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8460432" y="6309320"/>
            <a:ext cx="576064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88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2" grpId="0"/>
      <p:bldP spid="1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ig_5-45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3928" y="4768552"/>
            <a:ext cx="5112568" cy="1468760"/>
          </a:xfrm>
        </p:spPr>
        <p:txBody>
          <a:bodyPr>
            <a:normAutofit fontScale="85000" lnSpcReduction="10000"/>
            <a:scene3d>
              <a:camera prst="perspectiveContrastingRightFacing"/>
              <a:lightRig rig="threePt" dir="t"/>
            </a:scene3d>
          </a:bodyPr>
          <a:lstStyle/>
          <a:p>
            <a:pPr algn="ctr">
              <a:buNone/>
            </a:pPr>
            <a:r>
              <a:rPr lang="es-MX" sz="7200" b="1" u="sng" dirty="0" smtClean="0">
                <a:blipFill>
                  <a:blip r:embed="rId3"/>
                  <a:tile tx="0" ty="0" sx="100000" sy="100000" flip="none" algn="tl"/>
                </a:blipFill>
              </a:rPr>
              <a:t>FIN UNIDAD 03</a:t>
            </a:r>
            <a:endParaRPr lang="es-MX" sz="7200" b="1" u="sng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89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620688"/>
            <a:ext cx="8229600" cy="1036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700" dirty="0" smtClean="0"/>
              <a:t>    Entre los efectos de las restricciones se encuentran:</a:t>
            </a:r>
            <a:endParaRPr lang="es-MX" sz="27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1340768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Limitan configuración geométrica del sistema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2700" dirty="0" smtClean="0"/>
              <a:t>Limitan su movimiento</a:t>
            </a:r>
            <a:endParaRPr kumimoji="0" lang="es-MX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2700" dirty="0" smtClean="0"/>
              <a:t>Disminuyen los GDL del sistema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67544" y="3068960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ejemplo,</a:t>
            </a:r>
            <a:r>
              <a:rPr kumimoji="0" lang="es-MX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sea un sistema con: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7544" y="3789040"/>
            <a:ext cx="1800200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3n</a:t>
            </a: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GDL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7544" y="4293096"/>
            <a:ext cx="2808312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s-MX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restricciones</a:t>
            </a:r>
            <a:endParaRPr kumimoji="0" lang="es-MX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3491880" y="4077072"/>
            <a:ext cx="720080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7592" y="4065637"/>
            <a:ext cx="1752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6660232" y="4005064"/>
            <a:ext cx="1800200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GDL</a:t>
            </a:r>
            <a:endParaRPr kumimoji="0" lang="es-MX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0" y="44624"/>
            <a:ext cx="9144000" cy="36004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45000" lnSpcReduction="20000"/>
            <a:scene3d>
              <a:camera prst="perspectiveAbove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(a) Conexiones mecánicas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Dr. Roger Miranda Colorado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E17-6B5B-47E1-9107-A56120A9CE0B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 animBg="1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10041</TotalTime>
  <Words>2624</Words>
  <Application>Microsoft Office PowerPoint</Application>
  <PresentationFormat>Presentación en pantalla (4:3)</PresentationFormat>
  <Paragraphs>552</Paragraphs>
  <Slides>89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89</vt:i4>
      </vt:variant>
    </vt:vector>
  </HeadingPairs>
  <TitlesOfParts>
    <vt:vector size="91" baseType="lpstr">
      <vt:lpstr>Tema de Office</vt:lpstr>
      <vt:lpstr>Equation</vt:lpstr>
      <vt:lpstr>Dinámica y Control de Robots UNIDAD 03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6. Ecuaciones EL para robots manipuladores</vt:lpstr>
      <vt:lpstr>6. Ecuaciones EL para robots manipuladores</vt:lpstr>
      <vt:lpstr>6. Ecuaciones EL para robots manipuladores</vt:lpstr>
      <vt:lpstr>6. Ecuaciones EL para robots manipuladores</vt:lpstr>
      <vt:lpstr>6. Ecuaciones EL para robots manipuladores</vt:lpstr>
      <vt:lpstr>6. Ecuaciones EL para robots manipuladores</vt:lpstr>
      <vt:lpstr>6. Ecuaciones EL para robots manipuladores</vt:lpstr>
      <vt:lpstr>6. Ecuaciones EL para robots manipuladores</vt:lpstr>
      <vt:lpstr>6. Ecuaciones EL para robots manipuladores</vt:lpstr>
      <vt:lpstr>6. Ecuaciones EL para robots manipuladores</vt:lpstr>
      <vt:lpstr>6. Ecuaciones EL para robots manipuladores</vt:lpstr>
      <vt:lpstr>6. Ecuaciones EL para robots manipuladores</vt:lpstr>
      <vt:lpstr>6. Ecuaciones EL para robots manipuladores</vt:lpstr>
      <vt:lpstr>6. Ecuaciones EL para robots manipuladores</vt:lpstr>
      <vt:lpstr>6. Ecuaciones EL para robots manipuladores</vt:lpstr>
      <vt:lpstr>6. Ecuaciones EL para robots manipuladores</vt:lpstr>
      <vt:lpstr>6. Ecuaciones EL para robots manipuladores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6. Ecuaciones EL para robots manipuladores</vt:lpstr>
      <vt:lpstr>Presentación de PowerPoint</vt:lpstr>
      <vt:lpstr>Presentación de PowerPoint</vt:lpstr>
      <vt:lpstr>Presentación de PowerPoint</vt:lpstr>
      <vt:lpstr>Presentación de PowerPoint</vt:lpstr>
      <vt:lpstr>6. Ecuaciones EL para robots manipuladores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JACOBIANO: PARTE 1</dc:title>
  <dc:creator> </dc:creator>
  <cp:lastModifiedBy>Roger</cp:lastModifiedBy>
  <cp:revision>267</cp:revision>
  <dcterms:created xsi:type="dcterms:W3CDTF">2010-10-27T03:51:19Z</dcterms:created>
  <dcterms:modified xsi:type="dcterms:W3CDTF">2014-06-13T12:46:48Z</dcterms:modified>
</cp:coreProperties>
</file>