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426" r:id="rId4"/>
    <p:sldId id="427" r:id="rId5"/>
    <p:sldId id="450" r:id="rId6"/>
    <p:sldId id="451" r:id="rId7"/>
    <p:sldId id="452" r:id="rId8"/>
    <p:sldId id="453" r:id="rId9"/>
    <p:sldId id="454" r:id="rId10"/>
    <p:sldId id="455" r:id="rId11"/>
    <p:sldId id="481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509" r:id="rId34"/>
    <p:sldId id="510" r:id="rId35"/>
    <p:sldId id="477" r:id="rId36"/>
    <p:sldId id="478" r:id="rId37"/>
    <p:sldId id="511" r:id="rId38"/>
    <p:sldId id="480" r:id="rId39"/>
    <p:sldId id="482" r:id="rId40"/>
    <p:sldId id="484" r:id="rId41"/>
    <p:sldId id="485" r:id="rId42"/>
    <p:sldId id="483" r:id="rId43"/>
    <p:sldId id="486" r:id="rId44"/>
    <p:sldId id="487" r:id="rId45"/>
    <p:sldId id="490" r:id="rId46"/>
    <p:sldId id="491" r:id="rId47"/>
    <p:sldId id="492" r:id="rId48"/>
    <p:sldId id="493" r:id="rId49"/>
    <p:sldId id="494" r:id="rId50"/>
    <p:sldId id="495" r:id="rId51"/>
    <p:sldId id="496" r:id="rId52"/>
    <p:sldId id="497" r:id="rId53"/>
    <p:sldId id="498" r:id="rId54"/>
    <p:sldId id="499" r:id="rId55"/>
    <p:sldId id="500" r:id="rId56"/>
    <p:sldId id="501" r:id="rId57"/>
    <p:sldId id="502" r:id="rId58"/>
    <p:sldId id="503" r:id="rId59"/>
    <p:sldId id="504" r:id="rId60"/>
    <p:sldId id="505" r:id="rId61"/>
    <p:sldId id="507" r:id="rId62"/>
    <p:sldId id="508" r:id="rId63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08F9E-D5B0-4675-A12C-DF38567EED91}" type="datetimeFigureOut">
              <a:rPr lang="es-MX" smtClean="0"/>
              <a:pPr/>
              <a:t>22/04/2014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9D3C8-A6C5-493B-B5CC-781FE914EA1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43384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FB85F-BC92-4A69-8FEB-78ED687FF32F}" type="datetimeFigureOut">
              <a:rPr lang="es-MX" smtClean="0"/>
              <a:pPr/>
              <a:t>22/04/2014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B70B7-4655-49CF-8DA1-03783DF31A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580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22/04/2014</a:t>
            </a:r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png"/><Relationship Id="rId7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7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0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88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1.pn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0" Type="http://schemas.openxmlformats.org/officeDocument/2006/relationships/image" Target="../media/image87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08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9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97.png"/><Relationship Id="rId5" Type="http://schemas.openxmlformats.org/officeDocument/2006/relationships/image" Target="../media/image126.png"/><Relationship Id="rId10" Type="http://schemas.openxmlformats.org/officeDocument/2006/relationships/image" Target="../media/image87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89.png"/><Relationship Id="rId18" Type="http://schemas.openxmlformats.org/officeDocument/2006/relationships/image" Target="../media/image87.jpeg"/><Relationship Id="rId3" Type="http://schemas.openxmlformats.org/officeDocument/2006/relationships/image" Target="../media/image129.png"/><Relationship Id="rId7" Type="http://schemas.openxmlformats.org/officeDocument/2006/relationships/image" Target="../media/image135.png"/><Relationship Id="rId12" Type="http://schemas.openxmlformats.org/officeDocument/2006/relationships/image" Target="../media/image121.png"/><Relationship Id="rId17" Type="http://schemas.openxmlformats.org/officeDocument/2006/relationships/image" Target="../media/image128.png"/><Relationship Id="rId2" Type="http://schemas.openxmlformats.org/officeDocument/2006/relationships/image" Target="../media/image131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19.png"/><Relationship Id="rId5" Type="http://schemas.openxmlformats.org/officeDocument/2006/relationships/image" Target="../media/image133.png"/><Relationship Id="rId15" Type="http://schemas.openxmlformats.org/officeDocument/2006/relationships/image" Target="../media/image91.png"/><Relationship Id="rId10" Type="http://schemas.openxmlformats.org/officeDocument/2006/relationships/image" Target="../media/image117.png"/><Relationship Id="rId4" Type="http://schemas.openxmlformats.org/officeDocument/2006/relationships/image" Target="../media/image132.png"/><Relationship Id="rId9" Type="http://schemas.openxmlformats.org/officeDocument/2006/relationships/image" Target="../media/image116.png"/><Relationship Id="rId1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87.jpeg"/><Relationship Id="rId18" Type="http://schemas.openxmlformats.org/officeDocument/2006/relationships/image" Target="../media/image117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88.png"/><Relationship Id="rId17" Type="http://schemas.openxmlformats.org/officeDocument/2006/relationships/image" Target="../media/image116.png"/><Relationship Id="rId2" Type="http://schemas.openxmlformats.org/officeDocument/2006/relationships/image" Target="../media/image137.png"/><Relationship Id="rId16" Type="http://schemas.openxmlformats.org/officeDocument/2006/relationships/image" Target="../media/image94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36.png"/><Relationship Id="rId5" Type="http://schemas.openxmlformats.org/officeDocument/2006/relationships/image" Target="../media/image140.png"/><Relationship Id="rId15" Type="http://schemas.openxmlformats.org/officeDocument/2006/relationships/image" Target="../media/image93.png"/><Relationship Id="rId10" Type="http://schemas.openxmlformats.org/officeDocument/2006/relationships/image" Target="../media/image132.png"/><Relationship Id="rId19" Type="http://schemas.openxmlformats.org/officeDocument/2006/relationships/image" Target="../media/image119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18" Type="http://schemas.openxmlformats.org/officeDocument/2006/relationships/image" Target="../media/image117.png"/><Relationship Id="rId3" Type="http://schemas.openxmlformats.org/officeDocument/2006/relationships/image" Target="../media/image115.png"/><Relationship Id="rId21" Type="http://schemas.openxmlformats.org/officeDocument/2006/relationships/image" Target="../media/image87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16.png"/><Relationship Id="rId2" Type="http://schemas.openxmlformats.org/officeDocument/2006/relationships/image" Target="../media/image114.png"/><Relationship Id="rId16" Type="http://schemas.openxmlformats.org/officeDocument/2006/relationships/image" Target="../media/image111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10.png"/><Relationship Id="rId10" Type="http://schemas.openxmlformats.org/officeDocument/2006/relationships/image" Target="../media/image150.png"/><Relationship Id="rId19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19.png"/><Relationship Id="rId18" Type="http://schemas.openxmlformats.org/officeDocument/2006/relationships/image" Target="../media/image11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17.png"/><Relationship Id="rId17" Type="http://schemas.openxmlformats.org/officeDocument/2006/relationships/image" Target="../media/image163.png"/><Relationship Id="rId2" Type="http://schemas.openxmlformats.org/officeDocument/2006/relationships/image" Target="../media/image123.png"/><Relationship Id="rId16" Type="http://schemas.openxmlformats.org/officeDocument/2006/relationships/image" Target="../media/image128.pn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16.png"/><Relationship Id="rId5" Type="http://schemas.openxmlformats.org/officeDocument/2006/relationships/image" Target="../media/image157.png"/><Relationship Id="rId15" Type="http://schemas.openxmlformats.org/officeDocument/2006/relationships/image" Target="../media/image124.png"/><Relationship Id="rId10" Type="http://schemas.openxmlformats.org/officeDocument/2006/relationships/image" Target="../media/image162.png"/><Relationship Id="rId19" Type="http://schemas.openxmlformats.org/officeDocument/2006/relationships/image" Target="../media/image11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70.png"/><Relationship Id="rId18" Type="http://schemas.openxmlformats.org/officeDocument/2006/relationships/image" Target="../media/image155.png"/><Relationship Id="rId3" Type="http://schemas.openxmlformats.org/officeDocument/2006/relationships/image" Target="../media/image129.png"/><Relationship Id="rId7" Type="http://schemas.openxmlformats.org/officeDocument/2006/relationships/image" Target="../media/image149.png"/><Relationship Id="rId12" Type="http://schemas.openxmlformats.org/officeDocument/2006/relationships/image" Target="../media/image169.png"/><Relationship Id="rId17" Type="http://schemas.openxmlformats.org/officeDocument/2006/relationships/image" Target="../media/image91.png"/><Relationship Id="rId2" Type="http://schemas.openxmlformats.org/officeDocument/2006/relationships/image" Target="../media/image164.png"/><Relationship Id="rId16" Type="http://schemas.openxmlformats.org/officeDocument/2006/relationships/image" Target="../media/image90.pn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68.png"/><Relationship Id="rId5" Type="http://schemas.openxmlformats.org/officeDocument/2006/relationships/image" Target="../media/image166.png"/><Relationship Id="rId15" Type="http://schemas.openxmlformats.org/officeDocument/2006/relationships/image" Target="../media/image89.png"/><Relationship Id="rId10" Type="http://schemas.openxmlformats.org/officeDocument/2006/relationships/image" Target="../media/image167.png"/><Relationship Id="rId19" Type="http://schemas.openxmlformats.org/officeDocument/2006/relationships/image" Target="../media/image162.png"/><Relationship Id="rId4" Type="http://schemas.openxmlformats.org/officeDocument/2006/relationships/image" Target="../media/image165.png"/><Relationship Id="rId9" Type="http://schemas.openxmlformats.org/officeDocument/2006/relationships/image" Target="../media/image154.png"/><Relationship Id="rId1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8.png"/><Relationship Id="rId18" Type="http://schemas.openxmlformats.org/officeDocument/2006/relationships/image" Target="../media/image145.png"/><Relationship Id="rId3" Type="http://schemas.openxmlformats.org/officeDocument/2006/relationships/image" Target="../media/image137.png"/><Relationship Id="rId21" Type="http://schemas.openxmlformats.org/officeDocument/2006/relationships/image" Target="../media/image154.png"/><Relationship Id="rId7" Type="http://schemas.openxmlformats.org/officeDocument/2006/relationships/image" Target="../media/image174.png"/><Relationship Id="rId12" Type="http://schemas.openxmlformats.org/officeDocument/2006/relationships/image" Target="../media/image177.png"/><Relationship Id="rId17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93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6.png"/><Relationship Id="rId5" Type="http://schemas.openxmlformats.org/officeDocument/2006/relationships/image" Target="../media/image172.png"/><Relationship Id="rId15" Type="http://schemas.openxmlformats.org/officeDocument/2006/relationships/image" Target="../media/image92.png"/><Relationship Id="rId10" Type="http://schemas.openxmlformats.org/officeDocument/2006/relationships/image" Target="../media/image171.png"/><Relationship Id="rId19" Type="http://schemas.openxmlformats.org/officeDocument/2006/relationships/image" Target="../media/image149.png"/><Relationship Id="rId4" Type="http://schemas.openxmlformats.org/officeDocument/2006/relationships/image" Target="../media/image138.png"/><Relationship Id="rId9" Type="http://schemas.openxmlformats.org/officeDocument/2006/relationships/image" Target="../media/image165.png"/><Relationship Id="rId1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13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12.png"/><Relationship Id="rId2" Type="http://schemas.openxmlformats.org/officeDocument/2006/relationships/image" Target="../media/image8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75.png"/><Relationship Id="rId5" Type="http://schemas.openxmlformats.org/officeDocument/2006/relationships/image" Target="../media/image181.png"/><Relationship Id="rId15" Type="http://schemas.openxmlformats.org/officeDocument/2006/relationships/image" Target="../media/image99.png"/><Relationship Id="rId10" Type="http://schemas.openxmlformats.org/officeDocument/2006/relationships/image" Target="../media/image172.png"/><Relationship Id="rId4" Type="http://schemas.openxmlformats.org/officeDocument/2006/relationships/image" Target="../media/image180.png"/><Relationship Id="rId9" Type="http://schemas.openxmlformats.org/officeDocument/2006/relationships/image" Target="../media/image87.jpeg"/><Relationship Id="rId1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8.png"/><Relationship Id="rId18" Type="http://schemas.openxmlformats.org/officeDocument/2006/relationships/image" Target="../media/image89.png"/><Relationship Id="rId3" Type="http://schemas.openxmlformats.org/officeDocument/2006/relationships/image" Target="../media/image179.png"/><Relationship Id="rId7" Type="http://schemas.openxmlformats.org/officeDocument/2006/relationships/image" Target="../media/image187.png"/><Relationship Id="rId12" Type="http://schemas.openxmlformats.org/officeDocument/2006/relationships/image" Target="../media/image176.png"/><Relationship Id="rId17" Type="http://schemas.openxmlformats.org/officeDocument/2006/relationships/image" Target="../media/image100.png"/><Relationship Id="rId2" Type="http://schemas.openxmlformats.org/officeDocument/2006/relationships/image" Target="../media/image88.png"/><Relationship Id="rId16" Type="http://schemas.openxmlformats.org/officeDocument/2006/relationships/image" Target="../media/image94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75.png"/><Relationship Id="rId5" Type="http://schemas.openxmlformats.org/officeDocument/2006/relationships/image" Target="../media/image186.png"/><Relationship Id="rId15" Type="http://schemas.openxmlformats.org/officeDocument/2006/relationships/image" Target="../media/image113.png"/><Relationship Id="rId10" Type="http://schemas.openxmlformats.org/officeDocument/2006/relationships/image" Target="../media/image172.png"/><Relationship Id="rId19" Type="http://schemas.openxmlformats.org/officeDocument/2006/relationships/image" Target="../media/image90.png"/><Relationship Id="rId4" Type="http://schemas.openxmlformats.org/officeDocument/2006/relationships/image" Target="../media/image185.png"/><Relationship Id="rId9" Type="http://schemas.openxmlformats.org/officeDocument/2006/relationships/image" Target="../media/image87.jpeg"/><Relationship Id="rId1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79.png"/><Relationship Id="rId7" Type="http://schemas.openxmlformats.org/officeDocument/2006/relationships/image" Target="../media/image1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88.png"/><Relationship Id="rId5" Type="http://schemas.openxmlformats.org/officeDocument/2006/relationships/image" Target="../media/image189.png"/><Relationship Id="rId10" Type="http://schemas.openxmlformats.org/officeDocument/2006/relationships/image" Target="../media/image185.png"/><Relationship Id="rId4" Type="http://schemas.openxmlformats.org/officeDocument/2006/relationships/image" Target="../media/image87.jpeg"/><Relationship Id="rId9" Type="http://schemas.openxmlformats.org/officeDocument/2006/relationships/image" Target="../media/image1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141.png"/><Relationship Id="rId3" Type="http://schemas.openxmlformats.org/officeDocument/2006/relationships/image" Target="../media/image179.png"/><Relationship Id="rId7" Type="http://schemas.openxmlformats.org/officeDocument/2006/relationships/image" Target="../media/image197.png"/><Relationship Id="rId12" Type="http://schemas.openxmlformats.org/officeDocument/2006/relationships/image" Target="../media/image139.png"/><Relationship Id="rId2" Type="http://schemas.openxmlformats.org/officeDocument/2006/relationships/image" Target="../media/image88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184.png"/><Relationship Id="rId5" Type="http://schemas.openxmlformats.org/officeDocument/2006/relationships/image" Target="../media/image195.png"/><Relationship Id="rId15" Type="http://schemas.openxmlformats.org/officeDocument/2006/relationships/image" Target="../media/image110.png"/><Relationship Id="rId10" Type="http://schemas.openxmlformats.org/officeDocument/2006/relationships/image" Target="../media/image18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144.png"/><Relationship Id="rId18" Type="http://schemas.openxmlformats.org/officeDocument/2006/relationships/image" Target="../media/image89.png"/><Relationship Id="rId3" Type="http://schemas.openxmlformats.org/officeDocument/2006/relationships/image" Target="../media/image200.png"/><Relationship Id="rId21" Type="http://schemas.openxmlformats.org/officeDocument/2006/relationships/image" Target="../media/image180.png"/><Relationship Id="rId7" Type="http://schemas.openxmlformats.org/officeDocument/2006/relationships/image" Target="../media/image204.png"/><Relationship Id="rId12" Type="http://schemas.openxmlformats.org/officeDocument/2006/relationships/image" Target="../media/image142.png"/><Relationship Id="rId17" Type="http://schemas.openxmlformats.org/officeDocument/2006/relationships/image" Target="../media/image188.png"/><Relationship Id="rId2" Type="http://schemas.openxmlformats.org/officeDocument/2006/relationships/image" Target="../media/image179.png"/><Relationship Id="rId16" Type="http://schemas.openxmlformats.org/officeDocument/2006/relationships/image" Target="../media/image185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141.png"/><Relationship Id="rId24" Type="http://schemas.openxmlformats.org/officeDocument/2006/relationships/image" Target="../media/image207.png"/><Relationship Id="rId5" Type="http://schemas.openxmlformats.org/officeDocument/2006/relationships/image" Target="../media/image202.png"/><Relationship Id="rId15" Type="http://schemas.openxmlformats.org/officeDocument/2006/relationships/image" Target="../media/image111.png"/><Relationship Id="rId23" Type="http://schemas.openxmlformats.org/officeDocument/2006/relationships/image" Target="../media/image206.png"/><Relationship Id="rId10" Type="http://schemas.openxmlformats.org/officeDocument/2006/relationships/image" Target="../media/image139.png"/><Relationship Id="rId19" Type="http://schemas.openxmlformats.org/officeDocument/2006/relationships/image" Target="../media/image90.png"/><Relationship Id="rId4" Type="http://schemas.openxmlformats.org/officeDocument/2006/relationships/image" Target="../media/image201.png"/><Relationship Id="rId9" Type="http://schemas.openxmlformats.org/officeDocument/2006/relationships/image" Target="../media/image87.jpeg"/><Relationship Id="rId14" Type="http://schemas.openxmlformats.org/officeDocument/2006/relationships/image" Target="../media/image110.png"/><Relationship Id="rId22" Type="http://schemas.openxmlformats.org/officeDocument/2006/relationships/image" Target="../media/image1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7.jpeg"/><Relationship Id="rId7" Type="http://schemas.openxmlformats.org/officeDocument/2006/relationships/image" Target="../media/image21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10" Type="http://schemas.openxmlformats.org/officeDocument/2006/relationships/image" Target="../media/image207.png"/><Relationship Id="rId4" Type="http://schemas.openxmlformats.org/officeDocument/2006/relationships/image" Target="../media/image208.png"/><Relationship Id="rId9" Type="http://schemas.openxmlformats.org/officeDocument/2006/relationships/image" Target="../media/image2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2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18" Type="http://schemas.openxmlformats.org/officeDocument/2006/relationships/image" Target="../media/image1710.png"/><Relationship Id="rId26" Type="http://schemas.openxmlformats.org/officeDocument/2006/relationships/image" Target="../media/image2510.png"/><Relationship Id="rId3" Type="http://schemas.openxmlformats.org/officeDocument/2006/relationships/image" Target="../media/image2101.png"/><Relationship Id="rId21" Type="http://schemas.openxmlformats.org/officeDocument/2006/relationships/image" Target="../media/image2010.png"/><Relationship Id="rId7" Type="http://schemas.openxmlformats.org/officeDocument/2006/relationships/image" Target="../media/image610.png"/><Relationship Id="rId12" Type="http://schemas.openxmlformats.org/officeDocument/2006/relationships/image" Target="../media/image220.png"/><Relationship Id="rId17" Type="http://schemas.openxmlformats.org/officeDocument/2006/relationships/image" Target="../media/image1610.png"/><Relationship Id="rId25" Type="http://schemas.openxmlformats.org/officeDocument/2006/relationships/image" Target="../media/image2410.png"/><Relationship Id="rId2" Type="http://schemas.openxmlformats.org/officeDocument/2006/relationships/image" Target="../media/image215.png"/><Relationship Id="rId16" Type="http://schemas.openxmlformats.org/officeDocument/2006/relationships/image" Target="../media/image1510.png"/><Relationship Id="rId20" Type="http://schemas.openxmlformats.org/officeDocument/2006/relationships/image" Target="../media/image1910.png"/><Relationship Id="rId29" Type="http://schemas.openxmlformats.org/officeDocument/2006/relationships/image" Target="../media/image2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9.png"/><Relationship Id="rId24" Type="http://schemas.openxmlformats.org/officeDocument/2006/relationships/image" Target="../media/image2310.png"/><Relationship Id="rId5" Type="http://schemas.openxmlformats.org/officeDocument/2006/relationships/image" Target="../media/image418.png"/><Relationship Id="rId15" Type="http://schemas.openxmlformats.org/officeDocument/2006/relationships/image" Target="../media/image1410.png"/><Relationship Id="rId23" Type="http://schemas.openxmlformats.org/officeDocument/2006/relationships/image" Target="../media/image2210.png"/><Relationship Id="rId28" Type="http://schemas.openxmlformats.org/officeDocument/2006/relationships/image" Target="../media/image2710.png"/><Relationship Id="rId10" Type="http://schemas.openxmlformats.org/officeDocument/2006/relationships/image" Target="../media/image218.png"/><Relationship Id="rId19" Type="http://schemas.openxmlformats.org/officeDocument/2006/relationships/image" Target="../media/image1810.png"/><Relationship Id="rId4" Type="http://schemas.openxmlformats.org/officeDocument/2006/relationships/image" Target="../media/image3100.png"/><Relationship Id="rId9" Type="http://schemas.openxmlformats.org/officeDocument/2006/relationships/image" Target="../media/image217.png"/><Relationship Id="rId14" Type="http://schemas.openxmlformats.org/officeDocument/2006/relationships/image" Target="../media/image1310.png"/><Relationship Id="rId22" Type="http://schemas.openxmlformats.org/officeDocument/2006/relationships/image" Target="../media/image2110.png"/><Relationship Id="rId27" Type="http://schemas.openxmlformats.org/officeDocument/2006/relationships/image" Target="../media/image2610.png"/><Relationship Id="rId30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3.png"/><Relationship Id="rId21" Type="http://schemas.openxmlformats.org/officeDocument/2006/relationships/image" Target="../media/image241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2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22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22.png"/><Relationship Id="rId7" Type="http://schemas.openxmlformats.org/officeDocument/2006/relationships/image" Target="../media/image25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64.png"/><Relationship Id="rId18" Type="http://schemas.openxmlformats.org/officeDocument/2006/relationships/image" Target="../media/image269.png"/><Relationship Id="rId3" Type="http://schemas.openxmlformats.org/officeDocument/2006/relationships/image" Target="../media/image259.png"/><Relationship Id="rId21" Type="http://schemas.openxmlformats.org/officeDocument/2006/relationships/image" Target="../media/image272.png"/><Relationship Id="rId7" Type="http://schemas.openxmlformats.org/officeDocument/2006/relationships/image" Target="../media/image225.png"/><Relationship Id="rId12" Type="http://schemas.openxmlformats.org/officeDocument/2006/relationships/image" Target="../media/image263.png"/><Relationship Id="rId17" Type="http://schemas.openxmlformats.org/officeDocument/2006/relationships/image" Target="../media/image268.png"/><Relationship Id="rId2" Type="http://schemas.openxmlformats.org/officeDocument/2006/relationships/image" Target="../media/image87.jpe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11" Type="http://schemas.openxmlformats.org/officeDocument/2006/relationships/image" Target="../media/image252.png"/><Relationship Id="rId5" Type="http://schemas.openxmlformats.org/officeDocument/2006/relationships/image" Target="../media/image261.png"/><Relationship Id="rId15" Type="http://schemas.openxmlformats.org/officeDocument/2006/relationships/image" Target="../media/image266.png"/><Relationship Id="rId10" Type="http://schemas.openxmlformats.org/officeDocument/2006/relationships/image" Target="../media/image256.png"/><Relationship Id="rId19" Type="http://schemas.openxmlformats.org/officeDocument/2006/relationships/image" Target="../media/image270.png"/><Relationship Id="rId4" Type="http://schemas.openxmlformats.org/officeDocument/2006/relationships/image" Target="../media/image260.png"/><Relationship Id="rId9" Type="http://schemas.openxmlformats.org/officeDocument/2006/relationships/image" Target="../media/image255.png"/><Relationship Id="rId14" Type="http://schemas.openxmlformats.org/officeDocument/2006/relationships/image" Target="../media/image2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75.png"/><Relationship Id="rId18" Type="http://schemas.openxmlformats.org/officeDocument/2006/relationships/image" Target="../media/image277.png"/><Relationship Id="rId3" Type="http://schemas.openxmlformats.org/officeDocument/2006/relationships/image" Target="../media/image259.png"/><Relationship Id="rId21" Type="http://schemas.openxmlformats.org/officeDocument/2006/relationships/image" Target="../media/image280.png"/><Relationship Id="rId7" Type="http://schemas.openxmlformats.org/officeDocument/2006/relationships/image" Target="../media/image256.png"/><Relationship Id="rId12" Type="http://schemas.openxmlformats.org/officeDocument/2006/relationships/image" Target="../media/image274.png"/><Relationship Id="rId17" Type="http://schemas.openxmlformats.org/officeDocument/2006/relationships/image" Target="../media/image276.png"/><Relationship Id="rId2" Type="http://schemas.openxmlformats.org/officeDocument/2006/relationships/image" Target="../media/image87.jpeg"/><Relationship Id="rId16" Type="http://schemas.openxmlformats.org/officeDocument/2006/relationships/image" Target="../media/image263.png"/><Relationship Id="rId20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73.png"/><Relationship Id="rId24" Type="http://schemas.openxmlformats.org/officeDocument/2006/relationships/image" Target="../media/image283.png"/><Relationship Id="rId5" Type="http://schemas.openxmlformats.org/officeDocument/2006/relationships/image" Target="../media/image226.png"/><Relationship Id="rId15" Type="http://schemas.openxmlformats.org/officeDocument/2006/relationships/image" Target="../media/image262.png"/><Relationship Id="rId23" Type="http://schemas.openxmlformats.org/officeDocument/2006/relationships/image" Target="../media/image282.png"/><Relationship Id="rId10" Type="http://schemas.openxmlformats.org/officeDocument/2006/relationships/image" Target="../media/image272.png"/><Relationship Id="rId19" Type="http://schemas.openxmlformats.org/officeDocument/2006/relationships/image" Target="../media/image278.png"/><Relationship Id="rId4" Type="http://schemas.openxmlformats.org/officeDocument/2006/relationships/image" Target="../media/image225.png"/><Relationship Id="rId9" Type="http://schemas.openxmlformats.org/officeDocument/2006/relationships/image" Target="../media/image265.png"/><Relationship Id="rId14" Type="http://schemas.openxmlformats.org/officeDocument/2006/relationships/image" Target="../media/image260.png"/><Relationship Id="rId22" Type="http://schemas.openxmlformats.org/officeDocument/2006/relationships/image" Target="../media/image2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62.png"/><Relationship Id="rId18" Type="http://schemas.openxmlformats.org/officeDocument/2006/relationships/image" Target="../media/image294.png"/><Relationship Id="rId3" Type="http://schemas.openxmlformats.org/officeDocument/2006/relationships/image" Target="../media/image284.png"/><Relationship Id="rId21" Type="http://schemas.openxmlformats.org/officeDocument/2006/relationships/image" Target="../media/image265.png"/><Relationship Id="rId7" Type="http://schemas.openxmlformats.org/officeDocument/2006/relationships/image" Target="../media/image288.png"/><Relationship Id="rId12" Type="http://schemas.openxmlformats.org/officeDocument/2006/relationships/image" Target="../media/image260.png"/><Relationship Id="rId17" Type="http://schemas.openxmlformats.org/officeDocument/2006/relationships/image" Target="../media/image293.png"/><Relationship Id="rId25" Type="http://schemas.openxmlformats.org/officeDocument/2006/relationships/image" Target="../media/image299.png"/><Relationship Id="rId2" Type="http://schemas.openxmlformats.org/officeDocument/2006/relationships/image" Target="../media/image87.jpeg"/><Relationship Id="rId16" Type="http://schemas.openxmlformats.org/officeDocument/2006/relationships/image" Target="../media/image292.png"/><Relationship Id="rId20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28.png"/><Relationship Id="rId24" Type="http://schemas.openxmlformats.org/officeDocument/2006/relationships/image" Target="../media/image298.png"/><Relationship Id="rId5" Type="http://schemas.openxmlformats.org/officeDocument/2006/relationships/image" Target="../media/image286.png"/><Relationship Id="rId15" Type="http://schemas.openxmlformats.org/officeDocument/2006/relationships/image" Target="../media/image291.png"/><Relationship Id="rId23" Type="http://schemas.openxmlformats.org/officeDocument/2006/relationships/image" Target="../media/image297.png"/><Relationship Id="rId10" Type="http://schemas.openxmlformats.org/officeDocument/2006/relationships/image" Target="../media/image227.png"/><Relationship Id="rId19" Type="http://schemas.openxmlformats.org/officeDocument/2006/relationships/image" Target="../media/image295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63.png"/><Relationship Id="rId22" Type="http://schemas.openxmlformats.org/officeDocument/2006/relationships/image" Target="../media/image27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302.png"/><Relationship Id="rId18" Type="http://schemas.openxmlformats.org/officeDocument/2006/relationships/image" Target="../media/image305.png"/><Relationship Id="rId3" Type="http://schemas.openxmlformats.org/officeDocument/2006/relationships/image" Target="../media/image286.png"/><Relationship Id="rId7" Type="http://schemas.openxmlformats.org/officeDocument/2006/relationships/image" Target="../media/image291.png"/><Relationship Id="rId12" Type="http://schemas.openxmlformats.org/officeDocument/2006/relationships/image" Target="../media/image301.png"/><Relationship Id="rId17" Type="http://schemas.openxmlformats.org/officeDocument/2006/relationships/image" Target="../media/image245.png"/><Relationship Id="rId2" Type="http://schemas.openxmlformats.org/officeDocument/2006/relationships/image" Target="../media/image87.jpeg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300.png"/><Relationship Id="rId5" Type="http://schemas.openxmlformats.org/officeDocument/2006/relationships/image" Target="../media/image227.png"/><Relationship Id="rId15" Type="http://schemas.openxmlformats.org/officeDocument/2006/relationships/image" Target="../media/image304.png"/><Relationship Id="rId10" Type="http://schemas.openxmlformats.org/officeDocument/2006/relationships/image" Target="../media/image299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Relationship Id="rId14" Type="http://schemas.openxmlformats.org/officeDocument/2006/relationships/image" Target="../media/image30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3" Type="http://schemas.openxmlformats.org/officeDocument/2006/relationships/image" Target="../media/image286.png"/><Relationship Id="rId21" Type="http://schemas.openxmlformats.org/officeDocument/2006/relationships/image" Target="../media/image249.png"/><Relationship Id="rId7" Type="http://schemas.openxmlformats.org/officeDocument/2006/relationships/image" Target="../media/image300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" Type="http://schemas.openxmlformats.org/officeDocument/2006/relationships/image" Target="../media/image87.jpeg"/><Relationship Id="rId16" Type="http://schemas.openxmlformats.org/officeDocument/2006/relationships/image" Target="../media/image313.png"/><Relationship Id="rId20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11" Type="http://schemas.openxmlformats.org/officeDocument/2006/relationships/image" Target="../media/image308.png"/><Relationship Id="rId5" Type="http://schemas.openxmlformats.org/officeDocument/2006/relationships/image" Target="../media/image291.png"/><Relationship Id="rId15" Type="http://schemas.openxmlformats.org/officeDocument/2006/relationships/image" Target="../media/image312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4" Type="http://schemas.openxmlformats.org/officeDocument/2006/relationships/image" Target="../media/image29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290.png"/><Relationship Id="rId18" Type="http://schemas.openxmlformats.org/officeDocument/2006/relationships/image" Target="../media/image324.png"/><Relationship Id="rId3" Type="http://schemas.openxmlformats.org/officeDocument/2006/relationships/image" Target="../media/image284.png"/><Relationship Id="rId21" Type="http://schemas.openxmlformats.org/officeDocument/2006/relationships/image" Target="../media/image327.png"/><Relationship Id="rId7" Type="http://schemas.openxmlformats.org/officeDocument/2006/relationships/image" Target="../media/image319.png"/><Relationship Id="rId12" Type="http://schemas.openxmlformats.org/officeDocument/2006/relationships/image" Target="../media/image286.png"/><Relationship Id="rId17" Type="http://schemas.openxmlformats.org/officeDocument/2006/relationships/image" Target="../media/image323.png"/><Relationship Id="rId2" Type="http://schemas.openxmlformats.org/officeDocument/2006/relationships/image" Target="../media/image87.jpeg"/><Relationship Id="rId16" Type="http://schemas.openxmlformats.org/officeDocument/2006/relationships/image" Target="../media/image322.png"/><Relationship Id="rId20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11" Type="http://schemas.openxmlformats.org/officeDocument/2006/relationships/image" Target="../media/image230.png"/><Relationship Id="rId5" Type="http://schemas.openxmlformats.org/officeDocument/2006/relationships/image" Target="../media/image317.png"/><Relationship Id="rId15" Type="http://schemas.openxmlformats.org/officeDocument/2006/relationships/image" Target="../media/image293.png"/><Relationship Id="rId10" Type="http://schemas.openxmlformats.org/officeDocument/2006/relationships/image" Target="../media/image229.png"/><Relationship Id="rId19" Type="http://schemas.openxmlformats.org/officeDocument/2006/relationships/image" Target="../media/image325.png"/><Relationship Id="rId4" Type="http://schemas.openxmlformats.org/officeDocument/2006/relationships/image" Target="../media/image285.png"/><Relationship Id="rId9" Type="http://schemas.openxmlformats.org/officeDocument/2006/relationships/image" Target="../media/image321.png"/><Relationship Id="rId14" Type="http://schemas.openxmlformats.org/officeDocument/2006/relationships/image" Target="../media/image291.png"/><Relationship Id="rId22" Type="http://schemas.openxmlformats.org/officeDocument/2006/relationships/image" Target="../media/image3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291.png"/><Relationship Id="rId18" Type="http://schemas.openxmlformats.org/officeDocument/2006/relationships/image" Target="../media/image335.png"/><Relationship Id="rId3" Type="http://schemas.openxmlformats.org/officeDocument/2006/relationships/image" Target="../media/image229.png"/><Relationship Id="rId7" Type="http://schemas.openxmlformats.org/officeDocument/2006/relationships/image" Target="../media/image330.png"/><Relationship Id="rId12" Type="http://schemas.openxmlformats.org/officeDocument/2006/relationships/image" Target="../media/image290.png"/><Relationship Id="rId17" Type="http://schemas.openxmlformats.org/officeDocument/2006/relationships/image" Target="../media/image334.png"/><Relationship Id="rId2" Type="http://schemas.openxmlformats.org/officeDocument/2006/relationships/image" Target="../media/image87.jpeg"/><Relationship Id="rId16" Type="http://schemas.openxmlformats.org/officeDocument/2006/relationships/image" Target="../media/image299.png"/><Relationship Id="rId20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11" Type="http://schemas.openxmlformats.org/officeDocument/2006/relationships/image" Target="../media/image286.png"/><Relationship Id="rId5" Type="http://schemas.openxmlformats.org/officeDocument/2006/relationships/image" Target="../media/image294.png"/><Relationship Id="rId15" Type="http://schemas.openxmlformats.org/officeDocument/2006/relationships/image" Target="../media/image295.png"/><Relationship Id="rId10" Type="http://schemas.openxmlformats.org/officeDocument/2006/relationships/image" Target="../media/image333.png"/><Relationship Id="rId19" Type="http://schemas.openxmlformats.org/officeDocument/2006/relationships/image" Target="../media/image336.png"/><Relationship Id="rId4" Type="http://schemas.openxmlformats.org/officeDocument/2006/relationships/image" Target="../media/image230.png"/><Relationship Id="rId9" Type="http://schemas.openxmlformats.org/officeDocument/2006/relationships/image" Target="../media/image332.png"/><Relationship Id="rId14" Type="http://schemas.openxmlformats.org/officeDocument/2006/relationships/image" Target="../media/image29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18" Type="http://schemas.openxmlformats.org/officeDocument/2006/relationships/image" Target="../media/image246.png"/><Relationship Id="rId3" Type="http://schemas.openxmlformats.org/officeDocument/2006/relationships/image" Target="../media/image301.png"/><Relationship Id="rId21" Type="http://schemas.openxmlformats.org/officeDocument/2006/relationships/image" Target="../media/image337.png"/><Relationship Id="rId7" Type="http://schemas.openxmlformats.org/officeDocument/2006/relationships/image" Target="../media/image341.png"/><Relationship Id="rId12" Type="http://schemas.openxmlformats.org/officeDocument/2006/relationships/image" Target="../media/image346.png"/><Relationship Id="rId17" Type="http://schemas.openxmlformats.org/officeDocument/2006/relationships/image" Target="../media/image328.png"/><Relationship Id="rId2" Type="http://schemas.openxmlformats.org/officeDocument/2006/relationships/image" Target="../media/image87.jpeg"/><Relationship Id="rId16" Type="http://schemas.openxmlformats.org/officeDocument/2006/relationships/image" Target="../media/image322.png"/><Relationship Id="rId20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339.png"/><Relationship Id="rId15" Type="http://schemas.openxmlformats.org/officeDocument/2006/relationships/image" Target="../media/image321.png"/><Relationship Id="rId10" Type="http://schemas.openxmlformats.org/officeDocument/2006/relationships/image" Target="../media/image344.png"/><Relationship Id="rId19" Type="http://schemas.openxmlformats.org/officeDocument/2006/relationships/image" Target="../media/image247.png"/><Relationship Id="rId4" Type="http://schemas.openxmlformats.org/officeDocument/2006/relationships/image" Target="../media/image338.png"/><Relationship Id="rId9" Type="http://schemas.openxmlformats.org/officeDocument/2006/relationships/image" Target="../media/image343.png"/><Relationship Id="rId14" Type="http://schemas.openxmlformats.org/officeDocument/2006/relationships/image" Target="../media/image3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4.png"/><Relationship Id="rId18" Type="http://schemas.openxmlformats.org/officeDocument/2006/relationships/image" Target="../media/image317.png"/><Relationship Id="rId3" Type="http://schemas.openxmlformats.org/officeDocument/2006/relationships/image" Target="../media/image338.png"/><Relationship Id="rId21" Type="http://schemas.openxmlformats.org/officeDocument/2006/relationships/image" Target="../media/image328.png"/><Relationship Id="rId7" Type="http://schemas.openxmlformats.org/officeDocument/2006/relationships/image" Target="../media/image349.png"/><Relationship Id="rId12" Type="http://schemas.openxmlformats.org/officeDocument/2006/relationships/image" Target="../media/image353.png"/><Relationship Id="rId17" Type="http://schemas.openxmlformats.org/officeDocument/2006/relationships/image" Target="../media/image250.png"/><Relationship Id="rId2" Type="http://schemas.openxmlformats.org/officeDocument/2006/relationships/image" Target="../media/image87.jpeg"/><Relationship Id="rId16" Type="http://schemas.openxmlformats.org/officeDocument/2006/relationships/image" Target="../media/image249.png"/><Relationship Id="rId20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2.png"/><Relationship Id="rId5" Type="http://schemas.openxmlformats.org/officeDocument/2006/relationships/image" Target="../media/image306.png"/><Relationship Id="rId15" Type="http://schemas.openxmlformats.org/officeDocument/2006/relationships/image" Target="../media/image248.png"/><Relationship Id="rId10" Type="http://schemas.openxmlformats.org/officeDocument/2006/relationships/image" Target="../media/image351.png"/><Relationship Id="rId19" Type="http://schemas.openxmlformats.org/officeDocument/2006/relationships/image" Target="../media/image321.png"/><Relationship Id="rId4" Type="http://schemas.openxmlformats.org/officeDocument/2006/relationships/image" Target="../media/image347.png"/><Relationship Id="rId9" Type="http://schemas.openxmlformats.org/officeDocument/2006/relationships/image" Target="../media/image307.png"/><Relationship Id="rId14" Type="http://schemas.openxmlformats.org/officeDocument/2006/relationships/image" Target="../media/image3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32.png"/><Relationship Id="rId3" Type="http://schemas.openxmlformats.org/officeDocument/2006/relationships/image" Target="../media/image356.png"/><Relationship Id="rId7" Type="http://schemas.openxmlformats.org/officeDocument/2006/relationships/image" Target="../media/image350.png"/><Relationship Id="rId12" Type="http://schemas.openxmlformats.org/officeDocument/2006/relationships/image" Target="../media/image23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254.png"/><Relationship Id="rId5" Type="http://schemas.openxmlformats.org/officeDocument/2006/relationships/image" Target="../media/image358.png"/><Relationship Id="rId10" Type="http://schemas.openxmlformats.org/officeDocument/2006/relationships/image" Target="../media/image253.png"/><Relationship Id="rId4" Type="http://schemas.openxmlformats.org/officeDocument/2006/relationships/image" Target="../media/image357.png"/><Relationship Id="rId9" Type="http://schemas.openxmlformats.org/officeDocument/2006/relationships/image" Target="../media/image25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47.png"/><Relationship Id="rId18" Type="http://schemas.openxmlformats.org/officeDocument/2006/relationships/image" Target="../media/image364.png"/><Relationship Id="rId3" Type="http://schemas.openxmlformats.org/officeDocument/2006/relationships/image" Target="../media/image359.png"/><Relationship Id="rId21" Type="http://schemas.openxmlformats.org/officeDocument/2006/relationships/image" Target="../media/image232.png"/><Relationship Id="rId7" Type="http://schemas.openxmlformats.org/officeDocument/2006/relationships/image" Target="../media/image355.png"/><Relationship Id="rId12" Type="http://schemas.openxmlformats.org/officeDocument/2006/relationships/image" Target="../media/image246.png"/><Relationship Id="rId17" Type="http://schemas.openxmlformats.org/officeDocument/2006/relationships/image" Target="../media/image363.png"/><Relationship Id="rId2" Type="http://schemas.openxmlformats.org/officeDocument/2006/relationships/image" Target="../media/image87.jpeg"/><Relationship Id="rId16" Type="http://schemas.openxmlformats.org/officeDocument/2006/relationships/image" Target="../media/image362.pn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254.png"/><Relationship Id="rId5" Type="http://schemas.openxmlformats.org/officeDocument/2006/relationships/image" Target="../media/image361.png"/><Relationship Id="rId15" Type="http://schemas.openxmlformats.org/officeDocument/2006/relationships/image" Target="../media/image350.png"/><Relationship Id="rId10" Type="http://schemas.openxmlformats.org/officeDocument/2006/relationships/image" Target="../media/image253.png"/><Relationship Id="rId19" Type="http://schemas.openxmlformats.org/officeDocument/2006/relationships/image" Target="../media/image365.png"/><Relationship Id="rId4" Type="http://schemas.openxmlformats.org/officeDocument/2006/relationships/image" Target="../media/image360.png"/><Relationship Id="rId9" Type="http://schemas.openxmlformats.org/officeDocument/2006/relationships/image" Target="../media/image252.png"/><Relationship Id="rId14" Type="http://schemas.openxmlformats.org/officeDocument/2006/relationships/image" Target="../media/image34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59.png"/><Relationship Id="rId7" Type="http://schemas.openxmlformats.org/officeDocument/2006/relationships/image" Target="../media/image36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png"/><Relationship Id="rId5" Type="http://schemas.openxmlformats.org/officeDocument/2006/relationships/image" Target="../media/image366.png"/><Relationship Id="rId4" Type="http://schemas.openxmlformats.org/officeDocument/2006/relationships/image" Target="../media/image365.png"/><Relationship Id="rId9" Type="http://schemas.openxmlformats.org/officeDocument/2006/relationships/image" Target="../media/image37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08.png"/><Relationship Id="rId3" Type="http://schemas.openxmlformats.org/officeDocument/2006/relationships/image" Target="../media/image361.png"/><Relationship Id="rId7" Type="http://schemas.openxmlformats.org/officeDocument/2006/relationships/image" Target="../media/image374.png"/><Relationship Id="rId12" Type="http://schemas.openxmlformats.org/officeDocument/2006/relationships/image" Target="../media/image35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11" Type="http://schemas.openxmlformats.org/officeDocument/2006/relationships/image" Target="../media/image357.png"/><Relationship Id="rId5" Type="http://schemas.openxmlformats.org/officeDocument/2006/relationships/image" Target="../media/image372.png"/><Relationship Id="rId10" Type="http://schemas.openxmlformats.org/officeDocument/2006/relationships/image" Target="../media/image230.png"/><Relationship Id="rId4" Type="http://schemas.openxmlformats.org/officeDocument/2006/relationships/image" Target="../media/image371.png"/><Relationship Id="rId9" Type="http://schemas.openxmlformats.org/officeDocument/2006/relationships/image" Target="../media/image229.png"/><Relationship Id="rId14" Type="http://schemas.openxmlformats.org/officeDocument/2006/relationships/image" Target="../media/image31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85.png"/><Relationship Id="rId18" Type="http://schemas.openxmlformats.org/officeDocument/2006/relationships/image" Target="../media/image311.png"/><Relationship Id="rId26" Type="http://schemas.openxmlformats.org/officeDocument/2006/relationships/image" Target="../media/image308.png"/><Relationship Id="rId3" Type="http://schemas.openxmlformats.org/officeDocument/2006/relationships/image" Target="../media/image361.png"/><Relationship Id="rId21" Type="http://schemas.openxmlformats.org/officeDocument/2006/relationships/image" Target="../media/image230.png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5" Type="http://schemas.openxmlformats.org/officeDocument/2006/relationships/image" Target="../media/image245.png"/><Relationship Id="rId2" Type="http://schemas.openxmlformats.org/officeDocument/2006/relationships/image" Target="../media/image87.jpeg"/><Relationship Id="rId16" Type="http://schemas.openxmlformats.org/officeDocument/2006/relationships/image" Target="../media/image388.png"/><Relationship Id="rId20" Type="http://schemas.openxmlformats.org/officeDocument/2006/relationships/image" Target="../media/image229.png"/><Relationship Id="rId29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24" Type="http://schemas.openxmlformats.org/officeDocument/2006/relationships/image" Target="../media/image244.png"/><Relationship Id="rId5" Type="http://schemas.openxmlformats.org/officeDocument/2006/relationships/image" Target="../media/image377.png"/><Relationship Id="rId15" Type="http://schemas.openxmlformats.org/officeDocument/2006/relationships/image" Target="../media/image387.png"/><Relationship Id="rId23" Type="http://schemas.openxmlformats.org/officeDocument/2006/relationships/image" Target="../media/image365.png"/><Relationship Id="rId28" Type="http://schemas.openxmlformats.org/officeDocument/2006/relationships/image" Target="../media/image357.png"/><Relationship Id="rId10" Type="http://schemas.openxmlformats.org/officeDocument/2006/relationships/image" Target="../media/image382.png"/><Relationship Id="rId19" Type="http://schemas.openxmlformats.org/officeDocument/2006/relationships/image" Target="../media/image316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Relationship Id="rId22" Type="http://schemas.openxmlformats.org/officeDocument/2006/relationships/image" Target="../media/image359.png"/><Relationship Id="rId27" Type="http://schemas.openxmlformats.org/officeDocument/2006/relationships/image" Target="../media/image3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13" Type="http://schemas.openxmlformats.org/officeDocument/2006/relationships/image" Target="../media/image392.png"/><Relationship Id="rId3" Type="http://schemas.openxmlformats.org/officeDocument/2006/relationships/image" Target="../media/image376.png"/><Relationship Id="rId7" Type="http://schemas.openxmlformats.org/officeDocument/2006/relationships/image" Target="../media/image387.png"/><Relationship Id="rId12" Type="http://schemas.openxmlformats.org/officeDocument/2006/relationships/image" Target="../media/image39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11" Type="http://schemas.openxmlformats.org/officeDocument/2006/relationships/image" Target="../media/image390.png"/><Relationship Id="rId5" Type="http://schemas.openxmlformats.org/officeDocument/2006/relationships/image" Target="../media/image385.png"/><Relationship Id="rId15" Type="http://schemas.openxmlformats.org/officeDocument/2006/relationships/image" Target="../media/image394.png"/><Relationship Id="rId10" Type="http://schemas.openxmlformats.org/officeDocument/2006/relationships/image" Target="../media/image366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14" Type="http://schemas.openxmlformats.org/officeDocument/2006/relationships/image" Target="../media/image39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228.png"/><Relationship Id="rId18" Type="http://schemas.openxmlformats.org/officeDocument/2006/relationships/image" Target="../media/image356.png"/><Relationship Id="rId3" Type="http://schemas.openxmlformats.org/officeDocument/2006/relationships/image" Target="../media/image395.png"/><Relationship Id="rId7" Type="http://schemas.openxmlformats.org/officeDocument/2006/relationships/image" Target="../media/image399.png"/><Relationship Id="rId12" Type="http://schemas.openxmlformats.org/officeDocument/2006/relationships/image" Target="../media/image227.png"/><Relationship Id="rId17" Type="http://schemas.openxmlformats.org/officeDocument/2006/relationships/image" Target="../media/image278.png"/><Relationship Id="rId2" Type="http://schemas.openxmlformats.org/officeDocument/2006/relationships/image" Target="../media/image87.jpeg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11" Type="http://schemas.openxmlformats.org/officeDocument/2006/relationships/image" Target="../media/image403.png"/><Relationship Id="rId5" Type="http://schemas.openxmlformats.org/officeDocument/2006/relationships/image" Target="../media/image397.png"/><Relationship Id="rId15" Type="http://schemas.openxmlformats.org/officeDocument/2006/relationships/image" Target="../media/image375.png"/><Relationship Id="rId10" Type="http://schemas.openxmlformats.org/officeDocument/2006/relationships/image" Target="../media/image402.png"/><Relationship Id="rId19" Type="http://schemas.openxmlformats.org/officeDocument/2006/relationships/image" Target="../media/image404.png"/><Relationship Id="rId4" Type="http://schemas.openxmlformats.org/officeDocument/2006/relationships/image" Target="../media/image396.png"/><Relationship Id="rId9" Type="http://schemas.openxmlformats.org/officeDocument/2006/relationships/image" Target="../media/image401.png"/><Relationship Id="rId14" Type="http://schemas.openxmlformats.org/officeDocument/2006/relationships/image" Target="../media/image3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15.png"/><Relationship Id="rId3" Type="http://schemas.openxmlformats.org/officeDocument/2006/relationships/image" Target="../media/image405.png"/><Relationship Id="rId7" Type="http://schemas.openxmlformats.org/officeDocument/2006/relationships/image" Target="../media/image409.png"/><Relationship Id="rId12" Type="http://schemas.openxmlformats.org/officeDocument/2006/relationships/image" Target="../media/image41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8.png"/><Relationship Id="rId11" Type="http://schemas.openxmlformats.org/officeDocument/2006/relationships/image" Target="../media/image413.png"/><Relationship Id="rId5" Type="http://schemas.openxmlformats.org/officeDocument/2006/relationships/image" Target="../media/image407.png"/><Relationship Id="rId10" Type="http://schemas.openxmlformats.org/officeDocument/2006/relationships/image" Target="../media/image412.png"/><Relationship Id="rId4" Type="http://schemas.openxmlformats.org/officeDocument/2006/relationships/image" Target="../media/image406.png"/><Relationship Id="rId9" Type="http://schemas.openxmlformats.org/officeDocument/2006/relationships/image" Target="../media/image411.png"/><Relationship Id="rId14" Type="http://schemas.openxmlformats.org/officeDocument/2006/relationships/image" Target="../media/image416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2858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3168352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0070C0"/>
                </a:solidFill>
              </a:rPr>
              <a:t>DINÁMICA Y CONTROL DE ROBOTS</a:t>
            </a: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>
                <a:solidFill>
                  <a:schemeClr val="accent3">
                    <a:lumMod val="75000"/>
                  </a:schemeClr>
                </a:solidFill>
              </a:rPr>
              <a:t>UNIDAD 02</a:t>
            </a:r>
            <a:r>
              <a:rPr lang="es-MX" b="1" u="sng" dirty="0" smtClean="0"/>
              <a:t/>
            </a:r>
            <a:br>
              <a:rPr lang="es-MX" b="1" u="sng" dirty="0" smtClean="0"/>
            </a:br>
            <a:r>
              <a:rPr lang="es-MX" b="1" u="sng" dirty="0" smtClean="0"/>
              <a:t>ECUACIONES DINÁMICAS DE </a:t>
            </a:r>
            <a:r>
              <a:rPr lang="es-MX" b="1" u="sng" dirty="0" smtClean="0"/>
              <a:t>NEWTON-EULER</a:t>
            </a:r>
            <a:endParaRPr lang="es-MX" b="1" u="sng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766936"/>
          </a:xfrm>
        </p:spPr>
        <p:txBody>
          <a:bodyPr/>
          <a:lstStyle/>
          <a:p>
            <a:r>
              <a:rPr lang="es-MX" dirty="0" smtClean="0"/>
              <a:t>Roger Miranda Colorado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548680"/>
            <a:ext cx="4392488" cy="185926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es-MX" dirty="0" smtClean="0"/>
              <a:t>	Dado un cuerpo rígido al que se le aplica una fuerza </a:t>
            </a:r>
            <a:r>
              <a:rPr lang="es-MX" dirty="0" smtClean="0"/>
              <a:t>F en su centro de masa, </a:t>
            </a:r>
            <a:r>
              <a:rPr lang="es-MX" dirty="0" smtClean="0"/>
              <a:t>la ecuación de Newton establece que:</a:t>
            </a:r>
            <a:endParaRPr lang="es-MX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Ecuaciones de Newton-</a:t>
            </a:r>
            <a:r>
              <a:rPr kumimoji="0" lang="es-MX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Euler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5010" y="2405261"/>
            <a:ext cx="638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7098" y="2405261"/>
            <a:ext cx="666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4427984" y="3284984"/>
            <a:ext cx="4392488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En caso de que se tenga un movimiento rotacional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claro que el momento resultante es: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301208"/>
            <a:ext cx="704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5229200"/>
            <a:ext cx="2314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80" y="548680"/>
            <a:ext cx="3059560" cy="26703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1179"/>
            <a:ext cx="4320480" cy="3831583"/>
          </a:xfrm>
          <a:prstGeom prst="rect">
            <a:avLst/>
          </a:prstGeom>
        </p:spPr>
      </p:pic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Para determinar las ecuaciones dinámicas de un robot manipulador se obtendrán las ecuaciones de Newton-Euler siguiendo un procedimiento que involucra un conjunto de: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Ecuaciones de Newton-</a:t>
            </a:r>
            <a:r>
              <a:rPr kumimoji="0" lang="es-MX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Euler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07504" y="1844824"/>
            <a:ext cx="8928992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eriod"/>
            </a:pPr>
            <a:r>
              <a:rPr lang="es-MX" sz="2700" b="1" dirty="0" smtClean="0">
                <a:solidFill>
                  <a:srgbClr val="0070C0"/>
                </a:solidFill>
              </a:rPr>
              <a:t>Iteraciones externas</a:t>
            </a:r>
            <a:r>
              <a:rPr lang="es-MX" sz="2700" dirty="0" smtClean="0"/>
              <a:t>: permiten el cálculo de las fuerzas y pares totales que actúan en cada eslabón.</a:t>
            </a:r>
            <a:endParaRPr lang="es-MX" sz="2700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07504" y="2708920"/>
            <a:ext cx="892899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eriod" startAt="2"/>
            </a:pPr>
            <a:r>
              <a:rPr lang="es-MX" sz="2700" b="1" dirty="0" smtClean="0">
                <a:solidFill>
                  <a:srgbClr val="0070C0"/>
                </a:solidFill>
              </a:rPr>
              <a:t>Iteraciones internas</a:t>
            </a:r>
            <a:r>
              <a:rPr lang="es-MX" sz="2700" dirty="0" smtClean="0"/>
              <a:t>: permiten el cálculo de las fuerzas y pares de las articulaciones que provocarán las fuerzas y pares totales aplicados a cada eslabón.</a:t>
            </a:r>
            <a:endParaRPr lang="es-MX" sz="2700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09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052736"/>
            <a:ext cx="9001000" cy="122413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s-MX" sz="2700" dirty="0" smtClean="0"/>
              <a:t>	Para </a:t>
            </a:r>
            <a:r>
              <a:rPr lang="es-MX" sz="2700" b="1" dirty="0" smtClean="0">
                <a:solidFill>
                  <a:srgbClr val="FF0000"/>
                </a:solidFill>
              </a:rPr>
              <a:t>articulaciones rotacionales </a:t>
            </a:r>
            <a:r>
              <a:rPr lang="es-MX" sz="2700" dirty="0" smtClean="0"/>
              <a:t>se obtuvieron previamente las siguientes expresiones para el cálculo de la </a:t>
            </a:r>
            <a:r>
              <a:rPr lang="es-MX" sz="2700" dirty="0" smtClean="0">
                <a:solidFill>
                  <a:srgbClr val="0070C0"/>
                </a:solidFill>
              </a:rPr>
              <a:t>velocidad </a:t>
            </a:r>
            <a:r>
              <a:rPr lang="es-MX" sz="2700" dirty="0" smtClean="0">
                <a:solidFill>
                  <a:srgbClr val="0070C0"/>
                </a:solidFill>
              </a:rPr>
              <a:t>y </a:t>
            </a:r>
            <a:r>
              <a:rPr lang="es-MX" sz="2700" dirty="0" smtClean="0">
                <a:solidFill>
                  <a:srgbClr val="0070C0"/>
                </a:solidFill>
              </a:rPr>
              <a:t>aceleración </a:t>
            </a:r>
            <a:r>
              <a:rPr lang="es-MX" sz="2700" dirty="0" smtClean="0">
                <a:solidFill>
                  <a:srgbClr val="0070C0"/>
                </a:solidFill>
              </a:rPr>
              <a:t>angular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86409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Iteraciones</a:t>
            </a:r>
            <a:r>
              <a:rPr kumimoji="0" lang="es-MX" sz="4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42" y="2492896"/>
            <a:ext cx="1085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570" y="2492896"/>
            <a:ext cx="25431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42" y="3284984"/>
            <a:ext cx="1047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2570" y="3356992"/>
            <a:ext cx="3267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446856" y="393305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 en el sistema {i+1}: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2490" y="4653136"/>
            <a:ext cx="1047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2610" y="4653136"/>
            <a:ext cx="5619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518864" y="5301208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el caso de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articulaciones prismáticas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tiene: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3192" y="5877272"/>
            <a:ext cx="1057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13312" y="5949280"/>
            <a:ext cx="1066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Iteraciones externas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9647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Dados {i,i+1}, </a:t>
            </a:r>
            <a:r>
              <a:rPr lang="es-MX" sz="2700" dirty="0"/>
              <a:t>l</a:t>
            </a:r>
            <a:r>
              <a:rPr lang="es-MX" sz="2700" dirty="0" smtClean="0"/>
              <a:t>a </a:t>
            </a:r>
            <a:r>
              <a:rPr lang="es-MX" sz="2700" dirty="0" smtClean="0"/>
              <a:t>aceleración lineal del origen </a:t>
            </a:r>
            <a:r>
              <a:rPr lang="es-MX" sz="2700" dirty="0" smtClean="0"/>
              <a:t>del sistema </a:t>
            </a:r>
            <a:r>
              <a:rPr lang="es-MX" sz="2700" dirty="0" smtClean="0"/>
              <a:t>de referencia </a:t>
            </a:r>
            <a:r>
              <a:rPr lang="es-MX" sz="2700" dirty="0" smtClean="0"/>
              <a:t>{i+1} para </a:t>
            </a:r>
            <a:r>
              <a:rPr lang="es-MX" sz="2700" b="1" dirty="0" smtClean="0">
                <a:solidFill>
                  <a:srgbClr val="FF0000"/>
                </a:solidFill>
              </a:rPr>
              <a:t>articulaciones rotacionales</a:t>
            </a:r>
            <a:r>
              <a:rPr lang="es-MX" sz="2700" dirty="0" smtClean="0"/>
              <a:t> </a:t>
            </a:r>
            <a:r>
              <a:rPr lang="es-MX" sz="2700" dirty="0" smtClean="0"/>
              <a:t>es:</a:t>
            </a:r>
            <a:endParaRPr lang="es-MX" sz="27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047" y="1484784"/>
            <a:ext cx="10953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9167" y="1484784"/>
            <a:ext cx="59912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6 Marcador de contenido"/>
          <p:cNvSpPr txBox="1">
            <a:spLocks/>
          </p:cNvSpPr>
          <p:nvPr/>
        </p:nvSpPr>
        <p:spPr>
          <a:xfrm>
            <a:off x="179512" y="2060848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Para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articulaciones prismáticas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tiene: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36912"/>
            <a:ext cx="1028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680895"/>
            <a:ext cx="7704856" cy="38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6 Marcador de contenido"/>
          <p:cNvSpPr txBox="1">
            <a:spLocks/>
          </p:cNvSpPr>
          <p:nvPr/>
        </p:nvSpPr>
        <p:spPr>
          <a:xfrm>
            <a:off x="251520" y="3212976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para 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los centros de masa de cada eslabón se tiene: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3717032"/>
            <a:ext cx="8191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3717032"/>
            <a:ext cx="4581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errar llave"/>
          <p:cNvSpPr/>
          <p:nvPr/>
        </p:nvSpPr>
        <p:spPr>
          <a:xfrm rot="5400000">
            <a:off x="4247964" y="1592796"/>
            <a:ext cx="360040" cy="5616624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6 Marcador de contenido"/>
          <p:cNvSpPr txBox="1">
            <a:spLocks/>
          </p:cNvSpPr>
          <p:nvPr/>
        </p:nvSpPr>
        <p:spPr>
          <a:xfrm>
            <a:off x="1331640" y="4797152"/>
            <a:ext cx="619268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Válida para cualquier tipo de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articulación</a:t>
            </a:r>
            <a:endParaRPr kumimoji="0" lang="es-MX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0" y="5733256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6 Marcador de contenido"/>
          <p:cNvSpPr txBox="1">
            <a:spLocks/>
          </p:cNvSpPr>
          <p:nvPr/>
        </p:nvSpPr>
        <p:spPr>
          <a:xfrm>
            <a:off x="1259632" y="5662203"/>
            <a:ext cx="770485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Posición del centro de masa del eslabón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s-MX" sz="27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{i}</a:t>
            </a:r>
            <a:endParaRPr kumimoji="0" lang="es-MX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/>
      <p:bldP spid="10" grpId="0"/>
      <p:bldP spid="13" grpId="0"/>
      <p:bldP spid="16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168478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s-MX" sz="2700" dirty="0" smtClean="0"/>
              <a:t>	Al conocer las aceleraciones de los </a:t>
            </a:r>
            <a:r>
              <a:rPr lang="es-MX" sz="2700" dirty="0" smtClean="0"/>
              <a:t>centros </a:t>
            </a:r>
            <a:r>
              <a:rPr lang="es-MX" sz="2700" dirty="0" smtClean="0"/>
              <a:t>de masa </a:t>
            </a:r>
            <a:r>
              <a:rPr lang="es-MX" sz="2700" dirty="0" smtClean="0"/>
              <a:t>de cada eslabón, es </a:t>
            </a:r>
            <a:r>
              <a:rPr lang="es-MX" sz="2700" dirty="0" smtClean="0"/>
              <a:t>posible aplicar las </a:t>
            </a:r>
            <a:r>
              <a:rPr lang="es-MX" sz="2700" dirty="0" smtClean="0">
                <a:solidFill>
                  <a:srgbClr val="C00000"/>
                </a:solidFill>
              </a:rPr>
              <a:t>ecuaciones de Newton-Euler</a:t>
            </a:r>
            <a:r>
              <a:rPr lang="es-MX" sz="2700" dirty="0" smtClean="0"/>
              <a:t> para determinar la </a:t>
            </a:r>
            <a:r>
              <a:rPr lang="es-MX" sz="2700" b="1" dirty="0" smtClean="0">
                <a:solidFill>
                  <a:srgbClr val="0070C0"/>
                </a:solidFill>
              </a:rPr>
              <a:t>fuerza</a:t>
            </a:r>
            <a:r>
              <a:rPr lang="es-MX" sz="2700" dirty="0" smtClean="0"/>
              <a:t> y </a:t>
            </a:r>
            <a:r>
              <a:rPr lang="es-MX" sz="2700" b="1" dirty="0" smtClean="0">
                <a:solidFill>
                  <a:srgbClr val="0070C0"/>
                </a:solidFill>
              </a:rPr>
              <a:t>par</a:t>
            </a:r>
            <a:r>
              <a:rPr lang="es-MX" sz="2700" dirty="0" smtClean="0"/>
              <a:t> que actúan en los centros de masa de cada eslabón de la siguiente manera:</a:t>
            </a:r>
            <a:endParaRPr lang="es-MX" sz="27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416" y="2564904"/>
            <a:ext cx="6286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496" y="2564904"/>
            <a:ext cx="942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5661248"/>
            <a:ext cx="771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5589240"/>
            <a:ext cx="272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14</a:t>
            </a:fld>
            <a:endParaRPr lang="es-MX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Iteraciones externas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47" y="1988840"/>
            <a:ext cx="3598841" cy="314097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3547432" cy="3146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980728"/>
            <a:ext cx="8229600" cy="676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700" dirty="0" smtClean="0"/>
              <a:t>	Considérese el diagrama de cuerpo libre de un eslabón: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93610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352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5436096" y="1484784"/>
            <a:ext cx="331236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Fuerza ejercida por el eslabón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i-1</a:t>
            </a:r>
            <a:r>
              <a:rPr kumimoji="0" lang="es-MX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sobre el eslabón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Abrir llave"/>
          <p:cNvSpPr/>
          <p:nvPr/>
        </p:nvSpPr>
        <p:spPr>
          <a:xfrm>
            <a:off x="5652120" y="1556792"/>
            <a:ext cx="72008" cy="11521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429000"/>
            <a:ext cx="3810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5436096" y="2924944"/>
            <a:ext cx="331236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Par ejercido por el eslabón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i-1</a:t>
            </a:r>
            <a:r>
              <a:rPr kumimoji="0" lang="es-MX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el eslabón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10 Abrir llave"/>
          <p:cNvSpPr/>
          <p:nvPr/>
        </p:nvSpPr>
        <p:spPr>
          <a:xfrm>
            <a:off x="5652120" y="2996952"/>
            <a:ext cx="72008" cy="11521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35496" y="4653136"/>
            <a:ext cx="910850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De esta manera se obtiene la ecuación de balance de fuerza y de par: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772" y="5301208"/>
            <a:ext cx="7429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4868" y="5229200"/>
            <a:ext cx="2019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060" y="5877272"/>
            <a:ext cx="8191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6164" y="5877272"/>
            <a:ext cx="6972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15</a:t>
            </a:fld>
            <a:endParaRPr lang="es-MX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2" y="1412776"/>
            <a:ext cx="4043604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/>
      <p:bldP spid="8" grpId="0" animBg="1"/>
      <p:bldP spid="10" grpId="0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744216"/>
            <a:ext cx="8229600" cy="5326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Se reescribe la ecuación de balance de </a:t>
            </a:r>
            <a:r>
              <a:rPr lang="es-MX" sz="2700" dirty="0" smtClean="0"/>
              <a:t>par como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6756" y="476672"/>
            <a:ext cx="7429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852" y="404664"/>
            <a:ext cx="2019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44" y="1052736"/>
            <a:ext cx="8191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2148" y="1052736"/>
            <a:ext cx="6972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543" y="2348880"/>
            <a:ext cx="800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3651" y="2276872"/>
            <a:ext cx="656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107504" y="285293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tanto, reordenando términos: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3356992"/>
            <a:ext cx="76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3356992"/>
            <a:ext cx="2114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4077072"/>
            <a:ext cx="7239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7704" y="4077072"/>
            <a:ext cx="661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Abrir llave"/>
          <p:cNvSpPr/>
          <p:nvPr/>
        </p:nvSpPr>
        <p:spPr>
          <a:xfrm>
            <a:off x="827584" y="3356992"/>
            <a:ext cx="144016" cy="11521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>
          <a:xfrm>
            <a:off x="179512" y="465313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700" dirty="0" smtClean="0"/>
              <a:t>y los pares de </a:t>
            </a:r>
            <a:r>
              <a:rPr lang="es-MX" sz="2700" dirty="0" smtClean="0"/>
              <a:t>articulación requeridos </a:t>
            </a:r>
            <a:r>
              <a:rPr lang="es-MX" sz="2700" dirty="0" smtClean="0"/>
              <a:t>son: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59632" y="5368255"/>
            <a:ext cx="714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3728" y="5152231"/>
            <a:ext cx="11525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9632" y="6016327"/>
            <a:ext cx="7048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23728" y="5872311"/>
            <a:ext cx="1190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 Marcador de contenido"/>
          <p:cNvSpPr txBox="1">
            <a:spLocks/>
          </p:cNvSpPr>
          <p:nvPr/>
        </p:nvSpPr>
        <p:spPr>
          <a:xfrm>
            <a:off x="3491880" y="5224239"/>
            <a:ext cx="5472608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700" b="1" dirty="0" smtClean="0">
                <a:solidFill>
                  <a:srgbClr val="0070C0"/>
                </a:solidFill>
              </a:rPr>
              <a:t>Articulación </a:t>
            </a:r>
            <a:r>
              <a:rPr lang="es-MX" sz="2700" b="1" dirty="0" smtClean="0">
                <a:solidFill>
                  <a:srgbClr val="0070C0"/>
                </a:solidFill>
              </a:rPr>
              <a:t>rotacional</a:t>
            </a:r>
            <a:endParaRPr kumimoji="0" lang="es-MX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>
          <a:xfrm>
            <a:off x="3491880" y="5872311"/>
            <a:ext cx="5472608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700" b="1" dirty="0" smtClean="0">
                <a:solidFill>
                  <a:srgbClr val="00B050"/>
                </a:solidFill>
              </a:rPr>
              <a:t>Articulación prismática</a:t>
            </a:r>
            <a:endParaRPr kumimoji="0" lang="es-MX" sz="27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3" grpId="0"/>
      <p:bldP spid="19" grpId="0" animBg="1"/>
      <p:bldP spid="20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476672"/>
            <a:ext cx="8229600" cy="89269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sz="2700" dirty="0" smtClean="0"/>
              <a:t>	Suponiendo que el extremo del robot es libre se considera:</a:t>
            </a:r>
            <a:endParaRPr lang="es-MX" sz="27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412776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60848"/>
            <a:ext cx="714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139952" y="1700808"/>
            <a:ext cx="187220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Cero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Cerrar llave"/>
          <p:cNvSpPr/>
          <p:nvPr/>
        </p:nvSpPr>
        <p:spPr>
          <a:xfrm>
            <a:off x="4139952" y="1412776"/>
            <a:ext cx="288032" cy="1152128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23528" y="2708921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esta manera el algoritmo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 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consiste en: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251520" y="350100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Determinar las velocidades y 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aceleraciones de modo iterativo desde el eslabón 1 hasta el eslabón </a:t>
            </a:r>
            <a:r>
              <a:rPr kumimoji="0" lang="es-MX" sz="27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257629" y="4653136"/>
            <a:ext cx="82296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700" dirty="0" smtClean="0">
                <a:solidFill>
                  <a:srgbClr val="00B050"/>
                </a:solidFill>
              </a:rPr>
              <a:t>2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Determinar las fuerzas y pares de 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interacción y los pares de las articulaciones de modo recursivo desde el eslabón </a:t>
            </a:r>
            <a:r>
              <a:rPr kumimoji="0" lang="es-MX" sz="2700" b="0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n</a:t>
            </a:r>
            <a:r>
              <a:rPr kumimoji="0" lang="es-MX" sz="2700" b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hasta el eslabón </a:t>
            </a:r>
            <a:r>
              <a:rPr kumimoji="0" lang="es-MX" sz="2700" b="0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1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17</a:t>
            </a:fld>
            <a:endParaRPr lang="es-MX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 animBg="1"/>
      <p:bldP spid="9" grpId="0"/>
      <p:bldP spid="10" grpId="0"/>
      <p:bldP spid="1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10081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Las ecuaciones de Newton-Euler </a:t>
            </a:r>
            <a:r>
              <a:rPr lang="es-MX" sz="2700" dirty="0" smtClean="0"/>
              <a:t>se resumen para </a:t>
            </a:r>
            <a:r>
              <a:rPr lang="es-MX" sz="2700" dirty="0" smtClean="0">
                <a:solidFill>
                  <a:srgbClr val="C00000"/>
                </a:solidFill>
              </a:rPr>
              <a:t>articulaciones rotacionales</a:t>
            </a:r>
            <a:r>
              <a:rPr lang="es-MX" sz="2700" dirty="0"/>
              <a:t> </a:t>
            </a:r>
            <a:r>
              <a:rPr lang="es-MX" sz="2700" dirty="0" smtClean="0"/>
              <a:t>como:</a:t>
            </a:r>
            <a:endParaRPr lang="es-MX" sz="2700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06660" y="2132856"/>
            <a:ext cx="23051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Iteraciones externas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932" y="1412776"/>
            <a:ext cx="59055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Abrir llave"/>
          <p:cNvSpPr/>
          <p:nvPr/>
        </p:nvSpPr>
        <p:spPr>
          <a:xfrm>
            <a:off x="2410916" y="1412776"/>
            <a:ext cx="216024" cy="223224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229075"/>
            <a:ext cx="5619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Abrir llave"/>
          <p:cNvSpPr/>
          <p:nvPr/>
        </p:nvSpPr>
        <p:spPr>
          <a:xfrm>
            <a:off x="2411760" y="3861048"/>
            <a:ext cx="216024" cy="165618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07504" y="4293096"/>
            <a:ext cx="2376264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Iteraciones internas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18</a:t>
            </a:fld>
            <a:endParaRPr lang="es-MX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  <p:bldP spid="9" grpId="0" animBg="1"/>
      <p:bldP spid="10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10081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y para </a:t>
            </a:r>
            <a:r>
              <a:rPr lang="es-MX" sz="2700" b="1" dirty="0" smtClean="0">
                <a:solidFill>
                  <a:srgbClr val="0070C0"/>
                </a:solidFill>
              </a:rPr>
              <a:t>articulaciones prismáticas </a:t>
            </a:r>
            <a:r>
              <a:rPr lang="es-MX" sz="2700" dirty="0" smtClean="0"/>
              <a:t>las ecuaciones de Newton-Euler son:</a:t>
            </a:r>
            <a:endParaRPr lang="es-MX" sz="2700" dirty="0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-324544" y="4941168"/>
            <a:ext cx="252028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Iteraciones internas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13 Cerrar llave"/>
          <p:cNvSpPr/>
          <p:nvPr/>
        </p:nvSpPr>
        <p:spPr>
          <a:xfrm rot="10800000">
            <a:off x="2123729" y="4653136"/>
            <a:ext cx="432048" cy="156418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19</a:t>
            </a:fld>
            <a:endParaRPr lang="es-MX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-252536" y="2276873"/>
            <a:ext cx="252028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Iteraciones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16 Cerrar llave"/>
          <p:cNvSpPr/>
          <p:nvPr/>
        </p:nvSpPr>
        <p:spPr>
          <a:xfrm rot="10800000">
            <a:off x="2123729" y="1412777"/>
            <a:ext cx="432048" cy="2880319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484785"/>
            <a:ext cx="1638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172717"/>
            <a:ext cx="52863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2565374"/>
            <a:ext cx="3257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08" y="2956943"/>
            <a:ext cx="587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392042"/>
            <a:ext cx="19716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83" y="3861049"/>
            <a:ext cx="40195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70" y="4941168"/>
            <a:ext cx="5362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  <p:bldP spid="14" grpId="0" animBg="1"/>
      <p:bldP spid="15" grpId="0" animBg="1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1663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s-MX" b="1" dirty="0" smtClean="0"/>
              <a:t>1. Aceleración del cuerpo rígido</a:t>
            </a:r>
            <a:endParaRPr lang="es-MX" b="1" dirty="0"/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>
          <a:xfrm>
            <a:off x="446856" y="2420888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Ecuaciones de Newton-</a:t>
            </a:r>
            <a:r>
              <a:rPr kumimoji="0" lang="es-MX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Euler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446856" y="3645024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Ejemplos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188640"/>
            <a:ext cx="8229600" cy="64807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Contenido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734888" y="1672209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1.1 Aceleración lineal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734888" y="2060848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1.2 Aceleración angular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683568" y="2824337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2.1 Iteraciones externas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683568" y="3212976"/>
            <a:ext cx="8229600" cy="316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2.2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Iteraciones internas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23" grpId="0"/>
      <p:bldP spid="6" grpId="0" animBg="1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76671"/>
            <a:ext cx="9036496" cy="1102221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es-MX" dirty="0" smtClean="0"/>
              <a:t>	Hasta el momento no se ha considerado el efecto de los </a:t>
            </a:r>
            <a:r>
              <a:rPr lang="es-MX" b="1" dirty="0" smtClean="0">
                <a:solidFill>
                  <a:srgbClr val="C00000"/>
                </a:solidFill>
              </a:rPr>
              <a:t>pares gravitacionales</a:t>
            </a:r>
            <a:r>
              <a:rPr lang="es-MX" dirty="0" smtClean="0"/>
              <a:t> en el manipulador, pero su efecto se puede agregar fácilmente considerando:</a:t>
            </a:r>
            <a:endParaRPr lang="es-MX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194" y="1772816"/>
            <a:ext cx="771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298" y="1844824"/>
            <a:ext cx="285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043608" y="2540124"/>
            <a:ext cx="7848872" cy="96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Vector de gravedad, apuntando en dirección opuesta a la propia del manipulador considerado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107504" y="3933056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Lo anterior produce el mismo efecto en los eslabones que la gravedad.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20</a:t>
            </a:fld>
            <a:endParaRPr lang="es-MX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2.2 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87960"/>
            <a:ext cx="285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5496" y="44624"/>
            <a:ext cx="9108504" cy="1143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60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1.</a:t>
            </a:r>
            <a:r>
              <a:rPr kumimoji="0" lang="es-MX" sz="44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44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Emplear las ecuaciones de Newton-</a:t>
            </a:r>
            <a:r>
              <a:rPr kumimoji="0" lang="es-MX" sz="440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Euler</a:t>
            </a:r>
            <a:r>
              <a:rPr kumimoji="0" lang="es-MX" sz="44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para determinar las ecuaciones dinámicas del siguiente robot manipulador.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Imagen" descr="Fig_5-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4248472" cy="4594404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644008" y="1484784"/>
            <a:ext cx="4032448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supone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una distribución de masa tal que: la masa de cada eslabón se concentra en la parte final del mismo. Las masas respectivas son </a:t>
            </a:r>
            <a:r>
              <a:rPr kumimoji="0" lang="es-MX" sz="2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s-MX" sz="27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s-MX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s-MX" sz="2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s-MX" sz="27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s-MX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21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87824" y="638969"/>
            <a:ext cx="5987008" cy="8206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MX" dirty="0" smtClean="0"/>
              <a:t>	Primero se ubican los centros de masa de los eslabones:</a:t>
            </a:r>
            <a:endParaRPr lang="es-MX" dirty="0"/>
          </a:p>
        </p:txBody>
      </p:sp>
      <p:pic>
        <p:nvPicPr>
          <p:cNvPr id="4" name="3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545791"/>
            <a:ext cx="2882784" cy="31175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31057"/>
            <a:ext cx="11525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503065"/>
            <a:ext cx="62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007121"/>
            <a:ext cx="6381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2987824" y="2511177"/>
            <a:ext cx="5987008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Por la distribución de masa (masa puntual) se concluye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231257"/>
            <a:ext cx="8858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1082" y="3303265"/>
            <a:ext cx="81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3375273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375273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179512" y="3807321"/>
            <a:ext cx="8712968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considera que el robot no interactúa con el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medio, por lo que en su efector final: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4671417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4671417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251520" y="5175473"/>
            <a:ext cx="8712968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 el caso de la base y el efecto de la gravedad se tiene: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5895553"/>
            <a:ext cx="8001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7517" y="5895553"/>
            <a:ext cx="752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967561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967561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5895553"/>
            <a:ext cx="7429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5967561"/>
            <a:ext cx="628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22</a:t>
            </a:fld>
            <a:endParaRPr lang="es-MX"/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167" y="4604742"/>
            <a:ext cx="514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37" y="4581128"/>
            <a:ext cx="523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3" grpId="0"/>
      <p:bldP spid="18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97446"/>
            <a:ext cx="4133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" y="476672"/>
            <a:ext cx="4330824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Para la convención DH: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5 Imagen" descr="Fig_5-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674" y="476671"/>
            <a:ext cx="3728830" cy="403244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73510"/>
            <a:ext cx="6667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645518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149574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653630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645518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149574"/>
            <a:ext cx="304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653630"/>
            <a:ext cx="257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645518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149574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53630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645518"/>
            <a:ext cx="3333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2149574"/>
            <a:ext cx="3714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653630"/>
            <a:ext cx="2286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179512" y="3040360"/>
            <a:ext cx="6120680" cy="4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 se obtiene la cinemática directa: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996283"/>
            <a:ext cx="5905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3608" y="3645024"/>
            <a:ext cx="1575100" cy="97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5292427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4941168"/>
            <a:ext cx="169245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3977977"/>
            <a:ext cx="590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35896" y="3630491"/>
            <a:ext cx="1407989" cy="102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 Marcador de contenido"/>
          <p:cNvSpPr txBox="1">
            <a:spLocks/>
          </p:cNvSpPr>
          <p:nvPr/>
        </p:nvSpPr>
        <p:spPr>
          <a:xfrm>
            <a:off x="2771800" y="4797152"/>
            <a:ext cx="6160717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00100" lvl="1" indent="-342900" algn="just">
              <a:spcBef>
                <a:spcPct val="20000"/>
              </a:spcBef>
              <a:buFont typeface="Arial" pitchFamily="34" charset="0"/>
              <a:buNone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Ahora se emplearán las ecuaciones de Newton-</a:t>
            </a:r>
            <a:r>
              <a:rPr kumimoji="0" lang="es-MX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Euler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obtener las ecuaciones dinámicas.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23</a:t>
            </a:fld>
            <a:endParaRPr lang="es-MX"/>
          </a:p>
        </p:txBody>
      </p:sp>
      <p:sp>
        <p:nvSpPr>
          <p:cNvPr id="29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800" decel="100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7" grpId="0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816424"/>
            <a:ext cx="2771299" cy="299695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7814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57" y="3194670"/>
            <a:ext cx="838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996952"/>
            <a:ext cx="726883" cy="90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268760"/>
            <a:ext cx="673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265" y="4392676"/>
            <a:ext cx="800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78353" y="4430082"/>
            <a:ext cx="4040510" cy="41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7041" y="4221088"/>
            <a:ext cx="659135" cy="83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24</a:t>
            </a:fld>
            <a:endParaRPr lang="es-MX"/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>
          <a:xfrm>
            <a:off x="35495" y="2176264"/>
            <a:ext cx="9035995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comienza con las iteraciones externas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i=0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comenzando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el cálculo de la velocidad y aceleración angular: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i=0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43" y="3247057"/>
            <a:ext cx="1647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153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0" y="2996952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006" y="3789040"/>
            <a:ext cx="9429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240" y="3809443"/>
            <a:ext cx="4613920" cy="4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070" y="4822279"/>
            <a:ext cx="3905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2888" y="4455657"/>
            <a:ext cx="2925713" cy="9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4920" y="4429771"/>
            <a:ext cx="940693" cy="101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196752"/>
            <a:ext cx="78771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Fig_5-2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3140968"/>
            <a:ext cx="2810776" cy="3039643"/>
          </a:xfrm>
          <a:prstGeom prst="rect">
            <a:avLst/>
          </a:prstGeom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25</a:t>
            </a:fld>
            <a:endParaRPr lang="es-MX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35495" y="3140968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Ahora se determina la aceleración lineal: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i=0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744" y="2060848"/>
            <a:ext cx="7429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35840" y="2132856"/>
            <a:ext cx="628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3231" y="2172464"/>
            <a:ext cx="5905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13311" y="1821205"/>
            <a:ext cx="1575100" cy="97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22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4710852"/>
            <a:ext cx="1944215" cy="2102523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0" y="242088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78771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3429000"/>
            <a:ext cx="1152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429000"/>
            <a:ext cx="50006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509120"/>
            <a:ext cx="2952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149080"/>
            <a:ext cx="6350298" cy="83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5196694"/>
            <a:ext cx="1584176" cy="96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466478"/>
            <a:ext cx="838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1340768"/>
            <a:ext cx="637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5696" y="1556792"/>
            <a:ext cx="800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1340768"/>
            <a:ext cx="679255" cy="86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1196752"/>
            <a:ext cx="11525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032" y="1268760"/>
            <a:ext cx="62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032" y="1772816"/>
            <a:ext cx="6381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12160" y="1556792"/>
            <a:ext cx="9429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20272" y="1412776"/>
            <a:ext cx="694104" cy="74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556734"/>
            <a:ext cx="2952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26</a:t>
            </a:fld>
            <a:endParaRPr lang="es-MX"/>
          </a:p>
        </p:txBody>
      </p:sp>
      <p:sp>
        <p:nvSpPr>
          <p:cNvPr id="25" name="2 Marcador de contenido"/>
          <p:cNvSpPr txBox="1">
            <a:spLocks/>
          </p:cNvSpPr>
          <p:nvPr/>
        </p:nvSpPr>
        <p:spPr>
          <a:xfrm>
            <a:off x="-287531" y="2464296"/>
            <a:ext cx="9035995" cy="82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calcula ahora la aceleración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lineal del centro de masa del eslabón 1: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i=0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48680"/>
            <a:ext cx="1981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76672"/>
            <a:ext cx="41052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8471" y="3076947"/>
            <a:ext cx="6191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6543" y="3076947"/>
            <a:ext cx="10287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8671" y="2860923"/>
            <a:ext cx="22574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3912" y="4149080"/>
            <a:ext cx="647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3992" y="4149080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6280" y="3861048"/>
            <a:ext cx="6858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12 Conector recto"/>
          <p:cNvCxnSpPr/>
          <p:nvPr/>
        </p:nvCxnSpPr>
        <p:spPr>
          <a:xfrm>
            <a:off x="0" y="220486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620688"/>
            <a:ext cx="756989" cy="31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404664"/>
            <a:ext cx="1230866" cy="75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Fig_5-2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44208" y="3212976"/>
            <a:ext cx="2616440" cy="2829483"/>
          </a:xfrm>
          <a:prstGeom prst="rect">
            <a:avLst/>
          </a:prstGeom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179511" y="4797152"/>
            <a:ext cx="6121499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lvl="1" indent="-342900" algn="just">
              <a:spcBef>
                <a:spcPct val="20000"/>
              </a:spcBef>
              <a:buFont typeface="Arial" pitchFamily="34" charset="0"/>
              <a:buNone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Ahora se repite el proceso para la iteración externa con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27</a:t>
            </a:fld>
            <a:endParaRPr lang="es-MX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501" y="2248272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Ahora se determina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fuerza y par total en el primer eslabón: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i=0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04" y="1323158"/>
            <a:ext cx="11525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05508" y="1117556"/>
            <a:ext cx="1584176" cy="96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02129" y="1275533"/>
            <a:ext cx="8858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31251" y="1347541"/>
            <a:ext cx="81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10241" y="1419549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94417" y="1419549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934634" y="1301411"/>
            <a:ext cx="838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98730" y="1175701"/>
            <a:ext cx="637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90818" y="1391725"/>
            <a:ext cx="800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382906" y="1175701"/>
            <a:ext cx="679255" cy="86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8779" y="3955480"/>
            <a:ext cx="2642712" cy="285789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54" y="404664"/>
            <a:ext cx="3061345" cy="41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"/>
          <p:cNvCxnSpPr/>
          <p:nvPr/>
        </p:nvCxnSpPr>
        <p:spPr>
          <a:xfrm>
            <a:off x="0" y="220486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37" y="836712"/>
            <a:ext cx="5294015" cy="35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93610"/>
            <a:ext cx="7524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193610"/>
            <a:ext cx="14192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337626"/>
            <a:ext cx="2571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2977586"/>
            <a:ext cx="3406502" cy="88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337626"/>
            <a:ext cx="2571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3049594"/>
            <a:ext cx="1036315" cy="75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984104"/>
            <a:ext cx="752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3984104"/>
            <a:ext cx="304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7624" y="4385459"/>
            <a:ext cx="2211313" cy="77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592" y="5136002"/>
            <a:ext cx="4379764" cy="81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624" y="5949280"/>
            <a:ext cx="1041078" cy="72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673491"/>
            <a:ext cx="2571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6237312"/>
            <a:ext cx="2571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28</a:t>
            </a:fld>
            <a:endParaRPr lang="es-MX"/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>
          <a:xfrm>
            <a:off x="501" y="2420888"/>
            <a:ext cx="9035995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calculan la velocidad y aceleración angular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80112" y="755923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28184" y="404664"/>
            <a:ext cx="169245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3754" y="1504591"/>
            <a:ext cx="587069" cy="34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98261" y="1340768"/>
            <a:ext cx="573539" cy="71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7504" y="1537518"/>
            <a:ext cx="612587" cy="36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15058" y="1340768"/>
            <a:ext cx="576277" cy="73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1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42" y="548680"/>
            <a:ext cx="5353075" cy="37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721"/>
            <a:ext cx="733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708721"/>
            <a:ext cx="40386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428801"/>
            <a:ext cx="2952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140769"/>
            <a:ext cx="3591668" cy="8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140769"/>
            <a:ext cx="4050010" cy="7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364905"/>
            <a:ext cx="2952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076873"/>
            <a:ext cx="5250532" cy="85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5012977"/>
            <a:ext cx="2813100" cy="7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301009"/>
            <a:ext cx="2952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5877073"/>
            <a:ext cx="2185737" cy="8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165105"/>
            <a:ext cx="2952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1268760"/>
            <a:ext cx="682364" cy="39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5764" y="1052736"/>
            <a:ext cx="63711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9860" y="1268016"/>
            <a:ext cx="656084" cy="39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99940" y="1052736"/>
            <a:ext cx="679255" cy="86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92028" y="1294945"/>
            <a:ext cx="726951" cy="33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43264" y="1096169"/>
            <a:ext cx="760932" cy="81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Fig_5-2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711400" y="4221088"/>
            <a:ext cx="2397104" cy="2592288"/>
          </a:xfrm>
          <a:prstGeom prst="rect">
            <a:avLst/>
          </a:prstGeom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29</a:t>
            </a:fld>
            <a:endParaRPr lang="es-MX"/>
          </a:p>
        </p:txBody>
      </p:sp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80112" y="755923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28184" y="404664"/>
            <a:ext cx="169245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 Marcador de contenido"/>
          <p:cNvSpPr txBox="1">
            <a:spLocks/>
          </p:cNvSpPr>
          <p:nvPr/>
        </p:nvSpPr>
        <p:spPr>
          <a:xfrm>
            <a:off x="501" y="2132856"/>
            <a:ext cx="9035995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calcula la aceleración lineal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3610744" cy="47147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sz="2700" dirty="0" smtClean="0"/>
              <a:t>Causas de movimiento</a:t>
            </a:r>
            <a:endParaRPr lang="es-MX" sz="2700" dirty="0"/>
          </a:p>
        </p:txBody>
      </p:sp>
      <p:sp>
        <p:nvSpPr>
          <p:cNvPr id="6" name="5 Flecha derecha"/>
          <p:cNvSpPr/>
          <p:nvPr/>
        </p:nvSpPr>
        <p:spPr>
          <a:xfrm>
            <a:off x="3923928" y="1772816"/>
            <a:ext cx="576064" cy="14401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572000" y="1628800"/>
            <a:ext cx="361074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Fuerzas o pares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07504" y="2381458"/>
            <a:ext cx="2026568" cy="471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Problemas:</a:t>
            </a:r>
            <a:endParaRPr kumimoji="0" lang="es-MX" sz="27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07504" y="3495198"/>
            <a:ext cx="1008112" cy="471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Dado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423190"/>
            <a:ext cx="1107951" cy="58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lecha derecha"/>
          <p:cNvSpPr/>
          <p:nvPr/>
        </p:nvSpPr>
        <p:spPr>
          <a:xfrm>
            <a:off x="2483768" y="3639214"/>
            <a:ext cx="576064" cy="14401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4197" y="3495198"/>
            <a:ext cx="333907" cy="35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3203848" y="3455768"/>
            <a:ext cx="1872208" cy="471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Determinar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107504" y="4967936"/>
            <a:ext cx="1008112" cy="471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Dado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009648"/>
            <a:ext cx="333907" cy="35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Flecha derecha"/>
          <p:cNvSpPr/>
          <p:nvPr/>
        </p:nvSpPr>
        <p:spPr>
          <a:xfrm>
            <a:off x="2483768" y="5151382"/>
            <a:ext cx="576064" cy="14401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3203848" y="4967936"/>
            <a:ext cx="1872208" cy="471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Determinar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863350"/>
            <a:ext cx="1107951" cy="58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Título"/>
          <p:cNvSpPr txBox="1">
            <a:spLocks/>
          </p:cNvSpPr>
          <p:nvPr/>
        </p:nvSpPr>
        <p:spPr>
          <a:xfrm>
            <a:off x="36512" y="-27384"/>
            <a:ext cx="9107488" cy="93610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Aceleración del cuerpo rígido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20 Cerrar llave"/>
          <p:cNvSpPr/>
          <p:nvPr/>
        </p:nvSpPr>
        <p:spPr>
          <a:xfrm>
            <a:off x="6372200" y="3356992"/>
            <a:ext cx="216024" cy="72008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>
          <a:xfrm>
            <a:off x="6660232" y="3356992"/>
            <a:ext cx="2232248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Problema de control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22 Cerrar llave"/>
          <p:cNvSpPr/>
          <p:nvPr/>
        </p:nvSpPr>
        <p:spPr>
          <a:xfrm>
            <a:off x="6372200" y="4725144"/>
            <a:ext cx="216024" cy="72008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>
          <a:xfrm>
            <a:off x="6660232" y="4725144"/>
            <a:ext cx="223224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Problema de simulación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/>
      <p:bldP spid="8" grpId="0"/>
      <p:bldP spid="9" grpId="0"/>
      <p:bldP spid="10" grpId="0" animBg="1"/>
      <p:bldP spid="14" grpId="0"/>
      <p:bldP spid="15" grpId="0"/>
      <p:bldP spid="17" grpId="0" animBg="1"/>
      <p:bldP spid="18" grpId="0"/>
      <p:bldP spid="20" grpId="0" animBg="1"/>
      <p:bldP spid="21" grpId="0" animBg="1"/>
      <p:bldP spid="22" grpId="0"/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4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4464496"/>
            <a:ext cx="2172023" cy="2348880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0" y="2276872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811" y="541390"/>
            <a:ext cx="6192788" cy="54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193863"/>
            <a:ext cx="847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193863"/>
            <a:ext cx="37528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332821"/>
            <a:ext cx="7524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188805"/>
            <a:ext cx="1036315" cy="75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1404829"/>
            <a:ext cx="752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1260813"/>
            <a:ext cx="1041078" cy="72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3913943"/>
            <a:ext cx="3143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3697919"/>
            <a:ext cx="5494759" cy="6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6" y="3625911"/>
            <a:ext cx="2257797" cy="80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4706031"/>
            <a:ext cx="3143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1600" y="4417999"/>
            <a:ext cx="6885211" cy="85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5714143"/>
            <a:ext cx="3143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71600" y="5282095"/>
            <a:ext cx="3989809" cy="109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00292" y="1236967"/>
            <a:ext cx="861117" cy="77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95478" y="1284034"/>
            <a:ext cx="484634" cy="29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95478" y="1669977"/>
            <a:ext cx="514803" cy="31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40152" y="1484585"/>
            <a:ext cx="733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732240" y="1268760"/>
            <a:ext cx="2185737" cy="8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30</a:t>
            </a:fld>
            <a:endParaRPr lang="es-MX"/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>
          <a:xfrm>
            <a:off x="501" y="2420887"/>
            <a:ext cx="9035995" cy="772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Se calcula la aceleración lineal del centro de masa del segundo eslabón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0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0963" y="4149372"/>
            <a:ext cx="1997316" cy="2159948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0" y="2276872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548680"/>
            <a:ext cx="1981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6965" y="476672"/>
            <a:ext cx="41052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762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356992"/>
            <a:ext cx="7810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507482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2996952"/>
            <a:ext cx="4781525" cy="10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412776"/>
            <a:ext cx="847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67136" y="1052736"/>
            <a:ext cx="3989809" cy="109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4437112"/>
            <a:ext cx="6381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5616" y="4437112"/>
            <a:ext cx="24479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4509120"/>
            <a:ext cx="238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35496" y="5373216"/>
            <a:ext cx="604867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lvl="1" indent="-342900" algn="just">
              <a:spcBef>
                <a:spcPct val="20000"/>
              </a:spcBef>
              <a:buFont typeface="Arial" pitchFamily="34" charset="0"/>
              <a:buNone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Ahora se procederá a hacer el análisis para la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iteraciones internas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31</a:t>
            </a:fld>
            <a:endParaRPr lang="es-MX"/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501" y="2464296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Ahora se determina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fuerza y par total en el segundo eslabón: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48264" y="476672"/>
            <a:ext cx="763046" cy="45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11191" y="550949"/>
            <a:ext cx="690136" cy="38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89581" y="570298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22564" y="570298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72239" y="1310346"/>
            <a:ext cx="7524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61994" y="1219591"/>
            <a:ext cx="871116" cy="6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14090" y="1346190"/>
            <a:ext cx="752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98389" y="1219591"/>
            <a:ext cx="938107" cy="65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4831" y="3501008"/>
            <a:ext cx="2663448" cy="2880320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0" y="2872907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680"/>
            <a:ext cx="4464496" cy="8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68942"/>
            <a:ext cx="5715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468942"/>
            <a:ext cx="14573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500940"/>
            <a:ext cx="371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457083"/>
            <a:ext cx="228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4025035"/>
            <a:ext cx="4714280" cy="106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32</a:t>
            </a:fld>
            <a:endParaRPr lang="es-MX"/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501" y="2916315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comienza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i=2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las iteraciones internas: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799648"/>
            <a:ext cx="637108" cy="29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98344" y="590916"/>
            <a:ext cx="3475446" cy="78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0856" y="1904278"/>
            <a:ext cx="590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8928" y="1556792"/>
            <a:ext cx="1407989" cy="102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3848" y="1994881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65929" y="1994881"/>
            <a:ext cx="2476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51" y="1928206"/>
            <a:ext cx="514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04592"/>
            <a:ext cx="523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5" y="3268958"/>
            <a:ext cx="2172023" cy="2348881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680"/>
            <a:ext cx="4464496" cy="8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13584"/>
            <a:ext cx="742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313584"/>
            <a:ext cx="4067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105672"/>
            <a:ext cx="228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745632"/>
            <a:ext cx="5285780" cy="96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99" y="4753744"/>
            <a:ext cx="534761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113784"/>
            <a:ext cx="228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33</a:t>
            </a:fld>
            <a:endParaRPr lang="es-MX"/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501" y="2708920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comienza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i=2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las iteraciones internas: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799648"/>
            <a:ext cx="637108" cy="29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98344" y="590916"/>
            <a:ext cx="3475446" cy="78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5197" y="1445823"/>
            <a:ext cx="6381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9499" y="1517831"/>
            <a:ext cx="238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9973" y="1734212"/>
            <a:ext cx="5905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28045" y="1386726"/>
            <a:ext cx="1407989" cy="102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50517" y="1978613"/>
            <a:ext cx="177327" cy="23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4" y="1909773"/>
            <a:ext cx="452239" cy="36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69765" y="1463296"/>
            <a:ext cx="861117" cy="77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54887" y="1566233"/>
            <a:ext cx="458804" cy="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97851" y="1950488"/>
            <a:ext cx="501658" cy="30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49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3268958"/>
            <a:ext cx="2172023" cy="2348881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48680"/>
            <a:ext cx="4464496" cy="8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34</a:t>
            </a:fld>
            <a:endParaRPr lang="es-MX"/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501" y="2708920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comienza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i=2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las iteraciones internas: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2" y="3597275"/>
            <a:ext cx="666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02" y="3559175"/>
            <a:ext cx="10763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" y="4437603"/>
            <a:ext cx="3429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93" y="4100153"/>
            <a:ext cx="6078811" cy="91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23123"/>
            <a:ext cx="3429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09" y="5313585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15840" y="1633761"/>
            <a:ext cx="742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8790" y="1386726"/>
            <a:ext cx="534761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90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7116" y="4130184"/>
            <a:ext cx="2481163" cy="2683192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0" y="2276872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790" y="404664"/>
            <a:ext cx="5002354" cy="93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723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996952"/>
            <a:ext cx="12096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789040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5777" y="3429000"/>
            <a:ext cx="5551339" cy="93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2925" y="4374787"/>
            <a:ext cx="2044055" cy="78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5561806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5157192"/>
            <a:ext cx="5464274" cy="108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35</a:t>
            </a:fld>
            <a:endParaRPr lang="es-MX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8035" y="1611365"/>
            <a:ext cx="5715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54464" y="1340768"/>
            <a:ext cx="4016103" cy="90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8857" y="1606603"/>
            <a:ext cx="6191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4546" y="1451213"/>
            <a:ext cx="1539942" cy="68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2 Marcador de contenido"/>
          <p:cNvSpPr txBox="1">
            <a:spLocks/>
          </p:cNvSpPr>
          <p:nvPr/>
        </p:nvSpPr>
        <p:spPr>
          <a:xfrm>
            <a:off x="501" y="2392288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Finalmente se calcula la iteración interna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la fuerza: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57893" y="768362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11860" y="580876"/>
            <a:ext cx="1213349" cy="7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0" y="3467109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5081947" cy="95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01260"/>
            <a:ext cx="75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176" y="3968714"/>
            <a:ext cx="3347095" cy="31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517293"/>
            <a:ext cx="228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1927" y="4301310"/>
            <a:ext cx="4776217" cy="57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9252" y="4266572"/>
            <a:ext cx="2355156" cy="64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1118" y="5230924"/>
            <a:ext cx="228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29150" y="5015928"/>
            <a:ext cx="510658" cy="60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36</a:t>
            </a:fld>
            <a:endParaRPr lang="es-MX"/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501" y="3438509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Finalmente se calcula la iteración interna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el par: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749351"/>
            <a:ext cx="6191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63158" y="664645"/>
            <a:ext cx="1430363" cy="63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0132" y="805285"/>
            <a:ext cx="647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24235" y="620688"/>
            <a:ext cx="490156" cy="72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5909" y="1816286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9876" y="1628800"/>
            <a:ext cx="1213349" cy="7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67744" y="1734473"/>
            <a:ext cx="742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59832" y="1484784"/>
            <a:ext cx="5154461" cy="83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7745" y="2492896"/>
            <a:ext cx="861117" cy="77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32867" y="2595833"/>
            <a:ext cx="458804" cy="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75831" y="2980088"/>
            <a:ext cx="501658" cy="30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483768" y="2654527"/>
            <a:ext cx="5715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80197" y="2383930"/>
            <a:ext cx="4016103" cy="90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7" y="4907269"/>
            <a:ext cx="5849994" cy="81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1" y="5726128"/>
            <a:ext cx="7341071" cy="6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800" decel="100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>
            <a:off x="0" y="2924944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349" y="476672"/>
            <a:ext cx="5081947" cy="95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37</a:t>
            </a:fld>
            <a:endParaRPr lang="es-MX"/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501" y="3068960"/>
            <a:ext cx="9035995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Finalmente se calcula la iteración interna con </a:t>
            </a:r>
            <a:r>
              <a:rPr kumimoji="0" lang="es-MX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i=1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el par: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6366"/>
            <a:ext cx="7048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5" y="3573016"/>
            <a:ext cx="1009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5" y="4354438"/>
            <a:ext cx="257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4" y="4309667"/>
            <a:ext cx="7766995" cy="7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425118"/>
            <a:ext cx="75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65200" y="1375848"/>
            <a:ext cx="510658" cy="60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8" y="2108121"/>
            <a:ext cx="7341071" cy="6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28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Fig_5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1202" y="2924944"/>
            <a:ext cx="3062966" cy="331236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592088"/>
            <a:ext cx="8229600" cy="10367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Por lo tanto, las ecuaciones dinámicas del sistema son:</a:t>
            </a:r>
            <a:endParaRPr lang="es-MX" sz="27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7779023" cy="61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132856"/>
            <a:ext cx="7277869" cy="38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Abrir llave"/>
          <p:cNvSpPr/>
          <p:nvPr/>
        </p:nvSpPr>
        <p:spPr>
          <a:xfrm>
            <a:off x="251520" y="1124744"/>
            <a:ext cx="360040" cy="144016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38</a:t>
            </a:fld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8481120" y="5805264"/>
            <a:ext cx="432048" cy="4320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1: ecuaciones Newton-Euler robot 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6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39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5496" y="44624"/>
            <a:ext cx="9108504" cy="1143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60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2.</a:t>
            </a:r>
            <a:r>
              <a:rPr kumimoji="0" lang="es-MX" sz="44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440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Emplear las ecuaciones de Newton-</a:t>
            </a:r>
            <a:r>
              <a:rPr kumimoji="0" lang="es-MX" sz="440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Euler</a:t>
            </a:r>
            <a:r>
              <a:rPr kumimoji="0" lang="es-MX" sz="44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para determinar las ecuaciones dinámicas del siguiente robot manipulador.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7" y="1369486"/>
            <a:ext cx="8914286" cy="4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79512" y="476672"/>
            <a:ext cx="8219256" cy="10081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    Dado el sistema de referencia {B}, por definición las aceleraciones lineal y angular están dadas por:</a:t>
            </a:r>
            <a:endParaRPr lang="es-MX" sz="27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Aceleración del cuerpo rígido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830" y="2149227"/>
            <a:ext cx="847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2934" y="1933203"/>
            <a:ext cx="11811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7070" y="1861195"/>
            <a:ext cx="38862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8838" y="3301355"/>
            <a:ext cx="857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4942" y="3157339"/>
            <a:ext cx="12001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078" y="3085331"/>
            <a:ext cx="39052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313184" y="4365104"/>
            <a:ext cx="821925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¿Cómo obtener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una expresión sencilla de las ecuaciones anteriores?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03. Cinemática del Manipulador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40</a:t>
            </a:fld>
            <a:endParaRPr lang="es-MX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09" y="2708920"/>
            <a:ext cx="8576952" cy="4824536"/>
          </a:xfrm>
          <a:prstGeom prst="rect">
            <a:avLst/>
          </a:prstGeom>
        </p:spPr>
      </p:pic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294311"/>
              </p:ext>
            </p:extLst>
          </p:nvPr>
        </p:nvGraphicFramePr>
        <p:xfrm>
          <a:off x="179512" y="1628800"/>
          <a:ext cx="343144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289"/>
                <a:gridCol w="686289"/>
                <a:gridCol w="686289"/>
                <a:gridCol w="686289"/>
                <a:gridCol w="686289"/>
              </a:tblGrid>
              <a:tr h="331186"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/>
                    </a:p>
                  </a:txBody>
                  <a:tcPr/>
                </a:tc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1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2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3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e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CuadroTexto"/>
              <p:cNvSpPr txBox="1"/>
              <p:nvPr/>
            </p:nvSpPr>
            <p:spPr>
              <a:xfrm>
                <a:off x="323528" y="1556792"/>
                <a:ext cx="33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5" name="1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556792"/>
                <a:ext cx="338898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827584" y="1556792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s-MX" sz="2400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556792"/>
                <a:ext cx="779189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CuadroTexto"/>
              <p:cNvSpPr txBox="1"/>
              <p:nvPr/>
            </p:nvSpPr>
            <p:spPr>
              <a:xfrm>
                <a:off x="1475656" y="1556792"/>
                <a:ext cx="7671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s-MX" sz="2400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7" name="1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556792"/>
                <a:ext cx="767154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2339752" y="1556792"/>
                <a:ext cx="4978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556792"/>
                <a:ext cx="497877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2987824" y="1556792"/>
                <a:ext cx="4831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1556792"/>
                <a:ext cx="48319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Rectángulo"/>
          <p:cNvSpPr/>
          <p:nvPr/>
        </p:nvSpPr>
        <p:spPr>
          <a:xfrm>
            <a:off x="8244408" y="4581128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7164288" y="4653136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948264" y="5733256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3131840" y="3501008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483768" y="3717032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2354445" y="4725144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8575999" cy="4824000"/>
          </a:xfrm>
          <a:prstGeom prst="rect">
            <a:avLst/>
          </a:prstGeom>
        </p:spPr>
      </p:pic>
      <p:sp>
        <p:nvSpPr>
          <p:cNvPr id="28" name="27 Rectángulo"/>
          <p:cNvSpPr/>
          <p:nvPr/>
        </p:nvSpPr>
        <p:spPr>
          <a:xfrm>
            <a:off x="8252407" y="458059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7172287" y="4652600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6956263" y="5732720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3139839" y="350047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2491767" y="3716496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2362444" y="4724608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4" name="3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8575999" cy="4824000"/>
          </a:xfrm>
          <a:prstGeom prst="rect">
            <a:avLst/>
          </a:prstGeom>
        </p:spPr>
      </p:pic>
      <p:sp>
        <p:nvSpPr>
          <p:cNvPr id="35" name="34 Rectángulo"/>
          <p:cNvSpPr/>
          <p:nvPr/>
        </p:nvSpPr>
        <p:spPr>
          <a:xfrm>
            <a:off x="8252408" y="458059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7172288" y="4652600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6956264" y="5732720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139840" y="350047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491768" y="3716496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2362445" y="4724608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" name="40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8575999" cy="4824000"/>
          </a:xfrm>
          <a:prstGeom prst="rect">
            <a:avLst/>
          </a:prstGeom>
        </p:spPr>
      </p:pic>
      <p:sp>
        <p:nvSpPr>
          <p:cNvPr id="42" name="41 Rectángulo"/>
          <p:cNvSpPr/>
          <p:nvPr/>
        </p:nvSpPr>
        <p:spPr>
          <a:xfrm>
            <a:off x="8243323" y="458059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7163203" y="4652600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6947179" y="5732720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3130755" y="350047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2482683" y="3716496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2353360" y="4724608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2" y="2709456"/>
            <a:ext cx="8575999" cy="4824000"/>
          </a:xfrm>
          <a:prstGeom prst="rect">
            <a:avLst/>
          </a:prstGeom>
        </p:spPr>
      </p:pic>
      <p:sp>
        <p:nvSpPr>
          <p:cNvPr id="49" name="48 Rectángulo"/>
          <p:cNvSpPr/>
          <p:nvPr/>
        </p:nvSpPr>
        <p:spPr>
          <a:xfrm>
            <a:off x="5162757" y="5169386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0" name="49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3" y="2683232"/>
            <a:ext cx="8575999" cy="4824000"/>
          </a:xfrm>
          <a:prstGeom prst="rect">
            <a:avLst/>
          </a:prstGeom>
        </p:spPr>
      </p:pic>
      <p:sp>
        <p:nvSpPr>
          <p:cNvPr id="51" name="50 Rectángulo"/>
          <p:cNvSpPr/>
          <p:nvPr/>
        </p:nvSpPr>
        <p:spPr>
          <a:xfrm>
            <a:off x="4427984" y="2793122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5" y="2683232"/>
            <a:ext cx="8575999" cy="4824000"/>
          </a:xfrm>
          <a:prstGeom prst="rect">
            <a:avLst/>
          </a:prstGeom>
        </p:spPr>
      </p:pic>
      <p:sp>
        <p:nvSpPr>
          <p:cNvPr id="53" name="52 Rectángulo"/>
          <p:cNvSpPr/>
          <p:nvPr/>
        </p:nvSpPr>
        <p:spPr>
          <a:xfrm>
            <a:off x="3722597" y="4521314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6354832" y="407707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5" name="54 Rectángulo"/>
          <p:cNvSpPr/>
          <p:nvPr/>
        </p:nvSpPr>
        <p:spPr>
          <a:xfrm>
            <a:off x="5076056" y="2793122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4194592" y="3009146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364088" y="4221088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4540077" y="4077072"/>
            <a:ext cx="7585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-y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9" name="58 Rectángulo"/>
          <p:cNvSpPr/>
          <p:nvPr/>
        </p:nvSpPr>
        <p:spPr>
          <a:xfrm>
            <a:off x="3563888" y="3140968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60" name="59 Conector recto"/>
          <p:cNvCxnSpPr/>
          <p:nvPr/>
        </p:nvCxnSpPr>
        <p:spPr>
          <a:xfrm flipH="1">
            <a:off x="6064129" y="6232034"/>
            <a:ext cx="956143" cy="43732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>
            <a:off x="6084168" y="5466973"/>
            <a:ext cx="1" cy="1130379"/>
          </a:xfrm>
          <a:prstGeom prst="line">
            <a:avLst/>
          </a:prstGeom>
          <a:ln w="38100">
            <a:solidFill>
              <a:srgbClr val="0070C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61 Rectángulo"/>
          <p:cNvSpPr/>
          <p:nvPr/>
        </p:nvSpPr>
        <p:spPr>
          <a:xfrm>
            <a:off x="5581980" y="5745450"/>
            <a:ext cx="57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63" name="62 Conector recto"/>
          <p:cNvCxnSpPr/>
          <p:nvPr/>
        </p:nvCxnSpPr>
        <p:spPr>
          <a:xfrm>
            <a:off x="6354832" y="3494911"/>
            <a:ext cx="24167" cy="101420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8244408" y="3230183"/>
            <a:ext cx="6799" cy="1638977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 flipH="1">
            <a:off x="6372201" y="3363089"/>
            <a:ext cx="1879006" cy="761520"/>
          </a:xfrm>
          <a:prstGeom prst="line">
            <a:avLst/>
          </a:prstGeom>
          <a:ln w="38100">
            <a:solidFill>
              <a:srgbClr val="0070C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/>
          <p:nvPr/>
        </p:nvCxnSpPr>
        <p:spPr>
          <a:xfrm>
            <a:off x="5320785" y="2420888"/>
            <a:ext cx="12084" cy="63587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 flipH="1" flipV="1">
            <a:off x="5367846" y="2636913"/>
            <a:ext cx="986986" cy="1122220"/>
          </a:xfrm>
          <a:prstGeom prst="line">
            <a:avLst/>
          </a:prstGeom>
          <a:ln w="38100">
            <a:solidFill>
              <a:srgbClr val="0070C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67 Rectángulo"/>
          <p:cNvSpPr/>
          <p:nvPr/>
        </p:nvSpPr>
        <p:spPr>
          <a:xfrm>
            <a:off x="6948264" y="3009146"/>
            <a:ext cx="6335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1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5696340" y="2577098"/>
            <a:ext cx="57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70" name="69 Conector recto"/>
          <p:cNvCxnSpPr/>
          <p:nvPr/>
        </p:nvCxnSpPr>
        <p:spPr>
          <a:xfrm>
            <a:off x="4572000" y="2492896"/>
            <a:ext cx="12084" cy="56387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 flipH="1">
            <a:off x="4592931" y="2636913"/>
            <a:ext cx="705688" cy="322498"/>
          </a:xfrm>
          <a:prstGeom prst="line">
            <a:avLst/>
          </a:prstGeom>
          <a:ln w="38100">
            <a:solidFill>
              <a:srgbClr val="0070C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71 Rectángulo"/>
          <p:cNvSpPr/>
          <p:nvPr/>
        </p:nvSpPr>
        <p:spPr>
          <a:xfrm>
            <a:off x="4573868" y="2060848"/>
            <a:ext cx="57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3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73" name="72 Conector recto"/>
          <p:cNvCxnSpPr/>
          <p:nvPr/>
        </p:nvCxnSpPr>
        <p:spPr>
          <a:xfrm>
            <a:off x="3491880" y="3363089"/>
            <a:ext cx="12084" cy="557773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flipH="1">
            <a:off x="3491880" y="2931041"/>
            <a:ext cx="1101051" cy="497959"/>
          </a:xfrm>
          <a:prstGeom prst="line">
            <a:avLst/>
          </a:prstGeom>
          <a:ln w="38100">
            <a:solidFill>
              <a:srgbClr val="0070C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Rectángulo"/>
          <p:cNvSpPr/>
          <p:nvPr/>
        </p:nvSpPr>
        <p:spPr>
          <a:xfrm>
            <a:off x="3635896" y="2505090"/>
            <a:ext cx="57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</a:t>
            </a:r>
            <a:r>
              <a:rPr lang="es-ES" sz="4000" b="1" baseline="-2500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e</a:t>
            </a:r>
            <a:endParaRPr lang="es-ES" sz="4000" b="1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75 CuadroTexto"/>
              <p:cNvSpPr txBox="1"/>
              <p:nvPr/>
            </p:nvSpPr>
            <p:spPr>
              <a:xfrm>
                <a:off x="840483" y="195922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6" name="7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83" y="1959223"/>
                <a:ext cx="779189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76 CuadroTexto"/>
              <p:cNvSpPr txBox="1"/>
              <p:nvPr/>
            </p:nvSpPr>
            <p:spPr>
              <a:xfrm>
                <a:off x="755576" y="231926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−90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7" name="7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319263"/>
                <a:ext cx="779189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77 CuadroTexto"/>
              <p:cNvSpPr txBox="1"/>
              <p:nvPr/>
            </p:nvSpPr>
            <p:spPr>
              <a:xfrm>
                <a:off x="840483" y="267930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90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8" name="7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83" y="2679303"/>
                <a:ext cx="779189" cy="46166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78 CuadroTexto"/>
              <p:cNvSpPr txBox="1"/>
              <p:nvPr/>
            </p:nvSpPr>
            <p:spPr>
              <a:xfrm>
                <a:off x="827583" y="303934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79" name="7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3" y="3039343"/>
                <a:ext cx="779189" cy="46166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79 CuadroTexto"/>
              <p:cNvSpPr txBox="1"/>
              <p:nvPr/>
            </p:nvSpPr>
            <p:spPr>
              <a:xfrm>
                <a:off x="1560563" y="195922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0" name="7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563" y="1959223"/>
                <a:ext cx="779189" cy="46166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80 CuadroTexto"/>
              <p:cNvSpPr txBox="1"/>
              <p:nvPr/>
            </p:nvSpPr>
            <p:spPr>
              <a:xfrm>
                <a:off x="1475656" y="231926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1" name="8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319263"/>
                <a:ext cx="779189" cy="461665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81 CuadroTexto"/>
              <p:cNvSpPr txBox="1"/>
              <p:nvPr/>
            </p:nvSpPr>
            <p:spPr>
              <a:xfrm>
                <a:off x="1475656" y="267930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2" name="8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679303"/>
                <a:ext cx="779189" cy="461665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82 CuadroTexto"/>
              <p:cNvSpPr txBox="1"/>
              <p:nvPr/>
            </p:nvSpPr>
            <p:spPr>
              <a:xfrm>
                <a:off x="1475656" y="303934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3" name="8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039343"/>
                <a:ext cx="779189" cy="461665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83 CuadroTexto"/>
              <p:cNvSpPr txBox="1"/>
              <p:nvPr/>
            </p:nvSpPr>
            <p:spPr>
              <a:xfrm>
                <a:off x="2208635" y="195922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4" name="8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635" y="1959223"/>
                <a:ext cx="779189" cy="461665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84 CuadroTexto"/>
              <p:cNvSpPr txBox="1"/>
              <p:nvPr/>
            </p:nvSpPr>
            <p:spPr>
              <a:xfrm>
                <a:off x="2208635" y="231926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5" name="8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635" y="2319263"/>
                <a:ext cx="779189" cy="461665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85 CuadroTexto"/>
              <p:cNvSpPr txBox="1"/>
              <p:nvPr/>
            </p:nvSpPr>
            <p:spPr>
              <a:xfrm>
                <a:off x="2195736" y="267930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6" name="8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679303"/>
                <a:ext cx="779189" cy="461665"/>
              </a:xfrm>
              <a:prstGeom prst="rect">
                <a:avLst/>
              </a:prstGeom>
              <a:blipFill rotWithShape="1">
                <a:blip r:embed="rId2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86 CuadroTexto"/>
              <p:cNvSpPr txBox="1"/>
              <p:nvPr/>
            </p:nvSpPr>
            <p:spPr>
              <a:xfrm>
                <a:off x="2195736" y="303934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7" name="8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3039343"/>
                <a:ext cx="779189" cy="461665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87 CuadroTexto"/>
              <p:cNvSpPr txBox="1"/>
              <p:nvPr/>
            </p:nvSpPr>
            <p:spPr>
              <a:xfrm>
                <a:off x="2856707" y="231926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8" name="8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707" y="2319263"/>
                <a:ext cx="779189" cy="461665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88 CuadroTexto"/>
              <p:cNvSpPr txBox="1"/>
              <p:nvPr/>
            </p:nvSpPr>
            <p:spPr>
              <a:xfrm>
                <a:off x="2856707" y="1988840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89" name="8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707" y="1988840"/>
                <a:ext cx="779189" cy="461665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89 CuadroTexto"/>
              <p:cNvSpPr txBox="1"/>
              <p:nvPr/>
            </p:nvSpPr>
            <p:spPr>
              <a:xfrm>
                <a:off x="2843808" y="267930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90" name="8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679303"/>
                <a:ext cx="779189" cy="461665"/>
              </a:xfrm>
              <a:prstGeom prst="rect">
                <a:avLst/>
              </a:prstGeom>
              <a:blipFill rotWithShape="1">
                <a:blip r:embed="rId2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90 CuadroTexto"/>
              <p:cNvSpPr txBox="1"/>
              <p:nvPr/>
            </p:nvSpPr>
            <p:spPr>
              <a:xfrm>
                <a:off x="2843808" y="3039343"/>
                <a:ext cx="7791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91" name="9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039343"/>
                <a:ext cx="779189" cy="461665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91 Rectángulo"/>
          <p:cNvSpPr/>
          <p:nvPr/>
        </p:nvSpPr>
        <p:spPr>
          <a:xfrm>
            <a:off x="8244408" y="4581128"/>
            <a:ext cx="593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x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3" name="92 Rectángulo"/>
          <p:cNvSpPr/>
          <p:nvPr/>
        </p:nvSpPr>
        <p:spPr>
          <a:xfrm>
            <a:off x="7164288" y="4653136"/>
            <a:ext cx="601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y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4" name="93 Rectángulo"/>
          <p:cNvSpPr/>
          <p:nvPr/>
        </p:nvSpPr>
        <p:spPr>
          <a:xfrm>
            <a:off x="6948264" y="5733256"/>
            <a:ext cx="561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z</a:t>
            </a:r>
            <a:r>
              <a:rPr lang="es-ES" sz="4000" b="1" baseline="-2500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endParaRPr lang="es-ES" sz="40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5" name="2 Marcador de contenido"/>
          <p:cNvSpPr>
            <a:spLocks noGrp="1"/>
          </p:cNvSpPr>
          <p:nvPr>
            <p:ph idx="1"/>
          </p:nvPr>
        </p:nvSpPr>
        <p:spPr>
          <a:xfrm>
            <a:off x="317542" y="404664"/>
            <a:ext cx="8646945" cy="9361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Primero se determina la cinemática directa del manipulador como se indica a continuación:</a:t>
            </a:r>
            <a:endParaRPr lang="es-MX" sz="2700" dirty="0"/>
          </a:p>
        </p:txBody>
      </p:sp>
      <p:sp>
        <p:nvSpPr>
          <p:cNvPr id="9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30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 ecuaciones Newton-Euler robot PRR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64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2" grpId="0"/>
      <p:bldP spid="68" grpId="0"/>
      <p:bldP spid="69" grpId="0"/>
      <p:bldP spid="72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build="p"/>
      <p:bldP spid="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6438"/>
            <a:ext cx="3600400" cy="2450914"/>
          </a:xfrm>
          <a:prstGeom prst="rect">
            <a:avLst/>
          </a:prstGeo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03. Cinemática del Manipulador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41</a:t>
            </a:fld>
            <a:endParaRPr lang="es-MX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07504" y="589446"/>
            <a:ext cx="8784976" cy="748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MX" dirty="0" smtClean="0"/>
              <a:t>Ahora se determinan las matrices de transformación del manipulador:</a:t>
            </a:r>
            <a:endParaRPr lang="es-MX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7 CuadroTexto"/>
              <p:cNvSpPr txBox="1"/>
              <p:nvPr/>
            </p:nvSpPr>
            <p:spPr>
              <a:xfrm>
                <a:off x="899592" y="1194110"/>
                <a:ext cx="389420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14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s-MX" sz="1400" b="0" i="1" baseline="-25000" smtClean="0">
                              <a:latin typeface="Cambria Math"/>
                            </a:rPr>
                            <m:t>𝑖</m:t>
                          </m:r>
                        </m:e>
                        <m:sup>
                          <m:r>
                            <a:rPr lang="es-MX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s-MX" sz="14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s-MX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MX" sz="1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1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MX" sz="1400" b="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MX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nor/>
                                            </m:rPr>
                                            <a:rPr lang="es-MX" sz="1400" dirty="0"/>
                                            <m:t> 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MX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smtClean="0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nor/>
                                            </m:rPr>
                                            <a:rPr lang="es-MX" sz="1400" dirty="0"/>
                                            <m:t> 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MX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i="1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nor/>
                                            </m:rPr>
                                            <a:rPr lang="es-MX" sz="1400" dirty="0"/>
                                            <m:t>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MX" sz="1400" i="1" dirty="0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b="0" i="1" dirty="0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b="0" i="1" dirty="0" smtClean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MX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i="1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nor/>
                                            </m:rPr>
                                            <a:rPr lang="es-MX" sz="1400" dirty="0" smtClean="0"/>
                                            <m:t>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i="1" dirty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MX" sz="1400" b="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MX" sz="14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MX" sz="1400" i="1" dirty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s-MX" sz="1400" i="1" dirty="0">
                                              <a:latin typeface="Cambria Math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s-MX" sz="1400" i="1" dirty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i="1" dirty="0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MX" sz="1400" b="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MX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i="1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nor/>
                                            </m:rPr>
                                            <a:rPr lang="es-MX" sz="1400" dirty="0"/>
                                            <m:t>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MX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nor/>
                                            </m:rPr>
                                            <a:rPr lang="es-MX" sz="1400" dirty="0"/>
                                            <m:t>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MX" sz="1400" b="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s-MX" sz="1400" i="1" dirty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MX" sz="1400" i="1" dirty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MX" sz="1400" b="0" i="1" dirty="0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s-MX" sz="1400" i="1" dirty="0"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MX" sz="1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1400" dirty="0"/>
              </a:p>
            </p:txBody>
          </p:sp>
        </mc:Choice>
        <mc:Fallback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194110"/>
                <a:ext cx="3894208" cy="954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78086"/>
            <a:ext cx="3456147" cy="19993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" y="2424993"/>
            <a:ext cx="628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76" y="2130214"/>
            <a:ext cx="1338730" cy="89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28" y="2347187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84" y="2130214"/>
            <a:ext cx="1689348" cy="9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9" y="3354604"/>
            <a:ext cx="638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1" y="3090393"/>
            <a:ext cx="1913955" cy="89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07823"/>
            <a:ext cx="5810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00" y="3066318"/>
            <a:ext cx="1394073" cy="94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04" y="3334240"/>
            <a:ext cx="762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3315706"/>
            <a:ext cx="914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77" y="3116340"/>
            <a:ext cx="1804417" cy="92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" y="4358071"/>
            <a:ext cx="790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41" y="4353988"/>
            <a:ext cx="876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18" y="4074430"/>
            <a:ext cx="2864917" cy="9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74535"/>
            <a:ext cx="752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2" y="5474535"/>
            <a:ext cx="8953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41" y="5133698"/>
            <a:ext cx="3578687" cy="102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507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476672"/>
            <a:ext cx="9001000" cy="122413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700" dirty="0" smtClean="0"/>
              <a:t>Para aplicar las ecuaciones de Newton-Euler se considera de modo inicial la ubicación de los centros de masa de los eslabones:</a:t>
            </a:r>
            <a:endParaRPr lang="es-MX" sz="27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42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6438"/>
            <a:ext cx="3600400" cy="24509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9780"/>
            <a:ext cx="6762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14" y="1629742"/>
            <a:ext cx="9906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76" y="1698327"/>
            <a:ext cx="9239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43" y="2046843"/>
            <a:ext cx="657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42043"/>
            <a:ext cx="723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35496" y="2708920"/>
            <a:ext cx="90010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Se consideran los tensores de inercia calculados en los centros de masa de los eslabones como:</a:t>
            </a:r>
            <a:endParaRPr lang="es-MX" sz="27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3" y="3933056"/>
            <a:ext cx="7143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92" y="3666355"/>
            <a:ext cx="18097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96" y="3963763"/>
            <a:ext cx="106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3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476672"/>
            <a:ext cx="8928992" cy="964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No se considera que el manipulador se encuentre en contacto con el medio, por lo que:</a:t>
            </a:r>
            <a:endParaRPr lang="es-MX" sz="27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43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6438"/>
            <a:ext cx="3600400" cy="245091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80" y="1429544"/>
            <a:ext cx="504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44" y="1469926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08" y="1412776"/>
            <a:ext cx="5429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88" y="1431826"/>
            <a:ext cx="152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07504" y="1816224"/>
            <a:ext cx="8928992" cy="482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Considerando que la base del robot es fija se obtiene:</a:t>
            </a:r>
            <a:endParaRPr lang="es-MX" sz="27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38" y="2359918"/>
            <a:ext cx="571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58" y="2361828"/>
            <a:ext cx="495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10" y="2433836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39" y="2467744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107504" y="2780928"/>
            <a:ext cx="8928992" cy="482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y considerando el efecto de la gravedad:</a:t>
            </a:r>
            <a:endParaRPr lang="es-MX" sz="27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93" y="3605213"/>
            <a:ext cx="533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4" y="3263280"/>
            <a:ext cx="68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179736" y="4365103"/>
            <a:ext cx="5184352" cy="1006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Ahora se procederá a aplicar las ecuaciones de Newton-Euler para i=0,1,2.</a:t>
            </a:r>
            <a:endParaRPr lang="es-MX" sz="2700" dirty="0"/>
          </a:p>
        </p:txBody>
      </p:sp>
    </p:spTree>
    <p:extLst>
      <p:ext uri="{BB962C8B-B14F-4D97-AF65-F5344CB8AC3E}">
        <p14:creationId xmlns:p14="http://schemas.microsoft.com/office/powerpoint/2010/main" val="42412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2" grpId="0"/>
      <p:bldP spid="17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2351831"/>
            <a:ext cx="9001000" cy="820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700" dirty="0" smtClean="0"/>
              <a:t>Se comienza con </a:t>
            </a:r>
            <a:r>
              <a:rPr lang="es-MX" sz="2700" b="1" i="1" dirty="0" smtClean="0">
                <a:solidFill>
                  <a:srgbClr val="FF0000"/>
                </a:solidFill>
              </a:rPr>
              <a:t>i=0</a:t>
            </a:r>
            <a:r>
              <a:rPr lang="es-MX" sz="2700" dirty="0"/>
              <a:t> </a:t>
            </a:r>
            <a:r>
              <a:rPr lang="es-MX" sz="2700" dirty="0" smtClean="0"/>
              <a:t>para iteraciones externas y articulación prismática:</a:t>
            </a:r>
            <a:endParaRPr lang="es-MX" sz="27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44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i=0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1562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0" y="2132856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32559"/>
            <a:ext cx="6000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32559"/>
            <a:ext cx="8286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80184"/>
            <a:ext cx="180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17" y="737047"/>
            <a:ext cx="628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82" y="442268"/>
            <a:ext cx="1338730" cy="89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10" y="476672"/>
            <a:ext cx="571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30" y="478582"/>
            <a:ext cx="495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82" y="550590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11" y="584498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84934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91" y="3503984"/>
            <a:ext cx="8096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63044"/>
            <a:ext cx="180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8" y="4031729"/>
            <a:ext cx="676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01341"/>
            <a:ext cx="82962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93629"/>
            <a:ext cx="6019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8" y="4797152"/>
            <a:ext cx="219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83" y="4706664"/>
            <a:ext cx="160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47" y="4519433"/>
            <a:ext cx="2526333" cy="74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3" y="558924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65370"/>
            <a:ext cx="7429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0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45</a:t>
            </a:fld>
            <a:endParaRPr lang="es-MX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5496" y="3221162"/>
            <a:ext cx="9001000" cy="820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700" dirty="0" smtClean="0"/>
              <a:t>Se comienza con </a:t>
            </a:r>
            <a:r>
              <a:rPr lang="es-MX" sz="2700" b="1" i="1" dirty="0" smtClean="0">
                <a:solidFill>
                  <a:srgbClr val="FF0000"/>
                </a:solidFill>
              </a:rPr>
              <a:t>i=0</a:t>
            </a:r>
            <a:r>
              <a:rPr lang="es-MX" sz="2700" dirty="0"/>
              <a:t> </a:t>
            </a:r>
            <a:r>
              <a:rPr lang="es-MX" sz="2700" dirty="0" smtClean="0"/>
              <a:t>para iteraciones externas y articulación prismática:</a:t>
            </a:r>
            <a:endParaRPr lang="es-MX" sz="27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i=0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15621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"/>
          <p:cNvCxnSpPr/>
          <p:nvPr/>
        </p:nvCxnSpPr>
        <p:spPr>
          <a:xfrm>
            <a:off x="0" y="3068960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17" y="737047"/>
            <a:ext cx="628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82" y="442268"/>
            <a:ext cx="1338730" cy="89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10" y="631726"/>
            <a:ext cx="5715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30" y="633636"/>
            <a:ext cx="495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82" y="705644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11" y="739552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04197"/>
            <a:ext cx="676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99" y="1196752"/>
            <a:ext cx="555853" cy="7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1" y="4229274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56578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7" y="4238799"/>
            <a:ext cx="382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95" y="662211"/>
            <a:ext cx="6000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82" y="709836"/>
            <a:ext cx="180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14" y="665634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09" y="737642"/>
            <a:ext cx="180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7075"/>
            <a:ext cx="555853" cy="7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1" y="5093370"/>
            <a:ext cx="561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7" y="5079082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54" y="4896966"/>
            <a:ext cx="833067" cy="7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67" y="5079082"/>
            <a:ext cx="5810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92" y="5012407"/>
            <a:ext cx="2333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64" y="5093370"/>
            <a:ext cx="209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9" y="1916832"/>
            <a:ext cx="1857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3914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6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2492896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Ahora se continúa con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i=1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46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" y="431329"/>
            <a:ext cx="2686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07393"/>
            <a:ext cx="4791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"/>
          <p:cNvCxnSpPr/>
          <p:nvPr/>
        </p:nvCxnSpPr>
        <p:spPr>
          <a:xfrm>
            <a:off x="0" y="242088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781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94" y="3251076"/>
            <a:ext cx="1314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83" y="3317751"/>
            <a:ext cx="3143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08" y="3053477"/>
            <a:ext cx="3247628" cy="73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49" y="3258691"/>
            <a:ext cx="3143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74" y="3000517"/>
            <a:ext cx="597024" cy="79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48302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04" y="431329"/>
            <a:ext cx="1689348" cy="9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" y="1916832"/>
            <a:ext cx="6000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2" y="1964457"/>
            <a:ext cx="180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34" y="1920255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29" y="1992263"/>
            <a:ext cx="180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6" y="4083993"/>
            <a:ext cx="5905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4" y="4041130"/>
            <a:ext cx="31908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84" y="3877100"/>
            <a:ext cx="574479" cy="77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" y="1520974"/>
            <a:ext cx="50958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" y="4797152"/>
            <a:ext cx="7048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5" y="4775854"/>
            <a:ext cx="38576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813" y="684117"/>
            <a:ext cx="676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28" y="476672"/>
            <a:ext cx="555853" cy="7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89240"/>
            <a:ext cx="2952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2" y="5227289"/>
            <a:ext cx="31337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08" y="5210517"/>
            <a:ext cx="17811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5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47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" y="590648"/>
            <a:ext cx="781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54" y="404669"/>
            <a:ext cx="597024" cy="79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44" y="685127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00" y="468154"/>
            <a:ext cx="1689348" cy="9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89" y="657323"/>
            <a:ext cx="5905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69" y="452735"/>
            <a:ext cx="574479" cy="77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57" y="707968"/>
            <a:ext cx="7048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07" y="468154"/>
            <a:ext cx="1477913" cy="81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35496" y="2492896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Ahora se continúa con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i=1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16" name="15 Conector recto"/>
          <p:cNvCxnSpPr/>
          <p:nvPr/>
        </p:nvCxnSpPr>
        <p:spPr>
          <a:xfrm>
            <a:off x="0" y="242088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0" y="3200329"/>
            <a:ext cx="809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" y="1628800"/>
            <a:ext cx="55911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81" y="3224213"/>
            <a:ext cx="36099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5" y="3949055"/>
            <a:ext cx="2952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24" y="3609904"/>
            <a:ext cx="7145059" cy="84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3" y="1631281"/>
            <a:ext cx="6858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43" y="1340768"/>
            <a:ext cx="9239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93" y="4581128"/>
            <a:ext cx="18288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29175"/>
            <a:ext cx="2952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48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" y="590648"/>
            <a:ext cx="781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54" y="404669"/>
            <a:ext cx="597024" cy="79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89" y="657323"/>
            <a:ext cx="5905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69" y="452735"/>
            <a:ext cx="574479" cy="77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35496" y="2492896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Ahora se continúa con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i=1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0" y="242088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51" y="652017"/>
            <a:ext cx="809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2735"/>
            <a:ext cx="1506430" cy="8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65" y="1340768"/>
            <a:ext cx="1885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5" y="1947118"/>
            <a:ext cx="3810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0" y="3364173"/>
            <a:ext cx="542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27" y="3321310"/>
            <a:ext cx="9620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1" y="3192605"/>
            <a:ext cx="1859087" cy="70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2" y="4077072"/>
            <a:ext cx="73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8" y="4077072"/>
            <a:ext cx="21431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2" y="4797152"/>
            <a:ext cx="314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8" y="4525316"/>
            <a:ext cx="5237886" cy="74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29622"/>
            <a:ext cx="314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5410235"/>
            <a:ext cx="3349749" cy="6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19" y="5372853"/>
            <a:ext cx="790451" cy="72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70" y="1658451"/>
            <a:ext cx="7143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49" y="1391750"/>
            <a:ext cx="18097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53" y="1689158"/>
            <a:ext cx="106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5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49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176264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 se analiza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" y="404664"/>
            <a:ext cx="2686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4791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7" y="2854749"/>
            <a:ext cx="723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3" y="2789922"/>
            <a:ext cx="13144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93" y="2926186"/>
            <a:ext cx="3048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93" y="2644992"/>
            <a:ext cx="3496419" cy="7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758072" cy="78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88955"/>
            <a:ext cx="638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41" y="1255242"/>
            <a:ext cx="1560264" cy="73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183"/>
            <a:ext cx="781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7" y="1162204"/>
            <a:ext cx="597024" cy="79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4858"/>
            <a:ext cx="5905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10270"/>
            <a:ext cx="574479" cy="77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8" y="3581329"/>
            <a:ext cx="714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3" y="3581328"/>
            <a:ext cx="2924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21" y="3973891"/>
            <a:ext cx="5820194" cy="6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86" y="4653136"/>
            <a:ext cx="4507210" cy="74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86" y="5402005"/>
            <a:ext cx="2903017" cy="75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3" y="4142063"/>
            <a:ext cx="276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58308"/>
            <a:ext cx="276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" y="5661248"/>
            <a:ext cx="276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27" y="5661248"/>
            <a:ext cx="2762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02936"/>
            <a:ext cx="1555999" cy="83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3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268760"/>
            <a:ext cx="8229600" cy="11087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Sea un punto </a:t>
            </a:r>
            <a:r>
              <a:rPr lang="es-MX" sz="2700" b="1" dirty="0" err="1" smtClean="0"/>
              <a:t>p</a:t>
            </a:r>
            <a:r>
              <a:rPr lang="es-MX" sz="2700" baseline="30000" dirty="0" err="1" smtClean="0"/>
              <a:t>B</a:t>
            </a:r>
            <a:r>
              <a:rPr lang="es-MX" sz="2700" dirty="0" smtClean="0"/>
              <a:t>. Para el sistema {A} se sabe que el vector de velocidad lineal consta de tres componentes:</a:t>
            </a:r>
            <a:endParaRPr lang="es-MX" sz="2700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44624"/>
            <a:ext cx="9144000" cy="7920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1.1 Aceleración lineal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251520" y="242088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Velocidad del origen de {B}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27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w.r.t.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{A}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51520" y="2924944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Velocidad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del punto en {B}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251520" y="3429000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Velocidad inducida por el movimiento rotacional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79512" y="422108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Suponiendo</a:t>
            </a:r>
            <a:r>
              <a:rPr kumimoji="0" lang="es-MX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 inicialmente los orígenes de {A} y {B} son coincidentes: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474" y="5289004"/>
            <a:ext cx="885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6578" y="5216996"/>
            <a:ext cx="30670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2922" y="5433020"/>
            <a:ext cx="3333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2962" y="5072980"/>
            <a:ext cx="16573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50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176264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 se analiza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39780"/>
            <a:ext cx="638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07" y="1277855"/>
            <a:ext cx="1512168" cy="71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5" y="578958"/>
            <a:ext cx="50958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6075"/>
            <a:ext cx="695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4" y="2928938"/>
            <a:ext cx="3886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5" y="3666356"/>
            <a:ext cx="3143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971600" y="3429000"/>
            <a:ext cx="7609227" cy="771524"/>
            <a:chOff x="305537" y="4219550"/>
            <a:chExt cx="10921595" cy="1009650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37" y="4221088"/>
              <a:ext cx="4667250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257" y="4219550"/>
              <a:ext cx="6238875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8183"/>
            <a:ext cx="781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7" y="1162204"/>
            <a:ext cx="597024" cy="79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4858"/>
            <a:ext cx="5905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10270"/>
            <a:ext cx="574479" cy="77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4617"/>
            <a:ext cx="7048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691" y="1314583"/>
            <a:ext cx="1224136" cy="67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3" y="4221088"/>
            <a:ext cx="3444230" cy="62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63" y="4268950"/>
            <a:ext cx="4630241" cy="58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5" y="4458444"/>
            <a:ext cx="3143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0" y="5201266"/>
            <a:ext cx="3143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7" y="4967550"/>
            <a:ext cx="3526706" cy="73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50" y="5201266"/>
            <a:ext cx="3143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50" y="4941168"/>
            <a:ext cx="2267322" cy="78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1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51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176264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 se analiza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3" y="476672"/>
            <a:ext cx="55911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4" y="2800350"/>
            <a:ext cx="866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06" y="2800350"/>
            <a:ext cx="36004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7" y="3501008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10" y="3234592"/>
            <a:ext cx="4864969" cy="68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53" y="3198747"/>
            <a:ext cx="2258463" cy="73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25" y="3990975"/>
            <a:ext cx="4217268" cy="70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5" y="4727317"/>
            <a:ext cx="4422968" cy="64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363" y="4652779"/>
            <a:ext cx="2443907" cy="73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7" y="4221593"/>
            <a:ext cx="238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53733"/>
            <a:ext cx="238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36" y="5432791"/>
            <a:ext cx="3139769" cy="8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" y="1216095"/>
            <a:ext cx="723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2" y="1005947"/>
            <a:ext cx="758072" cy="78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4982"/>
            <a:ext cx="714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59" y="949096"/>
            <a:ext cx="1555999" cy="83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949"/>
            <a:ext cx="657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37" y="959855"/>
            <a:ext cx="594012" cy="8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80" y="1155457"/>
            <a:ext cx="695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62" y="959855"/>
            <a:ext cx="2267322" cy="78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52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externas: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492896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Finalmente se analiza la articulación rotacional para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348880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7" y="656950"/>
            <a:ext cx="8667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07" y="464239"/>
            <a:ext cx="3139769" cy="8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13" y="404664"/>
            <a:ext cx="1885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6" y="3247858"/>
            <a:ext cx="57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4" y="3196679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29" y="2953544"/>
            <a:ext cx="4213647" cy="98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56" y="805867"/>
            <a:ext cx="3810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12110"/>
            <a:ext cx="7524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89648"/>
            <a:ext cx="2114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1" y="4687838"/>
            <a:ext cx="247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31210"/>
            <a:ext cx="6489353" cy="73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0" y="5460470"/>
            <a:ext cx="247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0" y="5085184"/>
            <a:ext cx="3368402" cy="9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8" y="1636771"/>
            <a:ext cx="7143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80" y="1478869"/>
            <a:ext cx="1328373" cy="7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40" y="1636771"/>
            <a:ext cx="106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47" y="1566768"/>
            <a:ext cx="723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28" y="1356620"/>
            <a:ext cx="758072" cy="78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035" y="1515655"/>
            <a:ext cx="7143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214" y="1299769"/>
            <a:ext cx="1555999" cy="83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9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53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i=3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780928"/>
            <a:ext cx="8928992" cy="864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2700" dirty="0" smtClean="0"/>
              <a:t>Ahora se realizan las 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i=3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636912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9944"/>
            <a:ext cx="2038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0387"/>
            <a:ext cx="476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88" y="3970387"/>
            <a:ext cx="1181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 Marcador de contenido"/>
          <p:cNvSpPr txBox="1">
            <a:spLocks/>
          </p:cNvSpPr>
          <p:nvPr/>
        </p:nvSpPr>
        <p:spPr>
          <a:xfrm>
            <a:off x="107504" y="4869160"/>
            <a:ext cx="892899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>
                <a:solidFill>
                  <a:srgbClr val="0070C0"/>
                </a:solidFill>
              </a:rPr>
              <a:t>No se considera que el manipulador entre en contacto con el medio por lo que las fuerzas y pares en el efector final se consideran nulos.</a:t>
            </a:r>
            <a:endParaRPr lang="es-MX" sz="2700" dirty="0">
              <a:solidFill>
                <a:srgbClr val="0070C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31671"/>
            <a:ext cx="57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53" y="1556792"/>
            <a:ext cx="4213647" cy="98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11" y="3789238"/>
            <a:ext cx="4213647" cy="98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3" y="1842914"/>
            <a:ext cx="504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7" y="1883296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81" y="1826146"/>
            <a:ext cx="5429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61" y="1845196"/>
            <a:ext cx="152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78" y="790184"/>
            <a:ext cx="5810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63" y="548679"/>
            <a:ext cx="1217012" cy="82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5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54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i=3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996952"/>
            <a:ext cx="892899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i=3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996952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0925"/>
            <a:ext cx="609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1875"/>
            <a:ext cx="3362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4475"/>
            <a:ext cx="5324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2" y="1312357"/>
            <a:ext cx="7524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7" y="1266523"/>
            <a:ext cx="3368402" cy="9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1" y="2221632"/>
            <a:ext cx="5048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5" y="2262014"/>
            <a:ext cx="161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" y="2608308"/>
            <a:ext cx="5429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2" y="2627358"/>
            <a:ext cx="152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57" y="2390852"/>
            <a:ext cx="6572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59" y="2241791"/>
            <a:ext cx="501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27" y="1628890"/>
            <a:ext cx="489223" cy="3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79" y="1401821"/>
            <a:ext cx="3579871" cy="83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4" y="4285459"/>
            <a:ext cx="2000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6" y="3993480"/>
            <a:ext cx="2798780" cy="77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87" y="3933056"/>
            <a:ext cx="5074085" cy="89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4" y="5301208"/>
            <a:ext cx="2000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0" y="4875670"/>
            <a:ext cx="7886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24" y="790185"/>
            <a:ext cx="5810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548680"/>
            <a:ext cx="1217012" cy="82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55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i=3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060848"/>
            <a:ext cx="892899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i=3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8194"/>
            <a:ext cx="609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0" y="476672"/>
            <a:ext cx="7886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1628800"/>
            <a:ext cx="1381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02" y="2768922"/>
            <a:ext cx="619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27" y="2697484"/>
            <a:ext cx="8667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54" y="3414712"/>
            <a:ext cx="238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79" y="3300412"/>
            <a:ext cx="255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56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564904"/>
            <a:ext cx="892899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4475"/>
            <a:ext cx="5324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5806"/>
            <a:ext cx="561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3" y="3066281"/>
            <a:ext cx="106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3" y="3723878"/>
            <a:ext cx="228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83" y="3482843"/>
            <a:ext cx="7329636" cy="72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3" y="4624933"/>
            <a:ext cx="228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3" y="4299942"/>
            <a:ext cx="52959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54" y="805900"/>
            <a:ext cx="638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1689"/>
            <a:ext cx="1913955" cy="89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1" y="1550725"/>
            <a:ext cx="476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4213647" cy="98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07814"/>
            <a:ext cx="542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33" y="1616868"/>
            <a:ext cx="1859087" cy="70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4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57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996952"/>
            <a:ext cx="892899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924944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5324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5" y="3606354"/>
            <a:ext cx="5905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4" y="4229399"/>
            <a:ext cx="266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2" y="4045745"/>
            <a:ext cx="699661" cy="61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40" y="4021071"/>
            <a:ext cx="1447031" cy="66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07" y="4005064"/>
            <a:ext cx="5999789" cy="7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8" y="4725144"/>
            <a:ext cx="2807802" cy="67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25144"/>
            <a:ext cx="5919936" cy="79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" y="5739730"/>
            <a:ext cx="266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5" y="5463505"/>
            <a:ext cx="2952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6" y="5504502"/>
            <a:ext cx="4577799" cy="29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6" y="5805264"/>
            <a:ext cx="4340218" cy="32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3" y="6165125"/>
            <a:ext cx="4936533" cy="2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167558"/>
            <a:ext cx="3421817" cy="2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04" y="5500836"/>
            <a:ext cx="228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417"/>
            <a:ext cx="615734" cy="33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366" y="559808"/>
            <a:ext cx="630788" cy="5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720486"/>
            <a:ext cx="478500" cy="27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5877"/>
            <a:ext cx="1405593" cy="6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7975"/>
            <a:ext cx="609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5571103" cy="68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39" y="1369821"/>
            <a:ext cx="566115" cy="30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45" y="1223957"/>
            <a:ext cx="580423" cy="59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9" y="2263991"/>
            <a:ext cx="542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" y="2073045"/>
            <a:ext cx="1859087" cy="70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98797"/>
            <a:ext cx="476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27" y="1916832"/>
            <a:ext cx="4213647" cy="98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58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i=2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2132856"/>
            <a:ext cx="892899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i=2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2060848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" y="792138"/>
            <a:ext cx="5905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5" y="404664"/>
            <a:ext cx="2952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5661"/>
            <a:ext cx="4577799" cy="29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46423"/>
            <a:ext cx="4340218" cy="32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31508"/>
            <a:ext cx="4504485" cy="26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63" y="1126759"/>
            <a:ext cx="3205793" cy="26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51" y="458391"/>
            <a:ext cx="228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1556792"/>
            <a:ext cx="1381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8938"/>
            <a:ext cx="685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52" y="2862262"/>
            <a:ext cx="9525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22" y="3511171"/>
            <a:ext cx="3048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36" y="3381018"/>
            <a:ext cx="63436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31" y="3864983"/>
            <a:ext cx="43053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0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59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numCol="2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Iteraciones internas: </a:t>
            </a:r>
            <a:r>
              <a:rPr kumimoji="0" lang="es-MX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i=1</a:t>
            </a:r>
            <a:endParaRPr kumimoji="0" lang="es-MX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35496" y="1988840"/>
            <a:ext cx="8928992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700" dirty="0" smtClean="0"/>
              <a:t>Iteraciones internas para la articulación rotacional con </a:t>
            </a:r>
            <a:r>
              <a:rPr lang="es-MX" sz="2700" b="1" i="1" dirty="0" smtClean="0">
                <a:solidFill>
                  <a:srgbClr val="FF0000"/>
                </a:solidFill>
              </a:rPr>
              <a:t>i=1</a:t>
            </a:r>
            <a:r>
              <a:rPr lang="es-MX" sz="2700" dirty="0" smtClean="0"/>
              <a:t>:</a:t>
            </a:r>
            <a:endParaRPr lang="es-MX" sz="2700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0" y="1916832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1379"/>
            <a:ext cx="63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14204"/>
            <a:ext cx="276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34060"/>
            <a:ext cx="7619008" cy="82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3" y="3861048"/>
            <a:ext cx="5342731" cy="95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70412"/>
            <a:ext cx="276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7" y="5219314"/>
            <a:ext cx="676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60" y="5057389"/>
            <a:ext cx="885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71" y="5219314"/>
            <a:ext cx="247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27" y="5013176"/>
            <a:ext cx="56102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07579"/>
            <a:ext cx="516006" cy="33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8" y="485025"/>
            <a:ext cx="1467420" cy="78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07332"/>
            <a:ext cx="561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9" y="551285"/>
            <a:ext cx="3987549" cy="64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455" y="614334"/>
            <a:ext cx="561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5025"/>
            <a:ext cx="686800" cy="63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3" y="1412776"/>
            <a:ext cx="2038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12" y="1375245"/>
            <a:ext cx="1343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13681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700" dirty="0" smtClean="0"/>
              <a:t>	De esta manera la aceleración lineal del punto </a:t>
            </a:r>
            <a:r>
              <a:rPr lang="es-MX" sz="2700" b="1" i="1" dirty="0" smtClean="0"/>
              <a:t>p</a:t>
            </a:r>
            <a:r>
              <a:rPr lang="es-MX" sz="2700" b="1" dirty="0" smtClean="0"/>
              <a:t> </a:t>
            </a:r>
            <a:r>
              <a:rPr lang="es-MX" sz="2700" dirty="0" smtClean="0"/>
              <a:t>cuando </a:t>
            </a:r>
            <a:r>
              <a:rPr lang="es-MX" sz="2700" dirty="0" smtClean="0"/>
              <a:t>los orígenes de los sistemas de referencia coinciden es: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1.1 Aceleración lineal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20688"/>
            <a:ext cx="885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48680"/>
            <a:ext cx="30670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764704"/>
            <a:ext cx="3333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04664"/>
            <a:ext cx="16573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9 Conector recto"/>
          <p:cNvCxnSpPr/>
          <p:nvPr/>
        </p:nvCxnSpPr>
        <p:spPr>
          <a:xfrm>
            <a:off x="0" y="1412776"/>
            <a:ext cx="9144000" cy="7200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092575"/>
            <a:ext cx="10191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2876551"/>
            <a:ext cx="67532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172695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3812655"/>
            <a:ext cx="7410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4820767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4676751"/>
            <a:ext cx="7776864" cy="43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5684863"/>
            <a:ext cx="333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7624" y="5550641"/>
            <a:ext cx="7457331" cy="4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326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De esta manera, las ecuaciones dinámicas del manipulador son:</a:t>
            </a:r>
            <a:endParaRPr lang="es-MX" sz="27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60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1913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395536" y="2277408"/>
            <a:ext cx="7732584" cy="4824000"/>
            <a:chOff x="-784036" y="581357"/>
            <a:chExt cx="8575999" cy="5446384"/>
          </a:xfrm>
        </p:grpSpPr>
        <p:sp>
          <p:nvSpPr>
            <p:cNvPr id="9" name="8 Rectángulo"/>
            <p:cNvSpPr/>
            <p:nvPr/>
          </p:nvSpPr>
          <p:spPr>
            <a:xfrm>
              <a:off x="6419717" y="3101637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5339597" y="3173645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5123573" y="4253765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307149" y="2021517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659077" y="2237541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529754" y="3245653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427716" y="310110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5347596" y="3173109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5131572" y="4253229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315148" y="202098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667076" y="2237005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537753" y="3245117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6427717" y="310110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5347597" y="3173109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5131573" y="4253229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1315149" y="202098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667077" y="2237005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537754" y="3245117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6418632" y="310110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5338512" y="3173109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22488" y="4253229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1306064" y="202098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657992" y="2237005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528669" y="3245117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err="1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3338066" y="3689895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2603293" y="1313631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4036" y="1203741"/>
              <a:ext cx="8575999" cy="4824000"/>
            </a:xfrm>
            <a:prstGeom prst="rect">
              <a:avLst/>
            </a:prstGeom>
          </p:spPr>
        </p:pic>
        <p:sp>
          <p:nvSpPr>
            <p:cNvPr id="36" name="35 Rectángulo"/>
            <p:cNvSpPr/>
            <p:nvPr/>
          </p:nvSpPr>
          <p:spPr>
            <a:xfrm>
              <a:off x="1897906" y="3041823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3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4530141" y="259758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3251365" y="1313631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2369901" y="1529655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3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3539397" y="2741597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2715386" y="2597581"/>
              <a:ext cx="75854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-y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1739197" y="1661477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3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cxnSp>
          <p:nvCxnSpPr>
            <p:cNvPr id="43" name="42 Conector recto"/>
            <p:cNvCxnSpPr/>
            <p:nvPr/>
          </p:nvCxnSpPr>
          <p:spPr>
            <a:xfrm flipH="1">
              <a:off x="4239438" y="4752543"/>
              <a:ext cx="956143" cy="43732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259477" y="3987482"/>
              <a:ext cx="1" cy="1130379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44 Rectángulo"/>
            <p:cNvSpPr/>
            <p:nvPr/>
          </p:nvSpPr>
          <p:spPr>
            <a:xfrm>
              <a:off x="3757289" y="4265959"/>
              <a:ext cx="5741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L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cxnSp>
          <p:nvCxnSpPr>
            <p:cNvPr id="46" name="45 Conector recto"/>
            <p:cNvCxnSpPr/>
            <p:nvPr/>
          </p:nvCxnSpPr>
          <p:spPr>
            <a:xfrm>
              <a:off x="4530141" y="2015420"/>
              <a:ext cx="24167" cy="1014209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>
              <a:off x="6419717" y="1750692"/>
              <a:ext cx="6799" cy="163897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Conector recto"/>
            <p:cNvCxnSpPr/>
            <p:nvPr/>
          </p:nvCxnSpPr>
          <p:spPr>
            <a:xfrm flipH="1">
              <a:off x="4547510" y="1883598"/>
              <a:ext cx="1879006" cy="761520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8 Conector recto"/>
            <p:cNvCxnSpPr/>
            <p:nvPr/>
          </p:nvCxnSpPr>
          <p:spPr>
            <a:xfrm>
              <a:off x="3496094" y="941397"/>
              <a:ext cx="12084" cy="63587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/>
            <p:cNvCxnSpPr/>
            <p:nvPr/>
          </p:nvCxnSpPr>
          <p:spPr>
            <a:xfrm flipH="1" flipV="1">
              <a:off x="3543155" y="1157422"/>
              <a:ext cx="986986" cy="1122220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50 Rectángulo"/>
            <p:cNvSpPr/>
            <p:nvPr/>
          </p:nvSpPr>
          <p:spPr>
            <a:xfrm>
              <a:off x="5123573" y="1529655"/>
              <a:ext cx="63350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d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3871649" y="1097607"/>
              <a:ext cx="5741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L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cxnSp>
          <p:nvCxnSpPr>
            <p:cNvPr id="53" name="52 Conector recto"/>
            <p:cNvCxnSpPr/>
            <p:nvPr/>
          </p:nvCxnSpPr>
          <p:spPr>
            <a:xfrm>
              <a:off x="2747309" y="1013405"/>
              <a:ext cx="12084" cy="56387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"/>
            <p:cNvCxnSpPr/>
            <p:nvPr/>
          </p:nvCxnSpPr>
          <p:spPr>
            <a:xfrm flipH="1">
              <a:off x="2768240" y="1157422"/>
              <a:ext cx="705688" cy="322498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54 Rectángulo"/>
            <p:cNvSpPr/>
            <p:nvPr/>
          </p:nvSpPr>
          <p:spPr>
            <a:xfrm>
              <a:off x="2749177" y="581357"/>
              <a:ext cx="5741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L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3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cxnSp>
          <p:nvCxnSpPr>
            <p:cNvPr id="56" name="55 Conector recto"/>
            <p:cNvCxnSpPr/>
            <p:nvPr/>
          </p:nvCxnSpPr>
          <p:spPr>
            <a:xfrm>
              <a:off x="1667189" y="1883598"/>
              <a:ext cx="12084" cy="55777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 flipH="1">
              <a:off x="1667189" y="1451550"/>
              <a:ext cx="1101051" cy="497959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57 Rectángulo"/>
            <p:cNvSpPr/>
            <p:nvPr/>
          </p:nvSpPr>
          <p:spPr>
            <a:xfrm>
              <a:off x="1811205" y="1025599"/>
              <a:ext cx="57419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L</a:t>
              </a:r>
              <a:r>
                <a:rPr lang="es-ES" sz="4000" b="1" baseline="-25000" dirty="0" smtClean="0">
                  <a:ln w="0"/>
                  <a:solidFill>
                    <a:srgbClr val="00206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e</a:t>
              </a:r>
              <a:endParaRPr lang="es-ES" sz="4000" b="1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6419717" y="3101637"/>
              <a:ext cx="59343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x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5339597" y="3173645"/>
              <a:ext cx="60144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y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61" name="60 Rectángulo"/>
            <p:cNvSpPr/>
            <p:nvPr/>
          </p:nvSpPr>
          <p:spPr>
            <a:xfrm>
              <a:off x="5123573" y="4253765"/>
              <a:ext cx="5613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isometricOffAxis2Left"/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s-ES" sz="4000" b="1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z</a:t>
              </a:r>
              <a:r>
                <a:rPr lang="es-ES" sz="4000" b="1" baseline="-25000" dirty="0" smtClean="0">
                  <a:ln w="0"/>
                  <a:solidFill>
                    <a:srgbClr val="C00000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0</a:t>
              </a:r>
              <a:endParaRPr lang="es-ES" sz="4000" b="1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5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44216"/>
            <a:ext cx="9144000" cy="964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700" dirty="0" smtClean="0"/>
              <a:t>Un aspecto importante es que las ecuaciones anteriores pueden factorizarse de la siguiente manera:</a:t>
            </a:r>
            <a:endParaRPr lang="es-MX" sz="27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61</a:t>
            </a:fld>
            <a:endParaRPr lang="es-MX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Ejemplo 2: ecuaciones Newton-Euler robot PRR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3322"/>
            <a:ext cx="5751215" cy="116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291" y="2708920"/>
            <a:ext cx="3609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0" y="3068960"/>
            <a:ext cx="9144000" cy="4823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MX" sz="2700" dirty="0" smtClean="0"/>
              <a:t>donde:</a:t>
            </a:r>
            <a:endParaRPr lang="es-MX" sz="27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3" y="3789040"/>
            <a:ext cx="952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52" y="3551312"/>
            <a:ext cx="5599584" cy="80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3" y="4677912"/>
            <a:ext cx="11334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31" y="4437112"/>
            <a:ext cx="4113437" cy="83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03" y="5661248"/>
            <a:ext cx="838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52" y="5490552"/>
            <a:ext cx="1733922" cy="76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53" y="5704110"/>
            <a:ext cx="485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61" y="5274030"/>
            <a:ext cx="7524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43" y="5722913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68" y="5271136"/>
            <a:ext cx="7715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388424" y="5722913"/>
            <a:ext cx="526906" cy="52690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35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0" grpId="0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5496" y="81206"/>
            <a:ext cx="607544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FIN UNIDAD </a:t>
            </a:r>
            <a:r>
              <a:rPr lang="es-ES" sz="4400" b="1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02: </a:t>
            </a:r>
            <a:endParaRPr lang="es-ES" sz="4400" b="1" dirty="0" smtClean="0">
              <a:ln w="11430"/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  <a:p>
            <a:pPr algn="ctr"/>
            <a:r>
              <a:rPr lang="es-ES" sz="4400" b="1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ECUACIONES DINÁMICAS</a:t>
            </a:r>
          </a:p>
          <a:p>
            <a:pPr algn="ctr"/>
            <a:r>
              <a:rPr lang="es-ES" sz="4400" b="1" cap="none" spc="0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NEWTON-EULER</a:t>
            </a:r>
            <a:endParaRPr lang="es-ES" sz="4400" b="1" cap="none" spc="0" dirty="0">
              <a:ln w="11430"/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259632" y="6218148"/>
            <a:ext cx="3821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Roger Miranda Colorado</a:t>
            </a:r>
            <a:endParaRPr lang="es-ES" sz="2800" b="1" cap="none" spc="0" dirty="0">
              <a:ln w="11430"/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49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6"/>
            <a:ext cx="8229600" cy="532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700" dirty="0" smtClean="0"/>
              <a:t>Cuando los orígenes no coinciden se tiene:</a:t>
            </a:r>
            <a:endParaRPr lang="es-MX" sz="2700" dirty="0"/>
          </a:p>
        </p:txBody>
      </p:sp>
      <p:cxnSp>
        <p:nvCxnSpPr>
          <p:cNvPr id="5" name="4 Conector recto"/>
          <p:cNvCxnSpPr/>
          <p:nvPr/>
        </p:nvCxnSpPr>
        <p:spPr>
          <a:xfrm>
            <a:off x="0" y="1196752"/>
            <a:ext cx="9144000" cy="7200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10191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20688"/>
            <a:ext cx="7457331" cy="4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15927"/>
            <a:ext cx="838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8589" y="2420888"/>
            <a:ext cx="7905899" cy="49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251520" y="3284984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 y cuando el punto </a:t>
            </a: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s-MX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fijo se simplifica a: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3797" y="4229844"/>
            <a:ext cx="8477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9901" y="4149080"/>
            <a:ext cx="60864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0" y="44624"/>
            <a:ext cx="9144000" cy="360040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45000" lnSpcReduction="200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1.1 Aceleración lineal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384176"/>
            <a:ext cx="8229600" cy="532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2700" dirty="0" smtClean="0"/>
              <a:t>Dados los sistemas de referencia {A,B,C}, es claro que: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100811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1.2 Aceleración angular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166" y="1988840"/>
            <a:ext cx="8763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4270" y="1988840"/>
            <a:ext cx="18478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86816" y="263691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700" noProof="0" dirty="0" smtClean="0"/>
              <a:t>por lo que </a:t>
            </a:r>
            <a:r>
              <a:rPr lang="es-MX" sz="2700" noProof="0" dirty="0" smtClean="0"/>
              <a:t>derivando con respecto al tiempo </a:t>
            </a:r>
            <a:r>
              <a:rPr lang="es-MX" sz="2700" noProof="0" dirty="0" smtClean="0"/>
              <a:t>se obtiene</a:t>
            </a:r>
            <a:r>
              <a:rPr kumimoji="0" lang="es-MX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284984"/>
            <a:ext cx="8572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284984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4005064"/>
            <a:ext cx="3238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3861048"/>
            <a:ext cx="4038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79512" y="4509120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2700" noProof="0" dirty="0" smtClean="0"/>
              <a:t>	Las expresiones anteriores permiten llevar a cabo el análisis dinámico de un manipulador como se verá a continuación.</a:t>
            </a:r>
            <a:endParaRPr kumimoji="0" lang="es-MX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1108720"/>
          </a:xfrm>
        </p:spPr>
        <p:txBody>
          <a:bodyPr/>
          <a:lstStyle/>
          <a:p>
            <a:pPr algn="just">
              <a:buNone/>
            </a:pPr>
            <a:r>
              <a:rPr lang="es-MX" sz="2700" dirty="0" smtClean="0"/>
              <a:t>	La distribución de masa de un cuerpo se determina </a:t>
            </a:r>
            <a:r>
              <a:rPr lang="es-MX" sz="2700" dirty="0" smtClean="0"/>
              <a:t>completamente conociendo:</a:t>
            </a:r>
            <a:endParaRPr lang="es-MX" sz="27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44624"/>
            <a:ext cx="9144000" cy="1143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Ecuaciones de Newton-</a:t>
            </a:r>
            <a:r>
              <a:rPr kumimoji="0" lang="es-MX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Euler</a:t>
            </a:r>
            <a:endParaRPr kumimoji="0" lang="es-MX" sz="4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2276872"/>
            <a:ext cx="8229600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Su centro de masa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2700" b="1" dirty="0" smtClean="0"/>
              <a:t>Tensor de inercia</a:t>
            </a:r>
            <a:endParaRPr kumimoji="0" lang="es-MX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95536" y="3256385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Relación entre fuerzas,</a:t>
            </a:r>
            <a:r>
              <a:rPr kumimoji="0" lang="es-MX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inercias y aceleraciones</a:t>
            </a:r>
            <a:endParaRPr kumimoji="0" lang="es-MX" sz="27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Llamada de flecha hacia abajo"/>
          <p:cNvSpPr/>
          <p:nvPr/>
        </p:nvSpPr>
        <p:spPr>
          <a:xfrm>
            <a:off x="467544" y="3760441"/>
            <a:ext cx="7848872" cy="1368152"/>
          </a:xfrm>
          <a:prstGeom prst="downArrowCallou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s-MX" sz="2400" b="1" dirty="0" smtClean="0">
                <a:solidFill>
                  <a:srgbClr val="0070C0"/>
                </a:solidFill>
              </a:rPr>
              <a:t>Ecuaciones de Newton (traslación)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s-MX" sz="2400" b="1" dirty="0" smtClean="0">
                <a:solidFill>
                  <a:srgbClr val="0070C0"/>
                </a:solidFill>
              </a:rPr>
              <a:t>Ecuaciones de </a:t>
            </a:r>
            <a:r>
              <a:rPr lang="es-MX" sz="2400" b="1" dirty="0" err="1" smtClean="0">
                <a:solidFill>
                  <a:srgbClr val="0070C0"/>
                </a:solidFill>
              </a:rPr>
              <a:t>Euler</a:t>
            </a:r>
            <a:r>
              <a:rPr lang="es-MX" sz="2400" b="1" dirty="0" smtClean="0">
                <a:solidFill>
                  <a:srgbClr val="0070C0"/>
                </a:solidFill>
              </a:rPr>
              <a:t> (rotación)</a:t>
            </a:r>
            <a:endParaRPr lang="es-MX" sz="2400" b="1" dirty="0">
              <a:solidFill>
                <a:srgbClr val="0070C0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3131840" y="5229200"/>
            <a:ext cx="252028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Ecuaciones de </a:t>
            </a:r>
            <a:endParaRPr kumimoji="0" lang="es-MX" sz="27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Newton-Euler</a:t>
            </a:r>
            <a:endParaRPr kumimoji="0" lang="es-MX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Dr. Roger Miranda Colorado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</TotalTime>
  <Words>1919</Words>
  <Application>Microsoft Office PowerPoint</Application>
  <PresentationFormat>Presentación en pantalla (4:3)</PresentationFormat>
  <Paragraphs>421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3" baseType="lpstr">
      <vt:lpstr>Tema de Office</vt:lpstr>
      <vt:lpstr>DINÁMICA Y CONTROL DE ROBOTS UNIDAD 02 ECUACIONES DINÁMICAS DE NEWTON-EULER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JACOBIANO: PARTE 1</dc:title>
  <dc:creator> </dc:creator>
  <cp:lastModifiedBy>Roger</cp:lastModifiedBy>
  <cp:revision>315</cp:revision>
  <dcterms:created xsi:type="dcterms:W3CDTF">2010-10-27T03:51:19Z</dcterms:created>
  <dcterms:modified xsi:type="dcterms:W3CDTF">2014-04-23T17:20:00Z</dcterms:modified>
</cp:coreProperties>
</file>