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0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2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8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2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2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4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1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8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5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69127"/>
            <a:ext cx="7772400" cy="2387600"/>
          </a:xfrm>
        </p:spPr>
        <p:txBody>
          <a:bodyPr>
            <a:normAutofit/>
          </a:bodyPr>
          <a:lstStyle/>
          <a:p>
            <a:r>
              <a:rPr lang="es-ES" sz="4800" dirty="0"/>
              <a:t>Capítulo 11 </a:t>
            </a: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 smtClean="0"/>
              <a:t>El </a:t>
            </a:r>
            <a:r>
              <a:rPr lang="es-ES" sz="4800" dirty="0"/>
              <a:t>conocimiento </a:t>
            </a: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 smtClean="0"/>
              <a:t>de las </a:t>
            </a:r>
            <a:r>
              <a:rPr lang="es-ES" sz="4800" dirty="0"/>
              <a:t>Ciencias </a:t>
            </a:r>
            <a:r>
              <a:rPr lang="es-ES" sz="4800" dirty="0" smtClean="0"/>
              <a:t>Sociales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2840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Administración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La </a:t>
            </a:r>
            <a:r>
              <a:rPr lang="es-ES" dirty="0">
                <a:solidFill>
                  <a:schemeClr val="accent1"/>
                </a:solidFill>
              </a:rPr>
              <a:t>administración</a:t>
            </a:r>
            <a:r>
              <a:rPr lang="es-ES" dirty="0"/>
              <a:t> es un conocimiento teórico que tiene por objeto coordinar en el ordenamiento simultáneo y armonioso de las personas y las cosas en el trabajo como un proceso, además de ciencia, es un arte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algn="ctr"/>
            <a:r>
              <a:rPr lang="es-ES" dirty="0">
                <a:solidFill>
                  <a:schemeClr val="accent1"/>
                </a:solidFill>
              </a:rPr>
              <a:t>Administrar</a:t>
            </a:r>
            <a:r>
              <a:rPr lang="es-ES" dirty="0"/>
              <a:t> es la habilidad para coordinar personas y cosas.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05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37954"/>
            <a:ext cx="78867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Habilidad conceptual del administrador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68385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dirty="0" smtClean="0"/>
              <a:t>Capacidad </a:t>
            </a:r>
            <a:r>
              <a:rPr lang="es-ES" dirty="0"/>
              <a:t>de ver como un todo a la organización, conocimiento de la relación de las partes con el todo, la repercusión del cambio en alguna de las partes y en el sistema, cómo es el trabajo de la gente y cómo interactúan.</a:t>
            </a:r>
          </a:p>
          <a:p>
            <a:r>
              <a:rPr lang="es-ES" dirty="0"/>
              <a:t>Esta habilidad se extiende a la visualización de la administración con el entorno, esto incluye las Ciencias Sociales: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Antropología</a:t>
            </a:r>
            <a:r>
              <a:rPr lang="es-ES" dirty="0">
                <a:solidFill>
                  <a:schemeClr val="accent1"/>
                </a:solidFill>
              </a:rPr>
              <a:t>:</a:t>
            </a:r>
            <a:r>
              <a:rPr lang="es-ES" dirty="0"/>
              <a:t> Es la ciencia que estudia al hombre en su aspecto biológico y cultural.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Economía</a:t>
            </a:r>
            <a:r>
              <a:rPr lang="es-ES" dirty="0">
                <a:solidFill>
                  <a:schemeClr val="accent1"/>
                </a:solidFill>
              </a:rPr>
              <a:t>:</a:t>
            </a:r>
            <a:r>
              <a:rPr lang="es-ES" dirty="0"/>
              <a:t> se ocupa del estudio de las leyes de producción y distribución de bienes y servicios.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Ergonomía</a:t>
            </a:r>
            <a:r>
              <a:rPr lang="es-ES" dirty="0">
                <a:solidFill>
                  <a:schemeClr val="accent1"/>
                </a:solidFill>
              </a:rPr>
              <a:t>:</a:t>
            </a:r>
            <a:r>
              <a:rPr lang="es-ES" dirty="0"/>
              <a:t> se aboca al mejoramiento de las condiciones de trabajo por medio de la adaptación de los instrumentos, métodos de trabajo, etc. a las condiciones físicas y psíquicas de la persona. Se relaciona estrechamente con el cambio tecnológico, estructural o conductual.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40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22960" y="1555750"/>
            <a:ext cx="7543800" cy="396308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Etología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estudia el comportamiento del hombre desde el punto de vista biológico.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Historia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es la relación de sucesos políticos y públicos de los pueblos o cualquier actividad humana.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Política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conjunto de instituciones relacionadas con la administración de los asuntos públicos. Los administradores o gobernantes de un país en conjunción con los de otros sectores pueden desarrollar la política económica de un país.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Sociología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estudio científico de la sociedad. La cultura organizacional está inmersa en un contexto sociológico, en el que también las personas “se socializan” y se forman.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Psicología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estudia la conducta humana, en el aspecto individual y en variados ámbitos del aspecto social. La administración y la dirección excelentes se involucran en el sentir de la persona y del grupo para obtener resultados de calidad, en cubrir sus necesidades de seguridad, pertenencia, autorrealización, </a:t>
            </a:r>
            <a:r>
              <a:rPr lang="es-ES" sz="1500" dirty="0"/>
              <a:t>etcétera.</a:t>
            </a:r>
            <a:endParaRPr lang="es-ES" sz="1500" dirty="0"/>
          </a:p>
          <a:p>
            <a:pPr>
              <a:buFont typeface="Arial" panose="020B0604020202020204" pitchFamily="34" charset="0"/>
              <a:buChar char="•"/>
            </a:pP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2108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b3f468ea63dad379aefc94170ea420a0519f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367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Capítulo 11  El conocimiento  de las Ciencias Sociales</vt:lpstr>
      <vt:lpstr>Administración</vt:lpstr>
      <vt:lpstr>Habilidad conceptual del administrador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11  El conocimiento  de las Ciencias Sociales</dc:title>
  <dc:creator>nmejia</dc:creator>
  <cp:lastModifiedBy>hvela</cp:lastModifiedBy>
  <cp:revision>4</cp:revision>
  <dcterms:created xsi:type="dcterms:W3CDTF">2016-06-13T16:35:13Z</dcterms:created>
  <dcterms:modified xsi:type="dcterms:W3CDTF">2016-06-20T21:51:01Z</dcterms:modified>
</cp:coreProperties>
</file>