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7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9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3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2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7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7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5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8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50047"/>
            <a:ext cx="7772400" cy="2387600"/>
          </a:xfrm>
        </p:spPr>
        <p:txBody>
          <a:bodyPr>
            <a:normAutofit/>
          </a:bodyPr>
          <a:lstStyle/>
          <a:p>
            <a:r>
              <a:rPr lang="es-ES" sz="4800" dirty="0" smtClean="0"/>
              <a:t>Capítulo 15</a:t>
            </a:r>
            <a:br>
              <a:rPr lang="es-ES" sz="4800" dirty="0" smtClean="0"/>
            </a:br>
            <a:r>
              <a:rPr lang="es-ES" sz="4800" dirty="0" smtClean="0"/>
              <a:t>El conocimiento </a:t>
            </a:r>
            <a:br>
              <a:rPr lang="es-ES" sz="4800" dirty="0" smtClean="0"/>
            </a:br>
            <a:r>
              <a:rPr lang="es-ES" sz="4800" dirty="0" smtClean="0"/>
              <a:t>de la ética profesional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1592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02690"/>
            <a:ext cx="7886700" cy="1325563"/>
          </a:xfrm>
        </p:spPr>
        <p:txBody>
          <a:bodyPr>
            <a:normAutofit/>
          </a:bodyPr>
          <a:lstStyle/>
          <a:p>
            <a:r>
              <a:rPr lang="es-ES" sz="4000" dirty="0" smtClean="0"/>
              <a:t>Conocimiento de la ética profesional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Se sustenta en valores y principios generalmente aceptados por una comunidad de practicantes de un oficio, arte o profesión.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>
                <a:solidFill>
                  <a:schemeClr val="accent1"/>
                </a:solidFill>
              </a:rPr>
              <a:t>Profesión sin ética y ética sin profesión no funcionan si no actúan en forma sinérgica. </a:t>
            </a:r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profesional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3360694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Profesión: </a:t>
            </a:r>
            <a:r>
              <a:rPr lang="es-ES" dirty="0" smtClean="0"/>
              <a:t>grupo organizado de habilidades relacionadas con una disciplina. Es una vocación.</a:t>
            </a:r>
          </a:p>
          <a:p>
            <a:r>
              <a:rPr lang="es-ES" dirty="0" smtClean="0"/>
              <a:t>¿Qué es un </a:t>
            </a:r>
            <a:r>
              <a:rPr lang="es-ES" dirty="0" smtClean="0">
                <a:solidFill>
                  <a:schemeClr val="accent1"/>
                </a:solidFill>
              </a:rPr>
              <a:t>profesional</a:t>
            </a:r>
            <a:r>
              <a:rPr lang="es-ES" dirty="0" smtClean="0"/>
              <a:t>?</a:t>
            </a:r>
          </a:p>
          <a:p>
            <a:r>
              <a:rPr lang="es-ES" dirty="0" smtClean="0"/>
              <a:t>Es un especialista es ciertas tareas relacionadas con las artes o con las ciencias, algunas de sus características son las siguientes: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Se basa en principios establecidos.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Emplea un lenguaje común a su campo de conocimiento.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La capacidad es variada y tiene múltiples ocupaciones.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Tiene un espíritu práctico.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Estimula su libertad personal.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Desea ejercer con una ética profesional.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07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concepto de </a:t>
            </a:r>
            <a:r>
              <a:rPr lang="es-ES" dirty="0" smtClean="0"/>
              <a:t>ética profesional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dirty="0" smtClean="0"/>
              <a:t>“Suma de valores y habilidades del ser humano aplicadas a una profesión u oficio”</a:t>
            </a:r>
          </a:p>
          <a:p>
            <a:r>
              <a:rPr lang="es-ES" dirty="0" smtClean="0"/>
              <a:t>Es el efecto de las siguientes causas: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Vocación: </a:t>
            </a:r>
            <a:r>
              <a:rPr lang="es-ES" dirty="0" smtClean="0"/>
              <a:t>tendencia o inclinación a hacer algo que se disfruta.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Convicción: </a:t>
            </a:r>
            <a:r>
              <a:rPr lang="es-ES" dirty="0" smtClean="0"/>
              <a:t>estar convencido de una visión personal.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Competencia: </a:t>
            </a:r>
            <a:r>
              <a:rPr lang="es-ES" dirty="0" smtClean="0"/>
              <a:t>primer deber de un profesionista.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Valores:</a:t>
            </a:r>
            <a:r>
              <a:rPr lang="es-ES" dirty="0" smtClean="0"/>
              <a:t> necesarios para ejercer una profesión.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Habilidades humanistas, técnicas y conceptuales.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Dignidad profesional: </a:t>
            </a:r>
            <a:r>
              <a:rPr lang="es-ES" dirty="0" smtClean="0"/>
              <a:t>distinción y honor intrínsecos de la naturaleza de la profesión.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67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774740"/>
            <a:ext cx="7543800" cy="348433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Ética profesional = Derechos como profesionista + Deberes como profesionista</a:t>
            </a:r>
            <a:br>
              <a:rPr lang="es-ES" dirty="0">
                <a:solidFill>
                  <a:schemeClr val="accent1"/>
                </a:solidFill>
              </a:rPr>
            </a:b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La unidad sustancial de la persona del profesionista también es una interdependencia e influencia mutua de la competencia intelectual, de la competencia moral y de la física o salud.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</a:rPr>
              <a:t>1. Competencia intelectual:</a:t>
            </a:r>
            <a:r>
              <a:rPr lang="es-ES" dirty="0" smtClean="0">
                <a:solidFill>
                  <a:schemeClr val="tx1"/>
                </a:solidFill>
              </a:rPr>
              <a:t> posesiones de la ciencia y la sabiduría aplicadas a las técnicas humanísticas y conceptuales.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</a:rPr>
              <a:t>2. Competencia moral: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se sustenta en principios éticos, como la justicia, la honestidad, la responsabilidad, el entusiasmo, la disciplina, la verdad y el orden.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</a:rPr>
              <a:t>3. Competencia física:</a:t>
            </a:r>
            <a:r>
              <a:rPr lang="es-ES" dirty="0" smtClean="0">
                <a:solidFill>
                  <a:schemeClr val="tx1"/>
                </a:solidFill>
              </a:rPr>
              <a:t>  relacionada con dos variables: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Salud física: condiciones que facilitan y optimizan el ejercicio de la profesión.</a:t>
            </a:r>
            <a:endParaRPr lang="es-ES" dirty="0">
              <a:solidFill>
                <a:schemeClr val="tx1"/>
              </a:solidFill>
            </a:endParaRP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Salud mental: mente lúcida y voluntad enérgica.</a:t>
            </a:r>
          </a:p>
        </p:txBody>
      </p:sp>
    </p:spTree>
    <p:extLst>
      <p:ext uri="{BB962C8B-B14F-4D97-AF65-F5344CB8AC3E}">
        <p14:creationId xmlns:p14="http://schemas.microsoft.com/office/powerpoint/2010/main" val="22684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774740"/>
            <a:ext cx="7543800" cy="348433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4. Competencia del secreto profesional:</a:t>
            </a:r>
            <a:r>
              <a:rPr lang="es-ES" sz="1500" dirty="0">
                <a:solidFill>
                  <a:schemeClr val="tx1"/>
                </a:solidFill>
              </a:rPr>
              <a:t> verdad conocida por una o pocas personas, pero que debe mantenerse oculta.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5. Competencia de los honorarios: </a:t>
            </a:r>
            <a:r>
              <a:rPr lang="es-ES" sz="1500" dirty="0">
                <a:solidFill>
                  <a:schemeClr val="tx1"/>
                </a:solidFill>
              </a:rPr>
              <a:t>la actividad intelectual admite la validez de un contrato. Honorario es el estipendio que se recibe por el trabajo en el ejercicio de las carreras universitarias.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6. Solidaridad profesional:</a:t>
            </a:r>
            <a:r>
              <a:rPr lang="es-ES" sz="1500" dirty="0">
                <a:solidFill>
                  <a:schemeClr val="tx1"/>
                </a:solidFill>
              </a:rPr>
              <a:t> comunidad de intereses entre quienes ejercen la misma profesión.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7. Funcionariado privado o público: </a:t>
            </a:r>
            <a:r>
              <a:rPr lang="es-ES" sz="1500" dirty="0">
                <a:solidFill>
                  <a:schemeClr val="tx1"/>
                </a:solidFill>
              </a:rPr>
              <a:t>profesionistas que en virtud de su competencia desempeñan una función directriz con autoridad y autonomía.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8. Responsabilidad profesional: </a:t>
            </a:r>
            <a:r>
              <a:rPr lang="es-ES" sz="1500" dirty="0">
                <a:solidFill>
                  <a:schemeClr val="tx1"/>
                </a:solidFill>
              </a:rPr>
              <a:t>obligación de rendir cuenta de los propios actos.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accent1"/>
                </a:solidFill>
              </a:rPr>
              <a:t>9. Competencia profesional: </a:t>
            </a:r>
            <a:r>
              <a:rPr lang="es-ES" sz="1500" dirty="0">
                <a:solidFill>
                  <a:schemeClr val="tx1"/>
                </a:solidFill>
              </a:rPr>
              <a:t>habilidad para coordinar de manera simultánea y armoniosa las competencias anteriores.</a:t>
            </a:r>
          </a:p>
        </p:txBody>
      </p:sp>
    </p:spTree>
    <p:extLst>
      <p:ext uri="{BB962C8B-B14F-4D97-AF65-F5344CB8AC3E}">
        <p14:creationId xmlns:p14="http://schemas.microsoft.com/office/powerpoint/2010/main" val="23391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991e9c26e467ec162f082cbde258ceabc33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356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Capítulo 15 El conocimiento  de la ética profesional</vt:lpstr>
      <vt:lpstr>Conocimiento de la ética profesional </vt:lpstr>
      <vt:lpstr>El concepto de profesional</vt:lpstr>
      <vt:lpstr>El concepto de ética profesional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15 El conocimiento  de la ética profesional</dc:title>
  <dc:creator>nmejia</dc:creator>
  <cp:lastModifiedBy>hvela</cp:lastModifiedBy>
  <cp:revision>17</cp:revision>
  <dcterms:created xsi:type="dcterms:W3CDTF">2016-06-13T17:53:22Z</dcterms:created>
  <dcterms:modified xsi:type="dcterms:W3CDTF">2016-06-20T22:15:14Z</dcterms:modified>
</cp:coreProperties>
</file>