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8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1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6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1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9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9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1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6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3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1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2287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s-ES" dirty="0"/>
              <a:t>Capítulo </a:t>
            </a:r>
            <a:r>
              <a:rPr lang="es-ES" dirty="0" smtClean="0"/>
              <a:t>3</a:t>
            </a:r>
            <a:br>
              <a:rPr lang="es-ES" dirty="0" smtClean="0"/>
            </a:br>
            <a:r>
              <a:rPr lang="es-ES" dirty="0"/>
              <a:t>El conocimiento centrado en principios</a:t>
            </a:r>
          </a:p>
        </p:txBody>
      </p:sp>
    </p:spTree>
    <p:extLst>
      <p:ext uri="{BB962C8B-B14F-4D97-AF65-F5344CB8AC3E}">
        <p14:creationId xmlns:p14="http://schemas.microsoft.com/office/powerpoint/2010/main" val="34893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un principio?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Un </a:t>
            </a:r>
            <a:r>
              <a:rPr lang="es-ES" dirty="0"/>
              <a:t>principio es un valor, un ente psíquico, carece de existencia material, no es perceptible por medio de los sentidos, sólo por la razón y el aspecto emocional.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6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excelencia?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dirty="0"/>
              <a:t>Logro de superior calidad en una actividad.</a:t>
            </a:r>
          </a:p>
        </p:txBody>
      </p:sp>
    </p:spTree>
    <p:extLst>
      <p:ext uri="{BB962C8B-B14F-4D97-AF65-F5344CB8AC3E}">
        <p14:creationId xmlns:p14="http://schemas.microsoft.com/office/powerpoint/2010/main" val="4591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518874"/>
            <a:ext cx="7886700" cy="1325563"/>
          </a:xfrm>
        </p:spPr>
        <p:txBody>
          <a:bodyPr/>
          <a:lstStyle/>
          <a:p>
            <a:r>
              <a:rPr lang="es-ES" dirty="0"/>
              <a:t>Esencia de los valores, desde el punto de vista de la filosofía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Objetivista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 Los </a:t>
            </a:r>
            <a:r>
              <a:rPr lang="es-ES" dirty="0"/>
              <a:t>valores son cualidades de las cosas.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Subjetivista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 Los </a:t>
            </a:r>
            <a:r>
              <a:rPr lang="es-ES" dirty="0"/>
              <a:t>valores son actitudes de las personas.</a:t>
            </a:r>
          </a:p>
        </p:txBody>
      </p:sp>
    </p:spTree>
    <p:extLst>
      <p:ext uri="{BB962C8B-B14F-4D97-AF65-F5344CB8AC3E}">
        <p14:creationId xmlns:p14="http://schemas.microsoft.com/office/powerpoint/2010/main" val="118115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59334"/>
            <a:ext cx="7886700" cy="1325563"/>
          </a:xfrm>
        </p:spPr>
        <p:txBody>
          <a:bodyPr/>
          <a:lstStyle/>
          <a:p>
            <a:r>
              <a:rPr lang="es-ES" dirty="0"/>
              <a:t>C</a:t>
            </a:r>
            <a:r>
              <a:rPr lang="es-ES" dirty="0" smtClean="0"/>
              <a:t>onocimiento </a:t>
            </a:r>
            <a:r>
              <a:rPr lang="es-ES" dirty="0"/>
              <a:t>centrado en </a:t>
            </a:r>
            <a:r>
              <a:rPr lang="es-ES" dirty="0" smtClean="0"/>
              <a:t>principios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El </a:t>
            </a:r>
            <a:r>
              <a:rPr lang="es-ES" dirty="0"/>
              <a:t>conocimiento centrado en principios (CCP) es la sinergia entre dos o más valores para lograr el conocimiento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smtClean="0"/>
              <a:t>El </a:t>
            </a:r>
            <a:r>
              <a:rPr lang="es-ES" dirty="0"/>
              <a:t>valor del conocimiento depende de los principios que se forjan individual y socialmente.</a:t>
            </a:r>
          </a:p>
          <a:p>
            <a:pPr algn="ctr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81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81a58b3632467a183e1e8621f0546ba454c5e3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128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Capítulo 3 El conocimiento centrado en principios</vt:lpstr>
      <vt:lpstr>¿Qué es un principio?</vt:lpstr>
      <vt:lpstr>¿Qué es la excelencia?</vt:lpstr>
      <vt:lpstr>Esencia de los valores, desde el punto de vista de la filosofía</vt:lpstr>
      <vt:lpstr>Conocimiento centrado en principios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3 El conocimiento centrado en principios</dc:title>
  <dc:creator>nmejia</dc:creator>
  <cp:lastModifiedBy>hvela</cp:lastModifiedBy>
  <cp:revision>10</cp:revision>
  <dcterms:created xsi:type="dcterms:W3CDTF">2016-06-13T14:30:20Z</dcterms:created>
  <dcterms:modified xsi:type="dcterms:W3CDTF">2016-06-20T20:53:05Z</dcterms:modified>
</cp:coreProperties>
</file>