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3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981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568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138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78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567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416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406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386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233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EA6-7C60-4B02-AE87-00D78D8422AF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97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425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841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931563"/>
            <a:ext cx="7772400" cy="2387600"/>
          </a:xfrm>
        </p:spPr>
        <p:txBody>
          <a:bodyPr/>
          <a:lstStyle/>
          <a:p>
            <a:r>
              <a:rPr lang="es-ES" dirty="0"/>
              <a:t>Capítulo </a:t>
            </a:r>
            <a:r>
              <a:rPr lang="es-ES" dirty="0" smtClean="0"/>
              <a:t>4</a:t>
            </a:r>
            <a:br>
              <a:rPr lang="es-ES" dirty="0" smtClean="0"/>
            </a:br>
            <a:r>
              <a:rPr lang="es-ES" dirty="0"/>
              <a:t>Creer, saber, conocer</a:t>
            </a:r>
          </a:p>
        </p:txBody>
      </p:sp>
    </p:spTree>
    <p:extLst>
      <p:ext uri="{BB962C8B-B14F-4D97-AF65-F5344CB8AC3E}">
        <p14:creationId xmlns:p14="http://schemas.microsoft.com/office/powerpoint/2010/main" val="127217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</a:t>
            </a:r>
            <a:r>
              <a:rPr lang="es-ES" dirty="0" smtClean="0"/>
              <a:t>Qué es la fe?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pPr algn="ctr"/>
            <a:r>
              <a:rPr lang="es-ES" dirty="0" smtClean="0"/>
              <a:t>La fe </a:t>
            </a:r>
            <a:r>
              <a:rPr lang="es-ES" dirty="0"/>
              <a:t>consiste en una creencia, es un ente psíquico, espiritual. Sólo la persona es capaz de percibirlo por sí misma, principalmente en el aspecto emocional, después en el racional.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5740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¿Qué es la tolerancia?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s-ES" dirty="0" smtClean="0"/>
          </a:p>
          <a:p>
            <a:pPr algn="ctr"/>
            <a:r>
              <a:rPr lang="es-ES" dirty="0" smtClean="0"/>
              <a:t>La </a:t>
            </a:r>
            <a:r>
              <a:rPr lang="es-ES" dirty="0"/>
              <a:t>tolerancia </a:t>
            </a:r>
            <a:r>
              <a:rPr lang="es-ES" dirty="0" smtClean="0"/>
              <a:t>es un valor que permite </a:t>
            </a:r>
            <a:r>
              <a:rPr lang="es-ES" dirty="0"/>
              <a:t>respetar las ideas y el actuar del otro, sin que sea necesaria la concordancia o similitud con la forma de pensar propia.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0473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¿Qué es creer?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ES" dirty="0" smtClean="0"/>
              <a:t>Es tener </a:t>
            </a:r>
            <a:r>
              <a:rPr lang="es-ES" dirty="0"/>
              <a:t>una cosa por cierta o probable, aún sin comprenderlo del todo ya sea por falta de entendimiento o porque no se ha demostrado o probado. </a:t>
            </a:r>
          </a:p>
          <a:p>
            <a:r>
              <a:rPr lang="es-ES" dirty="0"/>
              <a:t>Las creencias no requieren comprobación. Hay tres tipos de creencias</a:t>
            </a:r>
            <a:r>
              <a:rPr lang="es-ES" dirty="0" smtClean="0"/>
              <a:t>:</a:t>
            </a:r>
          </a:p>
          <a:p>
            <a:pPr marL="457200" indent="-457200">
              <a:buFont typeface="+mj-lt"/>
              <a:buAutoNum type="arabicParenR"/>
            </a:pPr>
            <a:r>
              <a:rPr lang="es-ES" dirty="0" smtClean="0"/>
              <a:t>Afectiva.</a:t>
            </a:r>
          </a:p>
          <a:p>
            <a:pPr marL="457200" indent="-457200">
              <a:buFont typeface="+mj-lt"/>
              <a:buAutoNum type="arabicParenR"/>
            </a:pPr>
            <a:r>
              <a:rPr lang="es-ES" dirty="0" smtClean="0"/>
              <a:t>Intelectual.</a:t>
            </a:r>
          </a:p>
          <a:p>
            <a:pPr marL="457200" indent="-457200">
              <a:buFont typeface="+mj-lt"/>
              <a:buAutoNum type="arabicParenR"/>
            </a:pPr>
            <a:r>
              <a:rPr lang="es-ES" dirty="0" smtClean="0"/>
              <a:t>Volitiva</a:t>
            </a:r>
            <a:r>
              <a:rPr lang="es-ES" dirty="0"/>
              <a:t>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3095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¿Qué es saber?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es-ES" dirty="0" smtClean="0"/>
              <a:t>Es </a:t>
            </a:r>
            <a:r>
              <a:rPr lang="es-ES" dirty="0"/>
              <a:t>tener un conocimiento general o específico de las cosas, sujetos u objetos. No se reduce al de tipo intelectual o científico: es sinérgico, pues sintetiza acciones simultáneas de disciplinas separadas. </a:t>
            </a:r>
            <a:endParaRPr lang="es-ES" dirty="0" smtClean="0"/>
          </a:p>
          <a:p>
            <a:r>
              <a:rPr lang="es-ES" dirty="0" smtClean="0"/>
              <a:t>Contempla </a:t>
            </a:r>
            <a:r>
              <a:rPr lang="es-ES" dirty="0"/>
              <a:t>cinco aspectos de energía que se entrelazan y se apoyan una en la </a:t>
            </a:r>
            <a:r>
              <a:rPr lang="es-ES" dirty="0" smtClean="0"/>
              <a:t>otra:</a:t>
            </a:r>
          </a:p>
          <a:p>
            <a:pPr marL="457200" indent="-457200">
              <a:buFont typeface="+mj-lt"/>
              <a:buAutoNum type="arabicParenR"/>
            </a:pPr>
            <a:r>
              <a:rPr lang="es-ES" dirty="0"/>
              <a:t>Espiritual: permite que las personas se animen entre sí y esto crea sinergismo.</a:t>
            </a:r>
          </a:p>
          <a:p>
            <a:pPr marL="457200" indent="-457200">
              <a:buFont typeface="+mj-lt"/>
              <a:buAutoNum type="arabicParenR"/>
            </a:pPr>
            <a:r>
              <a:rPr lang="es-ES" dirty="0" smtClean="0"/>
              <a:t>Física</a:t>
            </a:r>
            <a:r>
              <a:rPr lang="es-ES" dirty="0"/>
              <a:t>. Es un saber físico.</a:t>
            </a:r>
          </a:p>
          <a:p>
            <a:pPr marL="457200" indent="-457200">
              <a:buFont typeface="+mj-lt"/>
              <a:buAutoNum type="arabicParenR"/>
            </a:pPr>
            <a:r>
              <a:rPr lang="es-ES" dirty="0" smtClean="0"/>
              <a:t>Mental</a:t>
            </a:r>
            <a:r>
              <a:rPr lang="es-ES" dirty="0"/>
              <a:t>. Es la energía empleada en analizar, reflexionar, etcétera.</a:t>
            </a:r>
          </a:p>
          <a:p>
            <a:pPr marL="457200" indent="-457200">
              <a:buFont typeface="+mj-lt"/>
              <a:buAutoNum type="arabicParenR"/>
            </a:pPr>
            <a:r>
              <a:rPr lang="es-ES" dirty="0" smtClean="0"/>
              <a:t>Científica</a:t>
            </a:r>
            <a:r>
              <a:rPr lang="es-ES" dirty="0"/>
              <a:t>. Es la energía empleada en el conocimiento asequible mediante la experiencia. Es saber científico.</a:t>
            </a:r>
          </a:p>
          <a:p>
            <a:pPr marL="457200" indent="-457200">
              <a:buFont typeface="+mj-lt"/>
              <a:buAutoNum type="arabicParenR"/>
            </a:pPr>
            <a:r>
              <a:rPr lang="es-ES" dirty="0" smtClean="0"/>
              <a:t>Emocional</a:t>
            </a:r>
            <a:r>
              <a:rPr lang="es-ES" dirty="0"/>
              <a:t>. Inteligencia emocional que se sustenta en el autoconocimiento.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5472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¿Qué es conocer?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s-ES" dirty="0"/>
              <a:t>Resultado de ser instruido, es un componente objetivo del saber. El principal observable consiste en los resultados de la resolución de problemas, proceso posible a partir de un conocimiento determinado.</a:t>
            </a:r>
          </a:p>
          <a:p>
            <a:r>
              <a:rPr lang="es-ES" dirty="0"/>
              <a:t>El conocimiento ajeno es una razón imprescindible del saber testimonial, pero no es razón competente si no se justifica por otra persona.</a:t>
            </a:r>
          </a:p>
          <a:p>
            <a:r>
              <a:rPr lang="es-ES"/>
              <a:t>Las verdades de razón y las de hecho justificadas por el raciocinio y la experiencia brindan una creencia verdadera, por lo tanto, un saber.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6920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374bcdd363b8a50505d1e08d44e5ce4db627e1"/>
</p:tagLst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344</Words>
  <Application>Microsoft Office PowerPoint</Application>
  <PresentationFormat>Presentación en pantalla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Capítulo 4 Creer, saber, conocer</vt:lpstr>
      <vt:lpstr>¿Qué es la fe?</vt:lpstr>
      <vt:lpstr>¿Qué es la tolerancia?</vt:lpstr>
      <vt:lpstr>¿Qué es creer?</vt:lpstr>
      <vt:lpstr>¿Qué es saber?</vt:lpstr>
      <vt:lpstr>¿Qué es conocer?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Capítulo 4 Creer, saber, conocer</dc:title>
  <dc:creator>nmejia</dc:creator>
  <cp:lastModifiedBy>hvela</cp:lastModifiedBy>
  <cp:revision>10</cp:revision>
  <dcterms:created xsi:type="dcterms:W3CDTF">2016-06-13T14:36:21Z</dcterms:created>
  <dcterms:modified xsi:type="dcterms:W3CDTF">2016-06-20T20:56:23Z</dcterms:modified>
</cp:coreProperties>
</file>