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6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4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4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2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3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7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1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7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3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4135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Capítulo </a:t>
            </a:r>
            <a:r>
              <a:rPr lang="es-ES" dirty="0" smtClean="0"/>
              <a:t>6</a:t>
            </a:r>
            <a:br>
              <a:rPr lang="es-ES" dirty="0" smtClean="0"/>
            </a:br>
            <a:r>
              <a:rPr lang="es-ES" dirty="0" smtClean="0"/>
              <a:t>La </a:t>
            </a:r>
            <a:r>
              <a:rPr lang="es-ES" dirty="0"/>
              <a:t>ciencia de las ciencias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97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La </a:t>
            </a:r>
            <a:r>
              <a:rPr lang="es-ES" dirty="0"/>
              <a:t>idea precede al conocimiento científico. La ciencia es un conjunto de conocimientos científicos, comprobados y organizados que reposan en la verdad de la experiencia. Existe sinergia entre las ideas y las ciencias.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49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Pensar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Pensar </a:t>
            </a:r>
            <a:r>
              <a:rPr lang="es-ES" dirty="0"/>
              <a:t>es la habilidad razonar de manera crítica acerca del conocimiento. Es la base de todas las ciencias.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3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Efectividad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Los siete hábitos que permiten la efectividad (de acuerdo con Stephen </a:t>
            </a:r>
            <a:r>
              <a:rPr lang="es-ES" dirty="0" err="1"/>
              <a:t>Covey</a:t>
            </a:r>
            <a:r>
              <a:rPr lang="es-ES" dirty="0"/>
              <a:t>) son </a:t>
            </a:r>
            <a:r>
              <a:rPr lang="es-ES" dirty="0" smtClean="0"/>
              <a:t>los siguientes: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Proactividad. 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/>
              <a:t>L</a:t>
            </a:r>
            <a:r>
              <a:rPr lang="es-ES" dirty="0" smtClean="0"/>
              <a:t>iderazgo personal.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Administración personal.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Beneficio mutuo.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Comunicación efectiva.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Interdependencia </a:t>
            </a:r>
            <a:r>
              <a:rPr lang="es-ES" dirty="0"/>
              <a:t>(</a:t>
            </a:r>
            <a:r>
              <a:rPr lang="es-ES" dirty="0" err="1"/>
              <a:t>sinergizar</a:t>
            </a:r>
            <a:r>
              <a:rPr lang="es-ES" dirty="0" smtClean="0"/>
              <a:t>).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Mejora </a:t>
            </a:r>
            <a:r>
              <a:rPr lang="es-ES" dirty="0"/>
              <a:t>continua.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desarrollo de estos en el ámbito personal es la base de la efectividad organizacional.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61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Éxito en las organizaciones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Los atributos para que las organizaciones sean exitosas </a:t>
            </a:r>
            <a:r>
              <a:rPr lang="es-ES" dirty="0" smtClean="0"/>
              <a:t>son: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Establecimiento </a:t>
            </a:r>
            <a:r>
              <a:rPr lang="es-ES" dirty="0"/>
              <a:t>de un rumbo </a:t>
            </a:r>
            <a:r>
              <a:rPr lang="es-ES" dirty="0" smtClean="0"/>
              <a:t>estratégico.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/>
              <a:t>I</a:t>
            </a:r>
            <a:r>
              <a:rPr lang="es-ES" dirty="0" smtClean="0"/>
              <a:t>ntegración </a:t>
            </a:r>
            <a:r>
              <a:rPr lang="es-ES" dirty="0"/>
              <a:t>del corazón y la mente de los </a:t>
            </a:r>
            <a:r>
              <a:rPr lang="es-ES" dirty="0" smtClean="0"/>
              <a:t>trabajadores.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/>
              <a:t>P</a:t>
            </a:r>
            <a:r>
              <a:rPr lang="es-ES" dirty="0" smtClean="0"/>
              <a:t>revención </a:t>
            </a:r>
            <a:r>
              <a:rPr lang="es-ES" dirty="0"/>
              <a:t>y corrección de </a:t>
            </a:r>
            <a:r>
              <a:rPr lang="es-ES" dirty="0" smtClean="0"/>
              <a:t>problema.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/>
              <a:t>C</a:t>
            </a:r>
            <a:r>
              <a:rPr lang="es-ES" dirty="0" smtClean="0"/>
              <a:t>omportamiento ganar/ganar.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/>
              <a:t>S</a:t>
            </a:r>
            <a:r>
              <a:rPr lang="es-ES" dirty="0" smtClean="0"/>
              <a:t>istemas </a:t>
            </a:r>
            <a:r>
              <a:rPr lang="es-ES" dirty="0"/>
              <a:t>de información eficientes para trabajadores, clientes y </a:t>
            </a:r>
            <a:r>
              <a:rPr lang="es-ES" dirty="0" smtClean="0"/>
              <a:t>proveedores.</a:t>
            </a:r>
            <a:endParaRPr lang="es-ES" dirty="0"/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Cooperación </a:t>
            </a:r>
            <a:r>
              <a:rPr lang="es-ES" dirty="0"/>
              <a:t>entre departamentos de </a:t>
            </a:r>
            <a:r>
              <a:rPr lang="es-ES"/>
              <a:t>la </a:t>
            </a:r>
            <a:r>
              <a:rPr lang="es-ES" smtClean="0"/>
              <a:t>empresa.</a:t>
            </a:r>
            <a:endParaRPr lang="es-ES" dirty="0" smtClean="0"/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Renovación </a:t>
            </a:r>
            <a:r>
              <a:rPr lang="es-ES" dirty="0"/>
              <a:t>de las dimensiones física, espiritual, intelectual y social de los empleados.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74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794c47e8bc94c8c01a519c6c9f12cab3ecec0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189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Capítulo 6 La ciencia de las ciencias </vt:lpstr>
      <vt:lpstr>Idea</vt:lpstr>
      <vt:lpstr>Pensar</vt:lpstr>
      <vt:lpstr>Efectividad</vt:lpstr>
      <vt:lpstr>Éxito en las organizaciones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6 La ciencia de las ciencias </dc:title>
  <dc:creator>nmejia</dc:creator>
  <cp:lastModifiedBy>hvela</cp:lastModifiedBy>
  <cp:revision>5</cp:revision>
  <dcterms:created xsi:type="dcterms:W3CDTF">2016-06-13T15:02:50Z</dcterms:created>
  <dcterms:modified xsi:type="dcterms:W3CDTF">2016-06-20T21:24:30Z</dcterms:modified>
</cp:coreProperties>
</file>