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3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82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17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1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40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70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7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97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89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5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950" dirty="0"/>
              <a:t>Control, adquisición y monitoreo con Arduino y Visual Basic </a:t>
            </a:r>
            <a:r>
              <a:rPr lang="es-MX" sz="4950" dirty="0" err="1"/>
              <a:t>.net</a:t>
            </a:r>
            <a:endParaRPr lang="es-MX" sz="49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Mtro. </a:t>
            </a:r>
            <a:r>
              <a:rPr lang="es-MX" dirty="0" err="1"/>
              <a:t>ruben</a:t>
            </a:r>
            <a:r>
              <a:rPr lang="es-MX" dirty="0"/>
              <a:t> oliva ramos</a:t>
            </a:r>
          </a:p>
        </p:txBody>
      </p:sp>
    </p:spTree>
    <p:extLst>
      <p:ext uri="{BB962C8B-B14F-4D97-AF65-F5344CB8AC3E}">
        <p14:creationId xmlns:p14="http://schemas.microsoft.com/office/powerpoint/2010/main" val="233950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1680" y="979584"/>
            <a:ext cx="6172200" cy="857250"/>
          </a:xfrm>
        </p:spPr>
        <p:txBody>
          <a:bodyPr/>
          <a:lstStyle/>
          <a:p>
            <a:pPr algn="ctr"/>
            <a:r>
              <a:rPr lang="es-MX" dirty="0"/>
              <a:t>Diagrama a bloques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83865" y="1926291"/>
            <a:ext cx="4072430" cy="3932326"/>
            <a:chOff x="2676" y="790"/>
            <a:chExt cx="6854" cy="495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790"/>
              <a:ext cx="6473" cy="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275" y="3269"/>
              <a:ext cx="1121" cy="427"/>
              <a:chOff x="5275" y="3269"/>
              <a:chExt cx="1121" cy="427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5275" y="3269"/>
                <a:ext cx="1121" cy="427"/>
              </a:xfrm>
              <a:custGeom>
                <a:avLst/>
                <a:gdLst>
                  <a:gd name="T0" fmla="+- 0 5275 5275"/>
                  <a:gd name="T1" fmla="*/ T0 w 1121"/>
                  <a:gd name="T2" fmla="+- 0 3696 3269"/>
                  <a:gd name="T3" fmla="*/ 3696 h 427"/>
                  <a:gd name="T4" fmla="+- 0 6396 5275"/>
                  <a:gd name="T5" fmla="*/ T4 w 1121"/>
                  <a:gd name="T6" fmla="+- 0 3696 3269"/>
                  <a:gd name="T7" fmla="*/ 3696 h 427"/>
                  <a:gd name="T8" fmla="+- 0 6396 5275"/>
                  <a:gd name="T9" fmla="*/ T8 w 1121"/>
                  <a:gd name="T10" fmla="+- 0 3269 3269"/>
                  <a:gd name="T11" fmla="*/ 3269 h 427"/>
                  <a:gd name="T12" fmla="+- 0 5275 5275"/>
                  <a:gd name="T13" fmla="*/ T12 w 1121"/>
                  <a:gd name="T14" fmla="+- 0 3269 3269"/>
                  <a:gd name="T15" fmla="*/ 3269 h 427"/>
                  <a:gd name="T16" fmla="+- 0 5275 5275"/>
                  <a:gd name="T17" fmla="*/ T16 w 1121"/>
                  <a:gd name="T18" fmla="+- 0 3696 3269"/>
                  <a:gd name="T19" fmla="*/ 3696 h 4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21" h="427">
                    <a:moveTo>
                      <a:pt x="0" y="427"/>
                    </a:moveTo>
                    <a:lnTo>
                      <a:pt x="1121" y="427"/>
                    </a:lnTo>
                    <a:lnTo>
                      <a:pt x="1121" y="0"/>
                    </a:lnTo>
                    <a:lnTo>
                      <a:pt x="0" y="0"/>
                    </a:lnTo>
                    <a:lnTo>
                      <a:pt x="0" y="4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35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590" y="1095"/>
              <a:ext cx="2558" cy="677"/>
              <a:chOff x="6590" y="1095"/>
              <a:chExt cx="2558" cy="677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590" y="1095"/>
                <a:ext cx="2558" cy="677"/>
              </a:xfrm>
              <a:custGeom>
                <a:avLst/>
                <a:gdLst>
                  <a:gd name="T0" fmla="+- 0 6590 6590"/>
                  <a:gd name="T1" fmla="*/ T0 w 2558"/>
                  <a:gd name="T2" fmla="+- 0 1771 1095"/>
                  <a:gd name="T3" fmla="*/ 1771 h 677"/>
                  <a:gd name="T4" fmla="+- 0 9149 6590"/>
                  <a:gd name="T5" fmla="*/ T4 w 2558"/>
                  <a:gd name="T6" fmla="+- 0 1771 1095"/>
                  <a:gd name="T7" fmla="*/ 1771 h 677"/>
                  <a:gd name="T8" fmla="+- 0 9149 6590"/>
                  <a:gd name="T9" fmla="*/ T8 w 2558"/>
                  <a:gd name="T10" fmla="+- 0 1095 1095"/>
                  <a:gd name="T11" fmla="*/ 1095 h 677"/>
                  <a:gd name="T12" fmla="+- 0 6590 6590"/>
                  <a:gd name="T13" fmla="*/ T12 w 2558"/>
                  <a:gd name="T14" fmla="+- 0 1095 1095"/>
                  <a:gd name="T15" fmla="*/ 1095 h 677"/>
                  <a:gd name="T16" fmla="+- 0 6590 6590"/>
                  <a:gd name="T17" fmla="*/ T16 w 2558"/>
                  <a:gd name="T18" fmla="+- 0 1771 1095"/>
                  <a:gd name="T19" fmla="*/ 1771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8" h="677">
                    <a:moveTo>
                      <a:pt x="0" y="676"/>
                    </a:moveTo>
                    <a:lnTo>
                      <a:pt x="2559" y="676"/>
                    </a:lnTo>
                    <a:lnTo>
                      <a:pt x="2559" y="0"/>
                    </a:lnTo>
                    <a:lnTo>
                      <a:pt x="0" y="0"/>
                    </a:lnTo>
                    <a:lnTo>
                      <a:pt x="0" y="67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350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090" y="1971"/>
              <a:ext cx="300" cy="300"/>
              <a:chOff x="8090" y="1971"/>
              <a:chExt cx="300" cy="300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8090" y="1971"/>
                <a:ext cx="300" cy="300"/>
              </a:xfrm>
              <a:custGeom>
                <a:avLst/>
                <a:gdLst>
                  <a:gd name="T0" fmla="+- 0 8090 8090"/>
                  <a:gd name="T1" fmla="*/ T0 w 300"/>
                  <a:gd name="T2" fmla="+- 0 2271 1971"/>
                  <a:gd name="T3" fmla="*/ 2271 h 300"/>
                  <a:gd name="T4" fmla="+- 0 8390 8090"/>
                  <a:gd name="T5" fmla="*/ T4 w 300"/>
                  <a:gd name="T6" fmla="+- 0 2271 1971"/>
                  <a:gd name="T7" fmla="*/ 2271 h 300"/>
                  <a:gd name="T8" fmla="+- 0 8390 8090"/>
                  <a:gd name="T9" fmla="*/ T8 w 300"/>
                  <a:gd name="T10" fmla="+- 0 1971 1971"/>
                  <a:gd name="T11" fmla="*/ 1971 h 300"/>
                  <a:gd name="T12" fmla="+- 0 8090 8090"/>
                  <a:gd name="T13" fmla="*/ T12 w 300"/>
                  <a:gd name="T14" fmla="+- 0 1971 1971"/>
                  <a:gd name="T15" fmla="*/ 1971 h 300"/>
                  <a:gd name="T16" fmla="+- 0 8090 8090"/>
                  <a:gd name="T17" fmla="*/ T16 w 300"/>
                  <a:gd name="T18" fmla="+- 0 2271 1971"/>
                  <a:gd name="T19" fmla="*/ 2271 h 3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00" h="300">
                    <a:moveTo>
                      <a:pt x="0" y="300"/>
                    </a:moveTo>
                    <a:lnTo>
                      <a:pt x="300" y="300"/>
                    </a:lnTo>
                    <a:lnTo>
                      <a:pt x="300" y="0"/>
                    </a:lnTo>
                    <a:lnTo>
                      <a:pt x="0" y="0"/>
                    </a:lnTo>
                    <a:lnTo>
                      <a:pt x="0" y="3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350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8390" y="2722"/>
              <a:ext cx="300" cy="300"/>
              <a:chOff x="8390" y="2722"/>
              <a:chExt cx="300" cy="300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8390" y="2722"/>
                <a:ext cx="300" cy="300"/>
              </a:xfrm>
              <a:custGeom>
                <a:avLst/>
                <a:gdLst>
                  <a:gd name="T0" fmla="+- 0 8390 8390"/>
                  <a:gd name="T1" fmla="*/ T0 w 300"/>
                  <a:gd name="T2" fmla="+- 0 3022 2722"/>
                  <a:gd name="T3" fmla="*/ 3022 h 300"/>
                  <a:gd name="T4" fmla="+- 0 8690 8390"/>
                  <a:gd name="T5" fmla="*/ T4 w 300"/>
                  <a:gd name="T6" fmla="+- 0 3022 2722"/>
                  <a:gd name="T7" fmla="*/ 3022 h 300"/>
                  <a:gd name="T8" fmla="+- 0 8690 8390"/>
                  <a:gd name="T9" fmla="*/ T8 w 300"/>
                  <a:gd name="T10" fmla="+- 0 2722 2722"/>
                  <a:gd name="T11" fmla="*/ 2722 h 300"/>
                  <a:gd name="T12" fmla="+- 0 8390 8390"/>
                  <a:gd name="T13" fmla="*/ T12 w 300"/>
                  <a:gd name="T14" fmla="+- 0 2722 2722"/>
                  <a:gd name="T15" fmla="*/ 2722 h 300"/>
                  <a:gd name="T16" fmla="+- 0 8390 8390"/>
                  <a:gd name="T17" fmla="*/ T16 w 300"/>
                  <a:gd name="T18" fmla="+- 0 3022 2722"/>
                  <a:gd name="T19" fmla="*/ 3022 h 3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00" h="300">
                    <a:moveTo>
                      <a:pt x="0" y="300"/>
                    </a:moveTo>
                    <a:lnTo>
                      <a:pt x="300" y="300"/>
                    </a:lnTo>
                    <a:lnTo>
                      <a:pt x="300" y="0"/>
                    </a:lnTo>
                    <a:lnTo>
                      <a:pt x="0" y="0"/>
                    </a:lnTo>
                    <a:lnTo>
                      <a:pt x="0" y="3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350"/>
              </a:p>
            </p:txBody>
          </p:sp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9" y="790"/>
                <a:ext cx="382" cy="4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149" y="1095"/>
              <a:ext cx="142" cy="677"/>
              <a:chOff x="9149" y="1095"/>
              <a:chExt cx="142" cy="677"/>
            </a:xfrm>
          </p:grpSpPr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9149" y="1095"/>
                <a:ext cx="142" cy="677"/>
              </a:xfrm>
              <a:custGeom>
                <a:avLst/>
                <a:gdLst>
                  <a:gd name="T0" fmla="+- 0 11707 9149"/>
                  <a:gd name="T1" fmla="*/ T0 w 142"/>
                  <a:gd name="T2" fmla="+- 0 1095 1095"/>
                  <a:gd name="T3" fmla="*/ 1095 h 677"/>
                  <a:gd name="T4" fmla="+- 0 11707 9149"/>
                  <a:gd name="T5" fmla="*/ T4 w 142"/>
                  <a:gd name="T6" fmla="+- 0 1771 1095"/>
                  <a:gd name="T7" fmla="*/ 1771 h 677"/>
                  <a:gd name="T8" fmla="+- 0 11849 9149"/>
                  <a:gd name="T9" fmla="*/ T8 w 142"/>
                  <a:gd name="T10" fmla="+- 0 1771 1095"/>
                  <a:gd name="T11" fmla="*/ 1771 h 677"/>
                  <a:gd name="T12" fmla="+- 0 11849 9149"/>
                  <a:gd name="T13" fmla="*/ T12 w 142"/>
                  <a:gd name="T14" fmla="+- 0 1095 1095"/>
                  <a:gd name="T15" fmla="*/ 1095 h 677"/>
                  <a:gd name="T16" fmla="+- 0 11707 9149"/>
                  <a:gd name="T17" fmla="*/ T16 w 142"/>
                  <a:gd name="T18" fmla="+- 0 1095 1095"/>
                  <a:gd name="T19" fmla="*/ 1095 h 6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677">
                    <a:moveTo>
                      <a:pt x="2558" y="0"/>
                    </a:moveTo>
                    <a:lnTo>
                      <a:pt x="2558" y="676"/>
                    </a:lnTo>
                    <a:lnTo>
                      <a:pt x="2700" y="676"/>
                    </a:lnTo>
                    <a:lnTo>
                      <a:pt x="2700" y="0"/>
                    </a:lnTo>
                    <a:lnTo>
                      <a:pt x="255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904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99873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Arduino </a:t>
            </a:r>
            <a:r>
              <a:rPr lang="es-MX" dirty="0" err="1"/>
              <a:t>Duemilanove</a:t>
            </a:r>
            <a:r>
              <a:rPr lang="es-MX" dirty="0"/>
              <a:t>/UNO</a:t>
            </a:r>
          </a:p>
        </p:txBody>
      </p:sp>
      <p:pic>
        <p:nvPicPr>
          <p:cNvPr id="5204" name="Picture 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27392" r="19440" b="9376"/>
          <a:stretch/>
        </p:blipFill>
        <p:spPr bwMode="auto">
          <a:xfrm>
            <a:off x="1244677" y="1916833"/>
            <a:ext cx="6674861" cy="39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7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26786" r="26375" b="21627"/>
          <a:stretch/>
        </p:blipFill>
        <p:spPr bwMode="auto">
          <a:xfrm>
            <a:off x="1493658" y="1538790"/>
            <a:ext cx="634734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3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Pasos de la instalación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Windows 7 y Windows 8</a:t>
            </a:r>
          </a:p>
        </p:txBody>
      </p:sp>
    </p:spTree>
    <p:extLst>
      <p:ext uri="{BB962C8B-B14F-4D97-AF65-F5344CB8AC3E}">
        <p14:creationId xmlns:p14="http://schemas.microsoft.com/office/powerpoint/2010/main" val="236844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 Programación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err="1"/>
              <a:t>Arduino</a:t>
            </a:r>
            <a:r>
              <a:rPr lang="es-MX" dirty="0"/>
              <a:t> está basado en una estructura similar a la del lenguaje C. Es importante considerar  que  el  programa hecho con  </a:t>
            </a:r>
            <a:r>
              <a:rPr lang="es-MX" dirty="0" err="1"/>
              <a:t>Arduino</a:t>
            </a:r>
            <a:r>
              <a:rPr lang="es-MX" dirty="0"/>
              <a:t> se   llama Sketch.  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Estos programas,   se   dividen en  tres   partes   principales:   Estructura,   Valores  (variables   y constantes) y funciones.  Para una mejor comprensión,  se estudiarán estas partes en un orden conveniente.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600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507318"/>
            <a:ext cx="7543800" cy="1450757"/>
          </a:xfrm>
        </p:spPr>
        <p:txBody>
          <a:bodyPr>
            <a:normAutofit/>
          </a:bodyPr>
          <a:lstStyle/>
          <a:p>
            <a:r>
              <a:rPr lang="es-MX" dirty="0"/>
              <a:t>FUNCIONES BASICAS INICIALES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2066448"/>
            <a:ext cx="7543801" cy="4023360"/>
          </a:xfrm>
        </p:spPr>
        <p:txBody>
          <a:bodyPr/>
          <a:lstStyle/>
          <a:p>
            <a:pPr algn="just"/>
            <a:r>
              <a:rPr lang="es-MX" u="heavy" dirty="0"/>
              <a:t>Función </a:t>
            </a:r>
            <a:r>
              <a:rPr lang="es-MX" u="heavy" dirty="0" err="1"/>
              <a:t>Setup</a:t>
            </a:r>
            <a:r>
              <a:rPr lang="es-MX" dirty="0"/>
              <a:t> - la cual, contiene todas las configuraciones  iniciales del programa.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Aquí se incluyen las condiciones iniciales para la operación de algunas instrucciones o librerías que se agregarán en el programa.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09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u="heavy" dirty="0"/>
          </a:p>
          <a:p>
            <a:endParaRPr lang="es-MX" u="heavy" dirty="0"/>
          </a:p>
          <a:p>
            <a:r>
              <a:rPr lang="es-MX" u="heavy" dirty="0"/>
              <a:t>Función </a:t>
            </a:r>
            <a:r>
              <a:rPr lang="es-MX" u="heavy" dirty="0" err="1"/>
              <a:t>Loop</a:t>
            </a:r>
            <a:r>
              <a:rPr lang="es-MX" dirty="0"/>
              <a:t> - en la cual, se colocan todas las instrucciones que van a realizarse en forma repetitiva (</a:t>
            </a:r>
            <a:r>
              <a:rPr lang="es-MX" dirty="0" err="1"/>
              <a:t>loop</a:t>
            </a:r>
            <a:r>
              <a:rPr lang="es-MX" dirty="0"/>
              <a:t> = lazo o bucle).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48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224679"/>
          </a:xfrm>
        </p:spPr>
        <p:txBody>
          <a:bodyPr>
            <a:noAutofit/>
          </a:bodyPr>
          <a:lstStyle/>
          <a:p>
            <a:r>
              <a:rPr lang="es-MX" sz="1050" b="1" dirty="0"/>
              <a:t>Adicional a estas funciones,  se pueden  agregar otras creadas por el usuario, aunque las anteriores no pueden ser omitidas en el programa. La estructura general de una función, es la siguiente:</a:t>
            </a:r>
          </a:p>
          <a:p>
            <a:pPr marL="0" indent="0">
              <a:buNone/>
            </a:pPr>
            <a:r>
              <a:rPr lang="es-MX" sz="1050" b="1" dirty="0"/>
              <a:t> </a:t>
            </a:r>
            <a:r>
              <a:rPr lang="es-MX" sz="1050" b="1" dirty="0" err="1"/>
              <a:t>void</a:t>
            </a:r>
            <a:r>
              <a:rPr lang="es-MX" sz="1050" b="1" dirty="0"/>
              <a:t> </a:t>
            </a:r>
            <a:r>
              <a:rPr lang="es-MX" sz="1050" b="1" dirty="0" err="1"/>
              <a:t>setup</a:t>
            </a:r>
            <a:r>
              <a:rPr lang="es-MX" sz="1050" b="1" dirty="0"/>
              <a:t>( ){ </a:t>
            </a:r>
          </a:p>
          <a:p>
            <a:pPr marL="0" indent="0">
              <a:buNone/>
            </a:pPr>
            <a:r>
              <a:rPr lang="es-MX" sz="1050" b="1" dirty="0"/>
              <a:t>Instrucciones;</a:t>
            </a:r>
          </a:p>
          <a:p>
            <a:pPr marL="0" indent="0">
              <a:buNone/>
            </a:pPr>
            <a:r>
              <a:rPr lang="es-MX" sz="1050" b="1" dirty="0"/>
              <a:t>}</a:t>
            </a:r>
          </a:p>
          <a:p>
            <a:pPr marL="0" indent="0">
              <a:buNone/>
            </a:pPr>
            <a:r>
              <a:rPr lang="es-MX" sz="1050" b="1" dirty="0"/>
              <a:t> </a:t>
            </a:r>
            <a:r>
              <a:rPr lang="es-MX" sz="1050" b="1" dirty="0" err="1"/>
              <a:t>void</a:t>
            </a:r>
            <a:r>
              <a:rPr lang="es-MX" sz="1050" b="1" dirty="0"/>
              <a:t> </a:t>
            </a:r>
            <a:r>
              <a:rPr lang="es-MX" sz="1050" b="1" dirty="0" err="1"/>
              <a:t>loop</a:t>
            </a:r>
            <a:r>
              <a:rPr lang="es-MX" sz="1050" b="1" dirty="0"/>
              <a:t>( ){</a:t>
            </a:r>
          </a:p>
          <a:p>
            <a:pPr marL="0" indent="0">
              <a:buNone/>
            </a:pPr>
            <a:r>
              <a:rPr lang="es-MX" sz="1050" b="1" dirty="0"/>
              <a:t> Instrucciones;</a:t>
            </a:r>
          </a:p>
          <a:p>
            <a:pPr marL="0" indent="0">
              <a:buNone/>
            </a:pPr>
            <a:r>
              <a:rPr lang="es-MX" sz="1050" b="1" dirty="0"/>
              <a:t>}</a:t>
            </a:r>
          </a:p>
          <a:p>
            <a:pPr marL="0" indent="0">
              <a:buNone/>
            </a:pPr>
            <a:r>
              <a:rPr lang="es-MX" sz="1050" b="1" dirty="0" err="1"/>
              <a:t>void</a:t>
            </a:r>
            <a:r>
              <a:rPr lang="es-MX" sz="1050" b="1" dirty="0"/>
              <a:t> usuario( )</a:t>
            </a:r>
          </a:p>
          <a:p>
            <a:pPr marL="0" indent="0">
              <a:buNone/>
            </a:pPr>
            <a:r>
              <a:rPr lang="es-MX" sz="1050" b="1" dirty="0"/>
              <a:t>{ Instrucciones;</a:t>
            </a:r>
          </a:p>
          <a:p>
            <a:pPr marL="0" indent="0">
              <a:buNone/>
            </a:pPr>
            <a:r>
              <a:rPr lang="es-MX" sz="1050" b="1" dirty="0"/>
              <a:t>}</a:t>
            </a:r>
          </a:p>
          <a:p>
            <a:endParaRPr lang="es-MX" sz="1050" b="1" dirty="0"/>
          </a:p>
        </p:txBody>
      </p:sp>
    </p:spTree>
    <p:extLst>
      <p:ext uri="{BB962C8B-B14F-4D97-AF65-F5344CB8AC3E}">
        <p14:creationId xmlns:p14="http://schemas.microsoft.com/office/powerpoint/2010/main" val="129889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7861" y="92031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DECLARACION DE 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3658" y="1862826"/>
            <a:ext cx="6172200" cy="3834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050" u="heavy" dirty="0" err="1"/>
              <a:t>int</a:t>
            </a:r>
            <a:r>
              <a:rPr lang="es-MX" sz="1050" dirty="0"/>
              <a:t> - Entero. Valores numéricos con capacidad de 16 bits con signo (-32768 y 32767).</a:t>
            </a:r>
          </a:p>
          <a:p>
            <a:pPr marL="0" indent="0">
              <a:buNone/>
            </a:pPr>
            <a:r>
              <a:rPr lang="es-MX" sz="1050" dirty="0"/>
              <a:t>  </a:t>
            </a:r>
          </a:p>
          <a:p>
            <a:pPr marL="0" indent="0">
              <a:buNone/>
            </a:pPr>
            <a:r>
              <a:rPr lang="es-MX" sz="1050" dirty="0"/>
              <a:t>Ejemplo:</a:t>
            </a:r>
          </a:p>
          <a:p>
            <a:pPr marL="0" indent="0">
              <a:buNone/>
            </a:pPr>
            <a:r>
              <a:rPr lang="es-MX" sz="1050" dirty="0"/>
              <a:t>// Asigna a la variable </a:t>
            </a:r>
            <a:r>
              <a:rPr lang="es-MX" sz="1050" dirty="0" err="1"/>
              <a:t>como_sellame</a:t>
            </a:r>
            <a:r>
              <a:rPr lang="es-MX" sz="1050" dirty="0"/>
              <a:t>, una longitud de </a:t>
            </a:r>
            <a:r>
              <a:rPr lang="es-MX" sz="1050" dirty="0" err="1"/>
              <a:t>int</a:t>
            </a:r>
            <a:r>
              <a:rPr lang="es-MX" sz="1050" dirty="0"/>
              <a:t>, sin valor inicial.</a:t>
            </a:r>
          </a:p>
          <a:p>
            <a:pPr marL="0" indent="0">
              <a:buNone/>
            </a:pPr>
            <a:r>
              <a:rPr lang="es-MX" sz="1050" dirty="0" err="1"/>
              <a:t>int</a:t>
            </a:r>
            <a:r>
              <a:rPr lang="es-MX" sz="1050" dirty="0"/>
              <a:t> </a:t>
            </a:r>
            <a:r>
              <a:rPr lang="es-MX" sz="1050" dirty="0" err="1"/>
              <a:t>como_sellame</a:t>
            </a:r>
            <a:r>
              <a:rPr lang="es-MX" sz="1050" dirty="0"/>
              <a:t>;</a:t>
            </a:r>
          </a:p>
          <a:p>
            <a:pPr marL="0" indent="0">
              <a:buNone/>
            </a:pPr>
            <a:r>
              <a:rPr lang="es-MX" sz="1050" dirty="0"/>
              <a:t>  // Asigna a variable </a:t>
            </a:r>
            <a:r>
              <a:rPr lang="es-MX" sz="1050" dirty="0" err="1"/>
              <a:t>como_sellame</a:t>
            </a:r>
            <a:r>
              <a:rPr lang="es-MX" sz="1050" dirty="0"/>
              <a:t>, una longitud de </a:t>
            </a:r>
            <a:r>
              <a:rPr lang="es-MX" sz="1050" dirty="0" err="1"/>
              <a:t>int</a:t>
            </a:r>
            <a:r>
              <a:rPr lang="es-MX" sz="1050" dirty="0"/>
              <a:t>, iniciando con el valor de 0.</a:t>
            </a:r>
          </a:p>
          <a:p>
            <a:pPr marL="0" indent="0">
              <a:buNone/>
            </a:pPr>
            <a:r>
              <a:rPr lang="es-MX" sz="1050" dirty="0" err="1"/>
              <a:t>int</a:t>
            </a:r>
            <a:r>
              <a:rPr lang="es-MX" sz="1050" dirty="0"/>
              <a:t> </a:t>
            </a:r>
            <a:r>
              <a:rPr lang="es-MX" sz="1050" dirty="0" err="1"/>
              <a:t>como_sellame</a:t>
            </a:r>
            <a:r>
              <a:rPr lang="es-MX" sz="1050" dirty="0"/>
              <a:t>  = 1765;</a:t>
            </a:r>
          </a:p>
          <a:p>
            <a:pPr marL="0" indent="0">
              <a:buNone/>
            </a:pPr>
            <a:r>
              <a:rPr lang="es-MX" sz="1050" dirty="0"/>
              <a:t> </a:t>
            </a:r>
          </a:p>
          <a:p>
            <a:pPr marL="0" indent="0">
              <a:buNone/>
            </a:pPr>
            <a:r>
              <a:rPr lang="es-MX" sz="1050" dirty="0"/>
              <a:t> </a:t>
            </a:r>
            <a:r>
              <a:rPr lang="es-MX" sz="1050" u="heavy" dirty="0" err="1"/>
              <a:t>long</a:t>
            </a:r>
            <a:r>
              <a:rPr lang="es-MX" sz="1050" dirty="0"/>
              <a:t> - Extendido. Valores numéricos enteros con capacidad de 32 bits (-2147483648 a</a:t>
            </a:r>
          </a:p>
          <a:p>
            <a:pPr marL="0" indent="0">
              <a:buNone/>
            </a:pPr>
            <a:r>
              <a:rPr lang="es-MX" sz="1050" dirty="0"/>
              <a:t>2147483647).</a:t>
            </a:r>
          </a:p>
          <a:p>
            <a:pPr marL="0" indent="0">
              <a:buNone/>
            </a:pPr>
            <a:r>
              <a:rPr lang="es-MX" sz="1050" dirty="0"/>
              <a:t>  Ejemplo:</a:t>
            </a:r>
          </a:p>
          <a:p>
            <a:pPr marL="0" indent="0">
              <a:buNone/>
            </a:pPr>
            <a:r>
              <a:rPr lang="es-MX" sz="1050" dirty="0"/>
              <a:t>// Asigna a la variable </a:t>
            </a:r>
            <a:r>
              <a:rPr lang="es-MX" sz="1050" dirty="0" err="1"/>
              <a:t>cualquiernombre</a:t>
            </a:r>
            <a:r>
              <a:rPr lang="es-MX" sz="1050" dirty="0"/>
              <a:t>, una longitud de </a:t>
            </a:r>
            <a:r>
              <a:rPr lang="es-MX" sz="1050" dirty="0" err="1"/>
              <a:t>long</a:t>
            </a:r>
            <a:r>
              <a:rPr lang="es-MX" sz="1050" dirty="0"/>
              <a:t>, sin valor inicial.</a:t>
            </a:r>
          </a:p>
          <a:p>
            <a:pPr marL="0" indent="0">
              <a:buNone/>
            </a:pPr>
            <a:r>
              <a:rPr lang="es-MX" sz="1050" dirty="0" err="1"/>
              <a:t>long</a:t>
            </a:r>
            <a:r>
              <a:rPr lang="es-MX" sz="1050" dirty="0"/>
              <a:t> </a:t>
            </a:r>
            <a:r>
              <a:rPr lang="es-MX" sz="1050" dirty="0" err="1"/>
              <a:t>cualquiernombre</a:t>
            </a:r>
            <a:r>
              <a:rPr lang="es-MX" sz="1050" dirty="0"/>
              <a:t>;</a:t>
            </a:r>
          </a:p>
          <a:p>
            <a:pPr marL="0" indent="0">
              <a:buNone/>
            </a:pPr>
            <a:r>
              <a:rPr lang="es-MX" sz="1050" dirty="0"/>
              <a:t> </a:t>
            </a:r>
          </a:p>
          <a:p>
            <a:pPr marL="0" indent="0">
              <a:buNone/>
            </a:pPr>
            <a:r>
              <a:rPr lang="es-MX" sz="1050" dirty="0"/>
              <a:t> </a:t>
            </a:r>
          </a:p>
          <a:p>
            <a:pPr marL="0" indent="0">
              <a:buNone/>
            </a:pPr>
            <a:r>
              <a:rPr lang="es-MX" sz="1050" dirty="0"/>
              <a:t>// Asigna a variable </a:t>
            </a:r>
            <a:r>
              <a:rPr lang="es-MX" sz="1050" dirty="0" err="1"/>
              <a:t>cualquiernombre</a:t>
            </a:r>
            <a:r>
              <a:rPr lang="es-MX" sz="1050" dirty="0"/>
              <a:t>, una longitud de </a:t>
            </a:r>
            <a:r>
              <a:rPr lang="es-MX" sz="1050" dirty="0" err="1"/>
              <a:t>long</a:t>
            </a:r>
            <a:r>
              <a:rPr lang="es-MX" sz="1050" dirty="0"/>
              <a:t>, iniciando con el valor de 0.</a:t>
            </a:r>
          </a:p>
          <a:p>
            <a:pPr marL="0" indent="0">
              <a:buNone/>
            </a:pPr>
            <a:r>
              <a:rPr lang="es-MX" sz="1050" dirty="0" err="1"/>
              <a:t>long</a:t>
            </a:r>
            <a:r>
              <a:rPr lang="es-MX" sz="1050" dirty="0"/>
              <a:t> </a:t>
            </a:r>
            <a:r>
              <a:rPr lang="es-MX" sz="1050" dirty="0" err="1"/>
              <a:t>cualquiernombre</a:t>
            </a:r>
            <a:r>
              <a:rPr lang="es-MX" sz="1050" dirty="0"/>
              <a:t>  = 150000;</a:t>
            </a:r>
          </a:p>
          <a:p>
            <a:pPr marL="0" indent="0">
              <a:buNone/>
            </a:pPr>
            <a:r>
              <a:rPr lang="es-MX" sz="1050" dirty="0"/>
              <a:t> </a:t>
            </a:r>
          </a:p>
          <a:p>
            <a:pPr marL="0" indent="0">
              <a:buNone/>
            </a:pPr>
            <a:r>
              <a:rPr lang="es-MX" sz="1050" dirty="0"/>
              <a:t> </a:t>
            </a:r>
          </a:p>
          <a:p>
            <a:pPr marL="0" indent="0">
              <a:buNone/>
            </a:pPr>
            <a:r>
              <a:rPr lang="es-MX" sz="105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4798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u="heavy" dirty="0" err="1"/>
              <a:t>float</a:t>
            </a:r>
            <a:r>
              <a:rPr lang="es-MX" dirty="0"/>
              <a:t>  - Flotante.  Valores  numéricos  con  fracción  decimal  con  capacidad  de  32  bits (3.402823sE +38 y 3.402823sE -38). Es importante destacar, que los resultados de las operaciones matemáticas, solo muestran 2 decimales con redondeo.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/>
              <a:t>// Asigna a la variable </a:t>
            </a:r>
            <a:r>
              <a:rPr lang="es-MX" dirty="0" err="1"/>
              <a:t>ponle_un_nombre</a:t>
            </a:r>
            <a:r>
              <a:rPr lang="es-MX" dirty="0"/>
              <a:t>, una longitud de </a:t>
            </a:r>
            <a:r>
              <a:rPr lang="es-MX" dirty="0" err="1"/>
              <a:t>int</a:t>
            </a:r>
            <a:r>
              <a:rPr lang="es-MX" dirty="0"/>
              <a:t>, sin valor inicial.</a:t>
            </a:r>
          </a:p>
          <a:p>
            <a:pPr marL="0" indent="0">
              <a:buNone/>
            </a:pPr>
            <a:r>
              <a:rPr lang="es-MX" dirty="0" err="1"/>
              <a:t>float</a:t>
            </a:r>
            <a:r>
              <a:rPr lang="es-MX" dirty="0"/>
              <a:t> </a:t>
            </a:r>
            <a:r>
              <a:rPr lang="es-MX" dirty="0" err="1"/>
              <a:t>ponle_un_nombre</a:t>
            </a:r>
            <a:r>
              <a:rPr lang="es-MX" dirty="0"/>
              <a:t>;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dirty="0"/>
              <a:t>// Asigna a variable </a:t>
            </a:r>
            <a:r>
              <a:rPr lang="es-MX" dirty="0" err="1"/>
              <a:t>ponle_un_nombre</a:t>
            </a:r>
            <a:r>
              <a:rPr lang="es-MX" dirty="0"/>
              <a:t>, una longitud de </a:t>
            </a:r>
            <a:r>
              <a:rPr lang="es-MX" dirty="0" err="1"/>
              <a:t>int</a:t>
            </a:r>
            <a:r>
              <a:rPr lang="es-MX" dirty="0"/>
              <a:t>, iniciando con el valor de 0.</a:t>
            </a:r>
          </a:p>
          <a:p>
            <a:pPr marL="0" indent="0">
              <a:buNone/>
            </a:pPr>
            <a:r>
              <a:rPr lang="es-MX" dirty="0" err="1"/>
              <a:t>float</a:t>
            </a:r>
            <a:r>
              <a:rPr lang="es-MX" dirty="0"/>
              <a:t> </a:t>
            </a:r>
            <a:r>
              <a:rPr lang="es-MX" dirty="0" err="1"/>
              <a:t>ponle_un_nombre</a:t>
            </a:r>
            <a:r>
              <a:rPr lang="es-MX" dirty="0"/>
              <a:t>  = 3.14;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611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950" dirty="0"/>
              <a:t>Capítulo 1: Bienvenido a Arduino y Visual Basic .NET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8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u="heavy" dirty="0"/>
          </a:p>
          <a:p>
            <a:r>
              <a:rPr lang="es-MX" u="heavy" dirty="0"/>
              <a:t>E/S Digitales</a:t>
            </a:r>
            <a:r>
              <a:rPr lang="es-MX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dirty="0" err="1"/>
              <a:t>pinMode</a:t>
            </a:r>
            <a:r>
              <a:rPr lang="es-MX" dirty="0"/>
              <a:t>()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dirty="0" err="1"/>
              <a:t>digitalWrite</a:t>
            </a:r>
            <a:r>
              <a:rPr lang="es-MX" dirty="0"/>
              <a:t>()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MX" dirty="0" err="1"/>
              <a:t>digitalRead</a:t>
            </a:r>
            <a:r>
              <a:rPr lang="es-MX" dirty="0"/>
              <a:t>()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37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Señales analógicas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u="heavy" dirty="0"/>
          </a:p>
          <a:p>
            <a:r>
              <a:rPr lang="es-MX" u="heavy" dirty="0"/>
              <a:t>E/S Analógicas</a:t>
            </a: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analogRead</a:t>
            </a:r>
            <a:r>
              <a:rPr lang="es-MX" dirty="0"/>
              <a:t>()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analogWrite</a:t>
            </a:r>
            <a:r>
              <a:rPr lang="es-MX" dirty="0"/>
              <a:t>() - PWM (modulación por ancho de pulso)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81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Funciones matemáticas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u="heavy" dirty="0"/>
              <a:t>Matemáticas</a:t>
            </a:r>
            <a:r>
              <a:rPr lang="es-MX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min() (</a:t>
            </a:r>
            <a:r>
              <a:rPr lang="es-MX" dirty="0" err="1"/>
              <a:t>minimo</a:t>
            </a:r>
            <a:r>
              <a:rPr lang="es-MX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max</a:t>
            </a:r>
            <a:r>
              <a:rPr lang="es-MX" dirty="0"/>
              <a:t>() (máximo)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abs</a:t>
            </a:r>
            <a:r>
              <a:rPr lang="es-MX" dirty="0"/>
              <a:t>() (valor absoluto)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constrain</a:t>
            </a:r>
            <a:r>
              <a:rPr lang="es-MX" dirty="0"/>
              <a:t>() (limita)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map</a:t>
            </a:r>
            <a:r>
              <a:rPr lang="es-MX" dirty="0"/>
              <a:t>() (cambia valor de rango)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err="1"/>
              <a:t>pow</a:t>
            </a:r>
            <a:r>
              <a:rPr lang="es-MX" dirty="0"/>
              <a:t>() (eleva a un número) </a:t>
            </a:r>
            <a:r>
              <a:rPr lang="es-MX" dirty="0" err="1"/>
              <a:t>sq</a:t>
            </a:r>
            <a:r>
              <a:rPr lang="es-MX" dirty="0"/>
              <a:t>() (eleva al cuadrado) </a:t>
            </a:r>
            <a:r>
              <a:rPr lang="es-MX" dirty="0" err="1"/>
              <a:t>sqrt</a:t>
            </a:r>
            <a:r>
              <a:rPr lang="es-MX" dirty="0"/>
              <a:t>() (</a:t>
            </a:r>
            <a:r>
              <a:rPr lang="es-MX" dirty="0" err="1"/>
              <a:t>raiz</a:t>
            </a:r>
            <a:r>
              <a:rPr lang="es-MX" dirty="0"/>
              <a:t> cuadrada)</a:t>
            </a: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511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Librerías </a:t>
            </a:r>
            <a:r>
              <a:rPr lang="es-MX" dirty="0" err="1"/>
              <a:t>estandard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200" u="heavy" dirty="0"/>
              <a:t>Librerías Estándar</a:t>
            </a:r>
            <a:endParaRPr lang="es-MX" sz="1200" dirty="0"/>
          </a:p>
          <a:p>
            <a:endParaRPr lang="es-MX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/>
              <a:t>EEPROM - Para leer y escribir en memorias permanentes.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/>
              <a:t>Ethernet - Para conectar a internet usando el módulo Ethernet </a:t>
            </a:r>
            <a:r>
              <a:rPr lang="es-MX" sz="1200" dirty="0" err="1"/>
              <a:t>Shield</a:t>
            </a:r>
            <a:r>
              <a:rPr lang="es-MX" sz="12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 err="1"/>
              <a:t>LiquidCrystal</a:t>
            </a:r>
            <a:r>
              <a:rPr lang="es-MX" sz="1200" dirty="0"/>
              <a:t> - Para controlar </a:t>
            </a:r>
            <a:r>
              <a:rPr lang="es-MX" sz="1200" dirty="0" err="1"/>
              <a:t>Displays</a:t>
            </a:r>
            <a:r>
              <a:rPr lang="es-MX" sz="1200" dirty="0"/>
              <a:t> de cristal líquido (LCD).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/>
              <a:t>Servo - Para controlar servomotores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 err="1"/>
              <a:t>SoftwareSerial</a:t>
            </a:r>
            <a:r>
              <a:rPr lang="es-MX" sz="1200" dirty="0"/>
              <a:t> - Para la comunicación serial de cualquier pin digital.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 err="1"/>
              <a:t>Stepper</a:t>
            </a:r>
            <a:r>
              <a:rPr lang="es-MX" sz="1200" dirty="0"/>
              <a:t> - Para controlar motores paso a paso (</a:t>
            </a:r>
            <a:r>
              <a:rPr lang="es-MX" sz="1200" dirty="0" err="1"/>
              <a:t>Stepper</a:t>
            </a:r>
            <a:r>
              <a:rPr lang="es-MX" sz="1200" dirty="0"/>
              <a:t> </a:t>
            </a:r>
            <a:r>
              <a:rPr lang="es-MX" sz="1200" dirty="0" err="1"/>
              <a:t>motors</a:t>
            </a:r>
            <a:r>
              <a:rPr lang="es-MX" sz="12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1200" dirty="0" err="1"/>
              <a:t>Wire</a:t>
            </a:r>
            <a:r>
              <a:rPr lang="es-MX" sz="1200" dirty="0"/>
              <a:t> - Interfaz de dos cables (TWI/I2C), para enviar y recibir datos a través de una red de dispositivos y sensores.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25896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12500" r="18678" b="20040"/>
          <a:stretch/>
        </p:blipFill>
        <p:spPr bwMode="auto">
          <a:xfrm>
            <a:off x="504265" y="1190065"/>
            <a:ext cx="7967383" cy="389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t="16468" r="19347" b="6250"/>
          <a:stretch/>
        </p:blipFill>
        <p:spPr bwMode="auto">
          <a:xfrm>
            <a:off x="1724585" y="1087878"/>
            <a:ext cx="5253111" cy="42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4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2782" y="2633228"/>
            <a:ext cx="5888736" cy="1371600"/>
          </a:xfrm>
        </p:spPr>
        <p:txBody>
          <a:bodyPr>
            <a:normAutofit fontScale="90000"/>
          </a:bodyPr>
          <a:lstStyle/>
          <a:p>
            <a:r>
              <a:rPr lang="es-MX" dirty="0"/>
              <a:t>Introducción al sistema </a:t>
            </a:r>
            <a:r>
              <a:rPr lang="es-MX" dirty="0" err="1"/>
              <a:t>Arduino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09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811" y="1005576"/>
            <a:ext cx="6172200" cy="857250"/>
          </a:xfrm>
        </p:spPr>
        <p:txBody>
          <a:bodyPr/>
          <a:lstStyle/>
          <a:p>
            <a:r>
              <a:rPr lang="es-MX" dirty="0"/>
              <a:t>Concepto de </a:t>
            </a:r>
            <a:r>
              <a:rPr lang="es-MX" dirty="0" err="1"/>
              <a:t>Arduino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21230" r="20352" b="8334"/>
          <a:stretch/>
        </p:blipFill>
        <p:spPr bwMode="auto">
          <a:xfrm>
            <a:off x="2043803" y="1862826"/>
            <a:ext cx="5148944" cy="38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77935" y="3556711"/>
            <a:ext cx="1439699" cy="775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" name="3 Rectángulo"/>
          <p:cNvSpPr/>
          <p:nvPr/>
        </p:nvSpPr>
        <p:spPr>
          <a:xfrm>
            <a:off x="3985665" y="3679206"/>
            <a:ext cx="1424236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Arduino</a:t>
            </a:r>
            <a:endParaRPr lang="es-ES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28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err="1"/>
              <a:t>Arduino</a:t>
            </a:r>
            <a:r>
              <a:rPr lang="es-MX" dirty="0"/>
              <a:t>  es  un  sistema  de  desarrollo  para  </a:t>
            </a:r>
            <a:r>
              <a:rPr lang="es-MX" dirty="0" err="1"/>
              <a:t>microcontroladores</a:t>
            </a:r>
            <a:r>
              <a:rPr lang="es-MX" dirty="0"/>
              <a:t>  de  la  firma  ATMEL.  </a:t>
            </a:r>
          </a:p>
          <a:p>
            <a:endParaRPr lang="es-MX" dirty="0"/>
          </a:p>
          <a:p>
            <a:pPr algn="just"/>
            <a:r>
              <a:rPr lang="es-MX" dirty="0"/>
              <a:t>Fue  desarrollado  en  Italia  y  está  compuesto  por  un  software  editor-compilador en  donde  se  escribe  un  programa  en  lenguaje  C, </a:t>
            </a:r>
            <a:r>
              <a:rPr lang="es-MX" dirty="0" err="1"/>
              <a:t>asi</a:t>
            </a:r>
            <a:r>
              <a:rPr lang="es-MX" dirty="0"/>
              <a:t> como un Hardware que consiste en un micro controlador ATMEL, el  cual,  contiene  pre  cargado  un  sistema   operativo  (</a:t>
            </a:r>
            <a:r>
              <a:rPr lang="es-MX" dirty="0" err="1"/>
              <a:t>bootstrap</a:t>
            </a:r>
            <a:r>
              <a:rPr lang="es-MX" dirty="0"/>
              <a:t>)   que  permite  su programación  directa  IN-CIRCUIT  a  través  de  señales  seriales  de 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234298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Tarjetas comunes</a:t>
            </a:r>
          </a:p>
        </p:txBody>
      </p:sp>
      <p:sp>
        <p:nvSpPr>
          <p:cNvPr id="9" name="AutoShape 8" descr="data:image/jpeg;base64,/9j/4AAQSkZJRgABAQAAAQABAAD/2wCEAAkGBhQSEBUTExQWFRUWGBoaGBgXGBwZGBcdGSAgHhgaHBoYHCYeGBokGhoYHy8gJScpLCwsGyAxNTAqNSYrLCkBCQoKDgwOGg8PGjQkHyQyLSwpKSwsLCwsLywsLC4sLCwsLCwsLCwsLCwsMCwsLCksLCwsLCwsLCwsLCwsLCwsLP/AABEIALwBDAMBIgACEQEDEQH/xAAcAAAABwEBAAAAAAAAAAAAAAAAAQIDBAUGBwj/xABLEAABAwIDBQQECQgIBgMAAAABAgMRACEEEjEFIkFRYQYTcYEykbHRBxQjQlOTocHwFVJicnOSstIlMzQ1Y4Lh8RYXJEPT41Siwv/EABoBAAMBAQEBAAAAAAAAAAAAAAIDBAEABQb/xAAxEQABBAECBAUFAAEEAwAAAAABAAIDERIhMQQTQVEUImFxoTKBscHwUkKR0eEFIzP/2gAMAwEAAhEDEQA/AO40KFCuXIVxTthin8RtJxlJJV3mRAzZQABIAvA4nzrtRrhfal9SdqvKQUhXekArskSnKSTwEGq+FHmPsoON+lo9VAc2ZikpUopICEIcVKyCErMJtOtiSNQAaeX2dxWYpJTu5pPeykFJSlSSQbKBWm3WrE/HglaJaWElTbpnMVHIokLUb2BVcRvGONNYfbeIUgvg4ZCFKKVAqUnfcKVFRg5gT3aTM+ik2qrJ3SlFy2bG1mF4tYJSSbGPSVFrc6T8cV19avfVji+zjwW96BLaS4sIVISCdL6qiTGsAmo6dhOl0tAAuBAWEg3UCkKATzOVQMdDyqkOYVI5jx0THx1V7nQHVXXrXSOyPwbpewyHsStyXE5koQrKEpVdJJIJKov58a5niWMi1IJBIlJKTIsSDB4ieNdR7DfCU18Xbw74WHG0hIKUFYWlIgWSCZjpFqm4kua22KzhGRufUipu0fYhWFeEOqLCgSCYzgj5nLjOaNAbTrS4/Z5SDvKkA7qjrAki0QYq/wC2vbjv3UtIZd7tIMEoIWVHQhPKxEdSeEVl8TjyglSkuZlAgShQuREmUiYmYGpjhUmc2QP991byOHANf3sqxOLV11AmTx86DmPv6aeu+Z9tO4UYjKWEocCXVJ3S2oZimSmJGsT9tZdbZzA8Jv66pmlLT5Ujh+Ga4HJaIY8fnj98+XGicx9zC0kfrn31nsWgqJI4knyo8ZvE5eQ9gpHPcqfBxLQHH/pp0+kPvpX5QMDfT9YY9tZ166UgahEecmaMf1aUn0gVT5xFbz3rfBxK/GP/ADlp6w5w9dGraNzDiYm2+ZI631rPMphsg65gfKDSGBAXPEW9dZz3rvCRLRfH9d9PTfPvo048fnp/fM+2s5hxCyTpBA8SKNls94k8ARIrue9b4SJXp2iSvLmAESDnMHSbzE058diflE9IWffVLiXnClLalEoRmKUk2TnIzEeMCaYw9ivNxSQPHhWmZ6EcLF0WhOO/xE/vn3xQ+Oj89P7599Z1gQ5J0j7qQlBzJPAESKwTvW+EjWjGOEemmf1z76L4+L76Z/WPvrP4hom4tc/bpSsWMxJTbT2VvPeu8JEr0Y8X30/vH30DtEfSJ/eV76onxISAbhAHnQHoJTxGafPSu571nhIlfDaAMb4/ePvqz2Nt5TTiXG3glaTMycp6EE6GwNZBhBDZSfSKp8o5/jWnMEyRMjWIjofsrjM86LfCxBepuze1/jWFafKcpWmSNYIJB+0VZ1nPg7/uzD/qq/iVWjqR4pxCojJLQShQoUKFGhXB+2u7tF85QqHZhWhsLEcvOu8Vwjt4xO0HwNSv7hVnCfUfZeb/AOQdixp9f0VFV2qfzKUAhOcrKoFlFxOVRI6wD4iagJ2goYcsd2jKVZio+nImDPgSNNDWowPYFIwqXnyoTEnMRAUAQAByBueZgC0mrX2cwzGJQnEvrSw4lSkrSqTbQSEnj09lUCWK6H9SUYZcQ49f2o7fad5KnFDLLhBXYQqElGUz83KTa1zTX5fc71twIbC24hQF1QkIGb86EgcqJrZeGL6h3yy0MxkKEwBIvESdNKrNsYRCVr7lalNpNpMmI4xWsfG80AskjlYLJQRh1KUEpSVKVYJFyT6usVKYLiWClslK1vJbMWURFkzw3uHMdBVcp8pIKTBABB8qecUpeG4lRfT1JJTbzJmt4gnAoeDA5o76/hQ8TtV9pa0KWqUyCSrMRa8HhIIFtetFjcW+w9kWVBQhQlWaJ0IuYMcdfCq1w7ygZkTM0HUkLhWYmOPLQa8K8te5orB511OQKKodRmG9YjwBtf2VNwmFXlW043vJUoFWYSgjKZkJMxHPQqqlDZCkhWa6SUzpETaeFWOy052lnKDAO9YnQQYyqVI04C/SadGTSVKAVadlGAvPbghRMSAN6U/1a4CjFgJMWm9Q9mN77mVjvjwTlUrLvcgJ0tNP7ExCVutNpaSlaihIOYJBVJEkqSoZTmuIGgIFKVsHEIdW1GU/OyqGWMwymdcuYjqKdk0E5aKQscax1pR14dQxSgGJVls3lzQooF8gERJzZeExaKGLwkPNA4dSZSJaE5lSVafOE8jeB50zhlOOOgBW+vdkqi0RBVygAUl19xKxKjmRugzdMTYHlc+umhtmvRIzIbfS09j8KU9zOHLZJVunNK7ptvb3TztUjtG1uIV3C2t4iVICJt6ISLkDmfsqHi8VvIyKVlQElMzuqhJWROm+CaLGYjMlCQpREZlyT6cmTf8ARy1oj2WGbQhO7RfbUwjKyEzYK3QZTlzCwlSYOpkyelIGPZ7jJ3O/ljPu3PPSRz1nhpUNRMAEmBMDgJifYPVSctFyhSAzm7TKUXqXtDEocJKWgg5jGUwMpmAU6TpcR4UhtnMoDiSB66u3ux605/lGyUiR6W9Ky3AlNj3iSm8c9K52IOq5rnkeVQ8U+2cKMrOVSjGbdiUhOYi2a44TG8eNIZeR8XPyIsMilkiZVnyEWkEG5IMnKBpUzEdm1IS4FPICWoJEORvHISncvvIielOq7Iu/KJStKkoU0lcZgMyzA1TfLmBJ5KtN6Cmd0zKS9lVbPx6ENqSppCiQrKoiSCRABnhxtB8aGyHQmU90harqlYBgJSSYkRNpvY8aCNmkuLQSBkzkm8QiZjnparhrsW98xaJKQTBUCEqFyZF0wYtM3AmDRODBusa6Q7dFQs4pKVOHu0kK9EKuEjNMfu2kQeVSMM2l3EbjOYKEJbzEAEJAkqTFgQSTbrU3GdknWyBLaic0QtI0j84i95jUAXik7K2SS+ymTDgzAoEqgZpAB9I5kERoYHOtppFhZk8EAonmMmLbScPdGUFpO8HCCTKSZzAgiJmfC1Se06klxvK0UQm6iEjPICrZQBuggcTJPSmNq4eMUU/Kekn0xlXvQTuxumVEwAY4TqZ/a/DFOJTnW44SgXcy5rFQTZEgCADreSbE25rQHN9kDnktd7rtPwe/3Zhv1D/Ea0dZ74P/AO7cN+p95rQ15kn1n3XrRfQ32Cx20+2KUOKT3gTlMRMR48ZqIO2gMnvRAiTmNp04VkO2J/65/wDX5dB98VSEwIvqKUqaC6W320SbB4eRUf8A81ittYIvPqXmScxNyb+JtVa27HMGfwfGpXfAGxm9wNegrWvc3UIHxNfoQrvF4ouMoQ6W1FsBMmZAAAA0jUVXbT2Wh9KBIGVKgOIkxKuv+vSoanJVcjWlfGSLCbjjwBvQgkG0ZaCKKZwvZxKCB3g0iNZPq51me1qg3iJaIym4gAAg8wPCtUtwmT6/xwrHdqAQ4mRu5EfaOVPhe4vSJY24ILwjgSglNnEhSYg2Pgd2/PrRvNLaXlWClW6oe1KgRrrNRlvPNhKVZxYZN0acNfKixjrhUC6VkwPTEHKLJKelVNe46HZSuhYNW7oiguvJBVGdV1Hqogk86tu1+xSw6hXe94FixMSAm1+YAgTVRhms7iRYk2E2ElRAJ6VZbb2O40tJdWXQoGDJm3zbkwL8K4tbkPwjDn4E+2ql9puz5ZYZcLveo/qwOKbTCeg5daz7DGU2NrEHzA8jcg1ocbshbPduOqDqJCcl4SVDQAnS0WjSqiQQVAFKbkdBnFbE0V3QzE3rp6Ky2X2bcexCWUFIWpAWCTAAy5xcCxgjz41oG+yLiQXXHAox81a0quQLqKTJvF6zju0lFQ7p1xWVMJ31ZkSIISbbulqnbR2k+MzXfPZQnTOM0gD0kC4T+J4UqbPSjSOEM10uk1iUstuFCmV5kkizwiwNx8lTSsThz/2F6fTD/wAdRUEmZCyTcqUCSonn09tbvZexcPgsKnFYtOdawChBAMSJACTbNFyTp7abDRruoy0u0GgWNL2H+gX9cP8Ax0RxOH+gX9d/662jfwh4dw5HsKA2bfNXH+UpH2Gm9rfB4l1bbmDUO5dN7yEDXMJuU9NQbeHB4B84I+6Axki4yD9ljvjGH+gX9d/66BxGH+gX9d/663r+PweziGGWe/fsDoVSdAVQYJ/NSKPC7awu0FnDYnD906ZCZjNPIKyhSVdCIP2VnM64mvf9LeX/AKchft+1ghisODIYXb/G/wDXUxfaUHNIfOcQqcSreHI/J3F6T2qwjqMSWnFZygBKCEgFSTdFgLm8eNqJtnIXEthOdpBUtagFXSoApQDIABIE6nKdASmm00gH9pWTgSP0EpztKFBQUHyFiFA4lRChyO5ekjtAmTuvXJJ/6g3JgEnc5JSPIU01jHi0twLTCChJGVMnMFgfN5BXrFTcZhsQ3iUMKWklZSEqCU5TnITPozYiCOBSfPsWjT9ldm4638BRXNtNqX3im3FLiMxxBJIiIkouIMRRtbZbBJS26CqASMQqTGgO5eBT2HddIK3HktoCykEthRUoHMcqUpvGYEkwN4DpRv4IKKELKFd4mWXkDKFEbuVYgcRlMgEGDMEk7Tdj+Suyd0PwFFc2kyr0mVquTd86q1PoamBNLO1WZB7lcgZQe/NgBECEaRI86qimip3LH8Skc138ArMY3D8MOr64/wAlObSlxKXybElGVTpccEXk5hISZ9tJ2fgElCSYKlKIANkpCQJJ5k5vKNCSIlYvZqe6KgAFJg7tgQSEkEc5I/1kVMZmCQMCqEDzEXn3XbewP924b9T7zWgrKfBptRt3ANISoFTQyrTxTckW5EcfGtXXnS6PPuvThIMba7BcV7ZpIx7/AFWOP6KfsqicVf1X4Vou26P+ue11T4eims7lvw99IVaOPxNPYdQkyTyHIUwgcLz+L1JYjNltOgvYkxryHXr41i5E40kGDr00pZ0ufeaS+1Gp5GDP29fcaQpzSuXJxpIIvWS7UqlwAgABOW36KiL8bxPnWsZ1+/8AH40rIdpVHvgTxBJ6ypVOh+tKlPlTLuJU4gEnMUeiEgiI1J56fbR7Vxq3HJWoKhOUEAiwgix8aaYSAyZuM3DegkGJSdPHypWOSe8VN/PNwHE63EVQwecpLz5AmkKhQ8R/EanPbQccQFLUVQIBVoJuQALcZjpJ0EV6EXzEwBr1BkgR6/VwtRrcKukaDkOX41Mmje8DZDGwnfZWi9oLUlKVrJQASkKVpwJnUmBBMTqBUHE4vPYej7evuHCiw70DjB1jUdR1/wBtDVxsvagZdmywUKhNlTKSEwFyJC4NwDa0zco5BXqlzRHe1CXgu6CVFY3hoUnlcRx1qVj8WhTikhSCjLIOUZZISAAmZB6FRAvarXAdr8O28w4cPm7ttSFyESslMZ92N6bSeCQRcmrzF9vcEcOUpbVngW7pA0InezchSZi+x5SUcOFGjSxDWBGRStywPDXzBrovbvDKfwmHxDYzNpTKkjgFZbkcgUlJ5VzrE4/vnlrbSEJJKr/M6xOUHy8K1HZntO/g2wAguMlREKn0tTChOVRmctx5yapc1xIcNx0UuTaLTt3UTF7ebfQWm8Cyha4CS2CVgzO6PKPOug9kcAcHhm2n1gLdWcqCRukicieZgSeEn11K+24QfktnrS6RPohJ8d1GYisVtbaWJxTveOBZUDlSEpICTrlSBoePPjWFhkGNUPe0HMERyvI+1K4OGVs7H5sQ2HUKVKXVAn5wPeJj/uC8j/SnGF/H9qIWw0EIQ5mUtIIzAKzZ18lnSKm7L7cvhoJxOFW+gwAvKZVNkzKSlZPA2nrR4zt86U91hMKWiqQDlkyPSyoSkDMOOscq6n9tdrvRcCyt9N6rVV3b/HoO0kkXDQbC+NwSojjMAgaVU4HDEPYhq2ZbTiUXG+SUqTBmDmSLQbyI1qneKsxKpzSZnWeMzeZqU1jwUhLqA4BYGcqwJ0ChMiJsQYtyiqRHi0AKUy5OJKlO4JbOEdDqShTi28qVCFEIDhUcpvAzJE8zV4y+lzaCmVkDLiQ40omwIUM6J5LSLfpJTzNZoPMfRL+tHI/4fOPUedh3zH0S/rR0/wAPx9Y5VxZf9/2tEgbt/fCsHMIp9hCWklam3HcyU3VCykpUE6kWIkaQJ1FLXhyPiuHJ30KWtyDPd5iDBKZulCMxAuJjW1VwfY+hc+tHP9nygfb0pK9ownI2gNhUBVyVKuLFR+bN8ogWEzANbiVmQv8Av+ExiXc7i1D5ylGJvck86aIronZntq0G0hbC0IbbS13mVGVSkgCSVKSMx186qu0HapCn0fI7rbwdAXlBWkiwATmTBBB1I6VO3iXGTDD5VL+DaGczP4WaweOyJKSJBMi8FJ5g9QACDrA0incVtYlBQLJMSTcmLgeE3jmByqz2t2pQ8wpoMhJJEOEjNYiSqEiSrKCes86uPgn2A0++666kL7kIyJUJEqneINjGW3j0FG4Nb/7XN1QML3kQtdos12b7ROYR9LrRuNQdFA6pI5GvQ+xNqjE4dt8ApDiZg6jmOt6oe1uxGXsK53iEyhClJVABSUiRB5SIipnYQf0dh/1PvNSzyNlblVFVwROhkLLsEWsR2/YBfcOhlPqyiKySUiPO9bP4QGAMSVn50DwgDlWTxV9AfJJ91QL1E0lOpPLxpCEKKiYkC+vKlBtwkQlQPDdMeygvCqBO6Y8CNK5ckKWone/Hrog5SkpUoxlUOUg25+ymykz6JECuXKWwkgBRFp15kC45W++sz2vguoM/M5clKrRsvQINoFus6zfw9VZ/tECp1OWDuEkW4KUT9l6dCPOkTkBigbQwzCAhTSyomMwJSSLXNhp0p3bGFZQsDDr7xJSCTIMKIIIsBAmLUwG1RqJ4wkGKBSeJn/KE/bz6HWrGsI6qMyA6UoyWcx68Px+IjlTmGQNDY/jSn+46fjzTQcRImASOJIAg8yT6uPlalvZeyfHJW6aUmDqOfQDn/pVn2Y2k0y8HHG86PRggGTIM71hYEe69V+HTwEQDHOTBM9RIPkadbaCZIzp5gEe/7qOOHTzJMs+tNWn2f2kYbfYcLCVhttSHAS0M5UkDPY66i5NgkzJNXuK7ZYP4tCUy5CbZGxoQSCrNcQCJrD4FbYeSHnF5M6QuNYnei3Kb1cOpwScQo984cOLpgmTJG7McLmYvFBNEwkXf2RQyPo1X3VbjMaFPLXlygqzZQRawuQFEkgeqtI12gw4wiWIXIyu5gAU94FgxH6ls0+XGsm6hUZiSZPE35zPBXGabHgPUj+WqxGHAHso3SFpI79wugYztiytZIU6hJTiU5spUpJdKcixKpAgTlEAHToyjtjh1OZ1d6O7dQ4ndBLuRruzm3txRImb1hSnoB492PaKSY5J9bfuoRC1cZXFbHA9oGUM4VJeeJaeS4tOQ5SJRKAc9wjKSLeQqS92zYcTB7xpS23UrWhMlC1rQrOkZgTmCDMEQTWEtyHrb91CRyHrb91FymrBI6qVj2j2gnEYp15AIStUidbACTHExPnVcoX99Jt09aPdR26etHup4NCgpnMyJJKOKNI56Um3T1o91KAHT1t+6iyWcr1TmJy5jkBCetNFNjwjidBy/2o8vT+H1+jpRwLSLDgYjxgATWC6paQ3KyVPwgScOqY/rOClTon6X5KOp3rxoRUbGol2AB6KB/wBwXIA4+wW4DSm3cQsoLZJyKIVlJm/5wnRRHER6qd2o6lThWjNBCfS1GURYCIEAR+DUojcJb7q107HRV2TWKwym1qQsZVp1Ez5g1M2Ht97Bu96yqCRCgRKVDkRR4NDJadW9mJBQSoKMkEEBEEGxIkq/RiL1EGMwnFt0f50/+OidKwDB6W2B5Oca0m2PhHxOKR3asraD6QQPS8ZMx0rsHYM/0bhv2Y9prz8l3DrBCM6VC4zqCgqLkWSmDGhvy6j0H2HP9G4X9ij2VNMY+WMO6phbIJSZOyvC2NYHqoBA5ClUKiVyKK4H27wBc2o42IBWoATpMV32uK9qYTtwE6B1BPhlBNPg3PspeK2b7hYDaWwHGbKicxTAzXI5SkA0nZew3HFkRBTeCDJ8gD0151se1iAXUwFZC6YzDUHXTUTItTWwE5cSvh8mOGno8DUx4t+JPVWDg476rGbU2aphcKKTmGYROhJ5gGad2Se7dbdUJCVJUE6ZoMx4Va9rihWJayjdyAX4wSCY4TE1WLM3PGfsNerEC9oJ6ryZqjea6K8RtzDjFl74uMhvkmYJEEwRBtaNBNtKb7LPJD6gcOcQFIUnKkSUSQcwmwgAietU2UQb35RrXQdgFljZYXBU464oGDExoCReALx+lS5mtiZp10R8PI+eQX01VViWkhtaGcAoKUU7yoJSUkG2pBhJFudIeWovJdGCiPmZE5Zv+jHFPqqSQSfRSJvb/U0oNnkPx+D6qg5np+V6fL9fwmcJjAhpTa8Bml5TkgRAIEAnLMJgjlfhVV2gx6XEpCWAyEpUI4mTOsCbyfOKujpp9p99KW418VdSU79lCTIIkDjoUkg+4FQU1k1OuvkpT4Mm1fwqDZL60vAobDpS5nywTOVQMEAdNetXqsa98YU8MEAVaCLAmMyrp4gQTHhVL2X2jGKzqAiE2tfKtCiL8YBPlWyG0G/llhCCV5L5kyAFKsATaAqeHCmykXt8pUVgb/CwLuz3QlRKVZWzCiRAQToCPmkyKjpHACVHRMfaenTjWg2zjlfF3QEqgLbGdKjlzBCAoHLKZSYGuqraVl8A+e9BnWxnjVrXktXnGNrZNSpLKhkOYb5Ub8QRHna9qbJoNuEiTqVKJ9QoqcwUkTOJICVeiM1a7L2my2w8hxhLi1ZciyASj0rcwJg2pGP2k24yhCWUoWFklYABIIJidSLp15Gh5hyxx+63kjDLL7KtKqXh3Eg7wkfjrTRojTSLFJLTRtKKq1nZ1/ZvcgYpAKyq6oUVAGQbDWISQRzrHKVSDNJlZmKuk+B/LN1ambTxSG3lpbSFNpUQgmQSngSJsSIJqF3h/NVHial5wcVlULBXuq0749I5RbwivHknc01fyvoouFZILof7KuwOJbUtIWAlJO8oZiQOJAkyRyipe38bh1IBYSEmNAI5zqJA4eqq9pkDEZQJGYCNddR11iix+JaWyMiEIXN8qSndg8/Kmse5zgbKRJE1oIACVhQVNvAqSlMIJJ5gqygRz3vKekwcS8hTaYCu9B3jbKRwjrp9tWTmz1pDiAURCF5iYBjNA8SZEdOVVWLbRlQpC8ylA5k5SMhtx0PHStmNvQ8OKZSn4JpC2Zk98gkkH0SiDMdeOvCvR3Yb+7cJ+xR7K844TDpLQcSr5QEhSI+aQRmnjwPmeVej+w3924T9ij2UB+j7oj/9Psr2hQoUpGhXCfhMWU7QdUkkEFMEWI3RXdq4T8J4/pB4aWSdOgqnhvr+yg4++WK7hZvA4LE4hC3B3riGYzQcwTmmDGsWJ0qsax5TmJdcSogZchgG95i+lTw08wEkLUEOicoNli6bhKtRJ1qK9gS0VodbSVFIg5py8ZGWxkW140x7LeKGiOKTGM5HX1+E5hwhaVLW6VLSNwKOvMX01mmcvCU/vefKlu4AJyhSU7wkQon2HXpTWLwqWyQpItE5VE68QZg1UyhspHjLdOssBQUSrKQJAPE8v9asNmbY7tHdr3m80jmFGxjmPbVXiELSlKoSpKrJMSrpI50ttpROkq03RpzCY48zwoXASCjqETLicCBS0/8AxEyI9L9xVF/xCzPpH91f8tZsJQLOEpM6ZT77eqm1BBICCTz3SPvM1HyI7xtXc+THKlqPy8yTJUOPzXOP+SqjbG1gQQiVSOCSPaPx7YZYQF33U8SQTBjSLHW2lG4hqN1UngMpE+ZiLUxvDtBB1S3cS4g7af2igNpGXMVFK50Mx0tFxFXruHSCuEM5C0YypV6XGN3NOtjYX5VWJR4+RV/+dKssTtGVqI7w50ZUoKyDNpJXIUUCOPIdaKVjgRSGGVrgbFIsC2Dst0lEwuyss5btzfNadNONVgcT3aAE7xVr4G9+MyLU8NqKLSsOnIQtWZSovIjQz6Iy8ZmoiXQVoSnQEXPEkiT0FPaOp91OXdu1J4CSYvvr+6kzTbT8KImN4kHqeB6eylqTw06WpwKkkbra0GCwbCcOhxwZlOK0CikpDatIGoVcTw8qa2i3h+6WpCSlQOdO/m3TCSk9LgzrbxqlzGImwKT4G+nLQeqiSmD4m/LQ8KlLJM8stFYJYsA0t1pCaI0YGngKSqrF59apJTWt7P7T2enDpbxLKisqJU4hAKwJVaVCNMuk1klN9B5+3SiA5BP48qRKzMUq4X8o3Se2ph5xDim5y5yUE65fmz1iKcRilxBjx401gsR3a82VCrEQdL24Cpa9rA5vkm5M6G6ZAFrdKifwxJ7r0mcaAOyYwWGSHQp0rCJ3yn0gOJT1pe2HsOoAMJIg6lASVDeg2toU2H3VExKs6yohMnh+BTSW+gpjeHo3aU7iwdKVltfEhUpQrPOUzJOinLSoC0KBHSLk3qrxeByhCgQQoHdTqnQweRvHlTyUc9IM87fjyqZs9pPfIzZYKxIX6EW1PLr50ToATdpbeKLRsmWMOEtpcCkyrMkoneukiT009dej+w/924T9ij2V572m0lLoCQkAJSISoLAMXBWLLVOpFq9EdjWynZ2FB+gb+1INJljwYPVNim5kh9Fc0KFCpVWhXEvhFwefH4hRVEd2IgXzJHXpXba4127cjH4jxa/gNNicW2R2/YSJmB+LXbX+isijY2aBnJOgET6r0W1NhKaQpayqwm6dY4XNq0XZ545zCZhJMHy+6a1na7ZrZ2Y65lGYpeBN/m5o4xwovEyd/wALvCRdvkrhytoE8/XVzsbZ6MQhanXcgA5iTEalXiI8DWdHGrzs9sJt9KlLcCMvGRwP6QvM2ouc7ut5EY2CkbT2WllSA26pYKTAURbwjTjTWz1w6g9YjlY2stH8Q8+Lu19nIZKQhedKk5tAD/8AWoJM+P8AF0PWrY/MxedK4Nl9lL7Uz8aczTM8c86/4ilK9ZNQcD6ZI0g8+nJQ+0043lE7qVeMynpY0H2kqHogdUgyOtyZHSpfDPv0VvjI69eyld8A+RmCDe6hYSOfeHUdTrrTuJxJymXm1DkIk35yfHSoKNod2EpUhKsvO6SLi3r1nhRvYrvUGG20AnXQ87U/E2NPwkZgA0fyjX6M2I4XnUTpAiQDUd10gGAPRPDqmlKsAAZABAPMnWKDAuQfzVfdRusMKSyjKKTmO2C+1h0YhSAlDkZTmQTvCYgGRYGpGO7G4phnvlNQBluFoPpQBACpOtVZXQK6823d17FDsrJrsdivi/xjuhkyd5OdHo6zBVMxwpey+yOKxDXfIaCk3g50D0dZlUi9VWc6UA7FcXO7rsR2VjsPsxicWlSmmwpIUATnQLxNwpXI0WzezOKfccbQhJU0YWM6LGSniq9war0rI0oZyJ4V2Tu67EdlYM9msSrFKwwQC4gSRnRYCDrmg+knjSnuymKRiE4ctp7xUEDOi4MnXPHA1XAnWjObrNdk7usxb2U7anZnFYdbaFtgF0wjfRcyE3hRi6hrzo9u9lcThEJW42EpUrKN9BvE6JUeAN6ryD6qGYm0TW5O7rsW9lZ7T7F4phnvltJCRlmFoPpGBACpNyKL/gvF/FvjHdpyZM850Tl1mM0zFVpdkXod6Yisyd3XYt7Ky2b2Mxb7XfIbSU3j5RHzbG2a2hprYfZPE4pCltIBSDlJzoF4mIKuRFQg5RtE3vFbk7uuxb2UzZfZnEvLdShCZakL+UTa5H517pNQdnKzuthSSAVAECxIt+LUlD1yB41KYUA6xbibaak9R7RRxuOW6VKxuOye2sMj+UfNCRrI0EgXJieBJivSPZX+wYX9g1/AmvOG0EIzrzEhwBsJCbpNt7MVKJB04m9ej+yv9gwv7Br+BNMndbAkQNxkKtaFChUasQri3b5wDaD4kC7R1vASZ/HhXYMXtNpogOOIQToFKA9tcL+ErGNr2g4UrSoEC6SCNByp0LQ4kHsp53FgDgL1/RSNm7TDSs0pMiDKhx5Vf7a7ZJcwLjMtmQ4RCr74VaOhUb9K5ziFtZUZZCo35NiZ4Wtb8ckY9TWb5MkJgWJEzF+Gk03kN7oPESf4qpUq2tW/Z7YyH5zuhuL3jhfiKhv4RndyKIsM2YjXjFtI/wB6N9hsK3DaRE3PW8UDYzeie6RoCuNr7OQyUhC84UJ0AI9X4tVfThZCVASDOU26mr3thgmcP3HcJSrvG8y5k5TI3deAIHjNV84RNAOq808MZnkjRUAM+Pt6Hr1q32DtdppLodZDocSEgnVN5MfmnqOVUAcVIMCxFXmy0trZcUtCcwJAiQIy62Osx9tA/iGOFJzOEe05aWo2LxqF4cNJaCVZpzwCSSTx1SIIEaG1S39otHB4Zs4fKtKVyuI7wEkKM/O1F+EGqFD2h8D6r07iccpSW0cGkqQJtZSirla5NdI1rQB091sL3PJOl+ydxy5WTkKBwSU5SAZKbfqxfjFN4fU/qq+6kYra63HsypJyoHA+ikJEW6U60qVKMRIVblpXB1x16ITHUwPqoVIeWRpTkUCKiXppLZJEmjoUIrlyNJpwEkC/OmqAUa5cn1KIHDh+PWKQhRJAEcftpBUaNvUH2a1i5Sch5j1cqacJHG9/t1pfxrx+ymXV5jXC1qRNHRRRxRLElSoSTxpGHcJn2/d+OVOxRAVy5GJ4ax+B66k7PX8phzfXgJPpHQAE/ZUYVJLRcWykEgm0jhc+Hto4xqlS/Sl7aH/UKHIJF9bARPWvS3Zb+w4X9g1/AmvMu02il4pK85EDMCTmsLySa9Ndl/7Dhv2DX8CaZP8AQ1TQfW5WlChQqRWLjXwidpEJxziVAnKEpHkBPHmTXPtqY9Ksyk6nnVz8Jyv6UxA/SH8IrLkDKqeVvGRRjREUkPnp6qUXCeXqo2mbU4Wq21lBRDNBSJ158Kld3QyV1rky2wpROS0Rx56eyncbtNbmUOESiREAamSIHWpuDwkDP+doOG7Y/YftqNttAzg6EpHncgfZ7KNhyOJSpBiMmqF3pJmBb8eqpStouM2SRlVcggeHHT/aoaFVf7A2e4VtuBtKgDI7zQ8NACVCeMRbWmOaxuqWx73hVLERrb7U/wClTAGoGZJkIcBMi6lf1avKpnaFlzvM3dITEjKgnSSdClJPjBqnYeBGv/1J9lOa5sg1SHMfEbapC22ioEIMZUggkEyAMxiwuZvPGmygxAN4PEHjp10ipGFwa3D8mAoi5JEJSOpJgedX21UOJwyEhtpMICSpGaVZYkk5ALwdTeaBz2N8oRtZI/zO6LMPuqUEoltIGiggJJ4XUBJ8Dekv41ak5SlsdUtpSq36QAN6ZW/eFDX7evQ+2rPZ+z+8bUcqlFJstJAAEGywQeMcuN6HBm6ZzJBoVAGLXkyAIIiJ7pOb96JnrM0GcUtKcoSgi91NJJv1ImlNPqTdClJnWCR7NaX+UHfpXP31e+iMA6JXij1TOHxK0CAlB/WbSr+IGpWx8O4txQBaBKVK+VQMu7eEykwTNqb+Pu/SL/fV76v8DjGcjYW453hSoqJccCAd/KFwqYPyfojne9gfDQRx8RkVSIwroK3fkt2QUlAKTp6KIjwPjURzEuBwOFKRHDuwEeaYgmtoh/B2IxDhBmynHLAZspMEG+7x5aXqp226yphvI4pS5lQKlqGmsKJ48REaXmaBketEJj5dNFQYjHLWpKiECOCUJSDed4Ab3nTmLeccA3Epi+40EzwuQLigttMCCDOotb744Xp1ONc+lcj9dXM9adyQdkrnlu6axGIcWnLkQnqlpKTbqB1oHEO5MmRGkZu6GbxzRM21pz4+7f5Vzj89XTrWgwD2H7pHePuZ4VnhbmqvQi8EpAJI4zx4A6KkTZ7NLONYl1KcoQg63LQKr9SJ40WDfdbEd2ld5lbWY+sjTpWpdVhzZOIUDDuq3csqMtGb2SN0243mlYV3DwjM+QrLclb2WYTmz5SDr3mUJiYTNDh6I+b6rL4HvU5vk0rzfntzH6sDd1p3Z248jvLAKBOYEZRMiLFXvrQ7BxjeVffO/wDdRGZx8KyT8pAQY9HSevStN2d7G4bGYhbqitbTaUJyLUrMXCJWFlW9CZAgWJ85KmsJsJeTpQMVg9sOtOOuuBalElOTdAChG9OkdIFekezqMuDw45Mtj1IFc47bdgMKnCreYQGltiYSTlUJgggkwb6iK6VsUf8ATM/skfwihlcHMFLY2lshBU2hQoGplSvOXwnj+lcR+sn+EVlFgEKvcQemo+24rW/CcP6VxH6w/hFZhDAUCAb8eRvbzo+iJJbxBHmL0O+qQjAUsYGuXKIXqAcJqX8RofEDyrlycOKDbSMxN8ygIkkWEjgJKSP8tV7mJ7xcqMDS3AchS14Fa3QgHhadEjj9pPrqXiezhCZSuVciIB91OZi3fcpEge86bBNbD2QcTi2mEX7xYHSNST0gGu5oLOGR3TCRaAVWzKPNR58hoBYCuOdgMelnHtOLmN5I5gqSUp88xA86s/y61vhUBQO7mQoix0IndiTrJB8KXN9SKL6VtsXtRCne5da7xKtd2QPMXbI1ChXL+2OxhhcYpCDKFgLQeJSrnFpmQeoNaFrtDh86FqWCRkmUuSMoElMkiZERyi/CqHtztVL+JQUSQhpKdIMklRseihWM3RvGi6P2H2czhcC087kLz++kLI3QbJIB1URx4AwIkzJ2ntzcK0lKoMQDbqJGh11rGY7tYhTGDsrcYS2qwIOQZTxkwROU29dRldqGSVSHCkkZRkaBSASY63i9L90VKb252S29ghjEIS24jL3gTGVQUYzbtswMAxrI4gzj9lvQhXo8fSEmCLx41e7Y7YocwbjISqVaqISAZXnNgTexrIs40pSUid70rD7PKnMNIHhW2wsVlWfSuIGVOaZPEG3rBHSkYHDBxzKVQOcT4WnnGnlNQMLjiiSnMCRwMcoqVhtq5HM6cwJP2HUVU1+6ifFtop+zmQMSlJIICiCSISNbkKEiNb3tccKexzYGMyxbOixAGb0dQDF9TznhVYNq72fezSSTYzMTM2NpEUle0yV55VmBBBECMvoxFhECBwii0u7SzkBQHVWe30AP7umVN7DNaZtr42kAWpO2G8obFswQAoBKkxAEE5gJJv5zVdido51SqTaBAAEDSAmAONO4za3eRmJMAZREBIvICRYCb2rQQK1QlriHaJmtTikJ/J8nDhByphZDacxJ9MEnvF5gFECAIJuYrJB8HSpo2s6Gi3mUW7bsyBckEAi3C4itkIJGqGFrqdorbZ+CHcFw4bdCHJdW5lBN0pKEkwqCUCwO8OZFK7PYXMgE4ZC0JWSt1ZCRCQDlClGJEKJF5CrjjVRhtrOpQtCVLCFA5kzKSDHzTI53o9m7WdbPySlpnUA2IgzKYIV5ilmqOv5Tg1wI06eitOzWGUvPkwyXjKd9cZW5zR6W7JVBg65CIM0vY7YVi3MmGQ+iV7kgpbTmsoLJCQBYSbGetVOD2i4yrM0paTa6VRN9DGvnSGtpOJcK0lSXJJlJymTr6MR4UZIN67+6ANd5dNvZXqGQce6nuA6CVjumiAEiDcKulJTxOgM1a4ftg5gMSoBlsJUlPeNNqTlChMKBRZKshSDEzAJkmsi9tFwulwlQcJkqBhUxEyIvp407itolxWd4lS4F5uR1MX11+2hIa40dqWjmMFjutP2k+EVeLb7pKO7Rqq8lUXEmBaeEa127Y39mZ/Zo/hFci+D7sCnFlL7iVhgHRRA7wjgIvl5ny6js7bYSAAIAEADQAaCp5sBTWKiDmOJe/rslUKFCplUub9rvgmVi8Ut9D6UZ4JSpBMECLEHS1c07UdklYJ9TK1JXugyEkAzpYnhevSdRsVsxp2O8aQuNM6EqjwkUxjg02RaCQOcKaaXl5rDAWKEkeU+uDTb+HBNkhI5W+/WvTv8Aw3hf/jMfVI/lov8AhnCf/GY+qR/LTOYy7pL5b6rJee8CWFJlSWkq4ghMeInh7PtpzE41ptJyBvMeCMt44nLoL16AHZrCgyMMx9Uj+WnPyFh/oGvq0+6lW203z1VrzBh8YUOhcAzMwReTPPnVw9tZuJEk8jb8eVeh/wAhYf6Br6tPuoxsRj6Br6tPuonPa43SxmbRVryylEa5TNzccb1PXiUOH5Ub3FaVCT1UDYnrYnjJr0t+Q8P9A19Wn3Uf5Ew/0DX1afdRmRjtwltY9uzl5iV3afQueBWUwPBIkE+JjpURvDCZUZJ4lQ46+NeqPyIx9A19Wn3U6jZzQEBtAA4BIH3VmbANAixedyvKrDpSCk5VIJmCQIPMHgYjoYEiwpZZb13vDMn2/wCleqPiTf5iP3R7qHxJv8xP7o91Zmz/ABXYv/yXk95vMfmgcBI99zUZ5xKSRGpNet3NmtKEFtBHVKT91eXdq7PT8YdTwDq46bxrHODthSONrhubVWXw3qBr/tRh4I3om3tp15kEmb8aN1gESfD1RQ2mYpkPgQuBBk+FD4xmhcDX2UZbFhw0p0YcWHAAmtyKzEJn41nlUC0CgMVnJt6IvHjFKQ0IjmZ9VJS2BMWkXrg4rsQghIBERIN7gz5UtG0HDDZJyHoI9lenk9lsK7hQ2tlvKtsAlKQlVwJhSQCD1FUo+BvZv0S/rnP5qwutCBS88jaLidwHdVYwB7qNe0FtSEHUkGOXqr0L/wAm9m/RL+uc/mof8m9m/RL+uc/mrMkWi8+HHraJKDe3AcfKiGOWiFpO9E6c69Cf8mtm/ROfXOfzUB8DezfonPrnP5q3JdovPicc5ZySVEngDcacKlbNecxCwCMy1Kyi2siw6mSAK72Pge2d9E5b/Gc46/Op/Z/wWYBlxDjbawpCgtMuLIzJuDBMGuzo2sIBFLS7MwndMttgAZEJTbSwAqTQoUC5f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AutoShape 10" descr="data:image/jpeg;base64,/9j/4AAQSkZJRgABAQAAAQABAAD/2wCEAAkGBhQSEBUTExQWFRUWGBoaGBgXGBwZGBcdGSAgHhgaHBoYHCYeGBokGhoYHy8gJScpLCwsGyAxNTAqNSYrLCkBCQoKDgwOGg8PGjQkHyQyLSwpKSwsLCwsLywsLC4sLCwsLCwsLCwsLCwsMCwsLCksLCwsLCwsLCwsLCwsLCwsLP/AABEIALwBDAMBIgACEQEDEQH/xAAcAAAABwEBAAAAAAAAAAAAAAAAAQIDBAUGBwj/xABLEAABAwIDBQQECQgIBgMAAAABAgMRACEEEjEFIkFRYQYTcYEykbHRBxQjQlOTocHwFVJicnOSstIlMzQ1Y4Lh8RYXJEPT41Siwv/EABoBAAMBAQEBAAAAAAAAAAAAAAIDBAEABQb/xAAxEQABBAECBAUFAAEEAwAAAAABAAIDERIhMQQTQVEUImFxoTKBscHwUkKR0eEFIzP/2gAMAwEAAhEDEQA/AO40KFCuXIVxTthin8RtJxlJJV3mRAzZQABIAvA4nzrtRrhfal9SdqvKQUhXekArskSnKSTwEGq+FHmPsoON+lo9VAc2ZikpUopICEIcVKyCErMJtOtiSNQAaeX2dxWYpJTu5pPeykFJSlSSQbKBWm3WrE/HglaJaWElTbpnMVHIokLUb2BVcRvGONNYfbeIUgvg4ZCFKKVAqUnfcKVFRg5gT3aTM+ik2qrJ3SlFy2bG1mF4tYJSSbGPSVFrc6T8cV19avfVji+zjwW96BLaS4sIVISCdL6qiTGsAmo6dhOl0tAAuBAWEg3UCkKATzOVQMdDyqkOYVI5jx0THx1V7nQHVXXrXSOyPwbpewyHsStyXE5koQrKEpVdJJIJKov58a5niWMi1IJBIlJKTIsSDB4ieNdR7DfCU18Xbw74WHG0hIKUFYWlIgWSCZjpFqm4kua22KzhGRufUipu0fYhWFeEOqLCgSCYzgj5nLjOaNAbTrS4/Z5SDvKkA7qjrAki0QYq/wC2vbjv3UtIZd7tIMEoIWVHQhPKxEdSeEVl8TjyglSkuZlAgShQuREmUiYmYGpjhUmc2QP991byOHANf3sqxOLV11AmTx86DmPv6aeu+Z9tO4UYjKWEocCXVJ3S2oZimSmJGsT9tZdbZzA8Jv66pmlLT5Ujh+Ga4HJaIY8fnj98+XGicx9zC0kfrn31nsWgqJI4knyo8ZvE5eQ9gpHPcqfBxLQHH/pp0+kPvpX5QMDfT9YY9tZ166UgahEecmaMf1aUn0gVT5xFbz3rfBxK/GP/ADlp6w5w9dGraNzDiYm2+ZI631rPMphsg65gfKDSGBAXPEW9dZz3rvCRLRfH9d9PTfPvo048fnp/fM+2s5hxCyTpBA8SKNls94k8ARIrue9b4SJXp2iSvLmAESDnMHSbzE058diflE9IWffVLiXnClLalEoRmKUk2TnIzEeMCaYw9ivNxSQPHhWmZ6EcLF0WhOO/xE/vn3xQ+Oj89P7599Z1gQ5J0j7qQlBzJPAESKwTvW+EjWjGOEemmf1z76L4+L76Z/WPvrP4hom4tc/bpSsWMxJTbT2VvPeu8JEr0Y8X30/vH30DtEfSJ/eV76onxISAbhAHnQHoJTxGafPSu571nhIlfDaAMb4/ePvqz2Nt5TTiXG3glaTMycp6EE6GwNZBhBDZSfSKp8o5/jWnMEyRMjWIjofsrjM86LfCxBepuze1/jWFafKcpWmSNYIJB+0VZ1nPg7/uzD/qq/iVWjqR4pxCojJLQShQoUKFGhXB+2u7tF85QqHZhWhsLEcvOu8Vwjt4xO0HwNSv7hVnCfUfZeb/AOQdixp9f0VFV2qfzKUAhOcrKoFlFxOVRI6wD4iagJ2goYcsd2jKVZio+nImDPgSNNDWowPYFIwqXnyoTEnMRAUAQAByBueZgC0mrX2cwzGJQnEvrSw4lSkrSqTbQSEnj09lUCWK6H9SUYZcQ49f2o7fad5KnFDLLhBXYQqElGUz83KTa1zTX5fc71twIbC24hQF1QkIGb86EgcqJrZeGL6h3yy0MxkKEwBIvESdNKrNsYRCVr7lalNpNpMmI4xWsfG80AskjlYLJQRh1KUEpSVKVYJFyT6usVKYLiWClslK1vJbMWURFkzw3uHMdBVcp8pIKTBABB8qecUpeG4lRfT1JJTbzJmt4gnAoeDA5o76/hQ8TtV9pa0KWqUyCSrMRa8HhIIFtetFjcW+w9kWVBQhQlWaJ0IuYMcdfCq1w7ygZkTM0HUkLhWYmOPLQa8K8te5orB511OQKKodRmG9YjwBtf2VNwmFXlW043vJUoFWYSgjKZkJMxHPQqqlDZCkhWa6SUzpETaeFWOy052lnKDAO9YnQQYyqVI04C/SadGTSVKAVadlGAvPbghRMSAN6U/1a4CjFgJMWm9Q9mN77mVjvjwTlUrLvcgJ0tNP7ExCVutNpaSlaihIOYJBVJEkqSoZTmuIGgIFKVsHEIdW1GU/OyqGWMwymdcuYjqKdk0E5aKQscax1pR14dQxSgGJVls3lzQooF8gERJzZeExaKGLwkPNA4dSZSJaE5lSVafOE8jeB50zhlOOOgBW+vdkqi0RBVygAUl19xKxKjmRugzdMTYHlc+umhtmvRIzIbfS09j8KU9zOHLZJVunNK7ptvb3TztUjtG1uIV3C2t4iVICJt6ISLkDmfsqHi8VvIyKVlQElMzuqhJWROm+CaLGYjMlCQpREZlyT6cmTf8ARy1oj2WGbQhO7RfbUwjKyEzYK3QZTlzCwlSYOpkyelIGPZ7jJ3O/ljPu3PPSRz1nhpUNRMAEmBMDgJifYPVSctFyhSAzm7TKUXqXtDEocJKWgg5jGUwMpmAU6TpcR4UhtnMoDiSB66u3ux605/lGyUiR6W9Ky3AlNj3iSm8c9K52IOq5rnkeVQ8U+2cKMrOVSjGbdiUhOYi2a44TG8eNIZeR8XPyIsMilkiZVnyEWkEG5IMnKBpUzEdm1IS4FPICWoJEORvHISncvvIielOq7Iu/KJStKkoU0lcZgMyzA1TfLmBJ5KtN6Cmd0zKS9lVbPx6ENqSppCiQrKoiSCRABnhxtB8aGyHQmU90harqlYBgJSSYkRNpvY8aCNmkuLQSBkzkm8QiZjnparhrsW98xaJKQTBUCEqFyZF0wYtM3AmDRODBusa6Q7dFQs4pKVOHu0kK9EKuEjNMfu2kQeVSMM2l3EbjOYKEJbzEAEJAkqTFgQSTbrU3GdknWyBLaic0QtI0j84i95jUAXik7K2SS+ymTDgzAoEqgZpAB9I5kERoYHOtppFhZk8EAonmMmLbScPdGUFpO8HCCTKSZzAgiJmfC1Se06klxvK0UQm6iEjPICrZQBuggcTJPSmNq4eMUU/Kekn0xlXvQTuxumVEwAY4TqZ/a/DFOJTnW44SgXcy5rFQTZEgCADreSbE25rQHN9kDnktd7rtPwe/3Zhv1D/Ea0dZ74P/AO7cN+p95rQ15kn1n3XrRfQ32Cx20+2KUOKT3gTlMRMR48ZqIO2gMnvRAiTmNp04VkO2J/65/wDX5dB98VSEwIvqKUqaC6W320SbB4eRUf8A81ittYIvPqXmScxNyb+JtVa27HMGfwfGpXfAGxm9wNegrWvc3UIHxNfoQrvF4ouMoQ6W1FsBMmZAAAA0jUVXbT2Wh9KBIGVKgOIkxKuv+vSoanJVcjWlfGSLCbjjwBvQgkG0ZaCKKZwvZxKCB3g0iNZPq51me1qg3iJaIym4gAAg8wPCtUtwmT6/xwrHdqAQ4mRu5EfaOVPhe4vSJY24ILwjgSglNnEhSYg2Pgd2/PrRvNLaXlWClW6oe1KgRrrNRlvPNhKVZxYZN0acNfKixjrhUC6VkwPTEHKLJKelVNe46HZSuhYNW7oiguvJBVGdV1Hqogk86tu1+xSw6hXe94FixMSAm1+YAgTVRhms7iRYk2E2ElRAJ6VZbb2O40tJdWXQoGDJm3zbkwL8K4tbkPwjDn4E+2ql9puz5ZYZcLveo/qwOKbTCeg5daz7DGU2NrEHzA8jcg1ocbshbPduOqDqJCcl4SVDQAnS0WjSqiQQVAFKbkdBnFbE0V3QzE3rp6Ky2X2bcexCWUFIWpAWCTAAy5xcCxgjz41oG+yLiQXXHAox81a0quQLqKTJvF6zju0lFQ7p1xWVMJ31ZkSIISbbulqnbR2k+MzXfPZQnTOM0gD0kC4T+J4UqbPSjSOEM10uk1iUstuFCmV5kkizwiwNx8lTSsThz/2F6fTD/wAdRUEmZCyTcqUCSonn09tbvZexcPgsKnFYtOdawChBAMSJACTbNFyTp7abDRruoy0u0GgWNL2H+gX9cP8Ax0RxOH+gX9d/662jfwh4dw5HsKA2bfNXH+UpH2Gm9rfB4l1bbmDUO5dN7yEDXMJuU9NQbeHB4B84I+6Axki4yD9ljvjGH+gX9d/66BxGH+gX9d/663r+PweziGGWe/fsDoVSdAVQYJ/NSKPC7awu0FnDYnD906ZCZjNPIKyhSVdCIP2VnM64mvf9LeX/AKchft+1ghisODIYXb/G/wDXUxfaUHNIfOcQqcSreHI/J3F6T2qwjqMSWnFZygBKCEgFSTdFgLm8eNqJtnIXEthOdpBUtagFXSoApQDIABIE6nKdASmm00gH9pWTgSP0EpztKFBQUHyFiFA4lRChyO5ekjtAmTuvXJJ/6g3JgEnc5JSPIU01jHi0twLTCChJGVMnMFgfN5BXrFTcZhsQ3iUMKWklZSEqCU5TnITPozYiCOBSfPsWjT9ldm4638BRXNtNqX3im3FLiMxxBJIiIkouIMRRtbZbBJS26CqASMQqTGgO5eBT2HddIK3HktoCykEthRUoHMcqUpvGYEkwN4DpRv4IKKELKFd4mWXkDKFEbuVYgcRlMgEGDMEk7Tdj+Suyd0PwFFc2kyr0mVquTd86q1PoamBNLO1WZB7lcgZQe/NgBECEaRI86qimip3LH8Skc138ArMY3D8MOr64/wAlObSlxKXybElGVTpccEXk5hISZ9tJ2fgElCSYKlKIANkpCQJJ5k5vKNCSIlYvZqe6KgAFJg7tgQSEkEc5I/1kVMZmCQMCqEDzEXn3XbewP924b9T7zWgrKfBptRt3ANISoFTQyrTxTckW5EcfGtXXnS6PPuvThIMba7BcV7ZpIx7/AFWOP6KfsqicVf1X4Vou26P+ue11T4eims7lvw99IVaOPxNPYdQkyTyHIUwgcLz+L1JYjNltOgvYkxryHXr41i5E40kGDr00pZ0ufeaS+1Gp5GDP29fcaQpzSuXJxpIIvWS7UqlwAgABOW36KiL8bxPnWsZ1+/8AH40rIdpVHvgTxBJ6ypVOh+tKlPlTLuJU4gEnMUeiEgiI1J56fbR7Vxq3HJWoKhOUEAiwgix8aaYSAyZuM3DegkGJSdPHypWOSe8VN/PNwHE63EVQwecpLz5AmkKhQ8R/EanPbQccQFLUVQIBVoJuQALcZjpJ0EV6EXzEwBr1BkgR6/VwtRrcKukaDkOX41Mmje8DZDGwnfZWi9oLUlKVrJQASkKVpwJnUmBBMTqBUHE4vPYej7evuHCiw70DjB1jUdR1/wBtDVxsvagZdmywUKhNlTKSEwFyJC4NwDa0zco5BXqlzRHe1CXgu6CVFY3hoUnlcRx1qVj8WhTikhSCjLIOUZZISAAmZB6FRAvarXAdr8O28w4cPm7ttSFyESslMZ92N6bSeCQRcmrzF9vcEcOUpbVngW7pA0InezchSZi+x5SUcOFGjSxDWBGRStywPDXzBrovbvDKfwmHxDYzNpTKkjgFZbkcgUlJ5VzrE4/vnlrbSEJJKr/M6xOUHy8K1HZntO/g2wAguMlREKn0tTChOVRmctx5yapc1xIcNx0UuTaLTt3UTF7ebfQWm8Cyha4CS2CVgzO6PKPOug9kcAcHhm2n1gLdWcqCRukicieZgSeEn11K+24QfktnrS6RPohJ8d1GYisVtbaWJxTveOBZUDlSEpICTrlSBoePPjWFhkGNUPe0HMERyvI+1K4OGVs7H5sQ2HUKVKXVAn5wPeJj/uC8j/SnGF/H9qIWw0EIQ5mUtIIzAKzZ18lnSKm7L7cvhoJxOFW+gwAvKZVNkzKSlZPA2nrR4zt86U91hMKWiqQDlkyPSyoSkDMOOscq6n9tdrvRcCyt9N6rVV3b/HoO0kkXDQbC+NwSojjMAgaVU4HDEPYhq2ZbTiUXG+SUqTBmDmSLQbyI1qneKsxKpzSZnWeMzeZqU1jwUhLqA4BYGcqwJ0ChMiJsQYtyiqRHi0AKUy5OJKlO4JbOEdDqShTi28qVCFEIDhUcpvAzJE8zV4y+lzaCmVkDLiQ40omwIUM6J5LSLfpJTzNZoPMfRL+tHI/4fOPUedh3zH0S/rR0/wAPx9Y5VxZf9/2tEgbt/fCsHMIp9hCWklam3HcyU3VCykpUE6kWIkaQJ1FLXhyPiuHJ30KWtyDPd5iDBKZulCMxAuJjW1VwfY+hc+tHP9nygfb0pK9ownI2gNhUBVyVKuLFR+bN8ogWEzANbiVmQv8Av+ExiXc7i1D5ylGJvck86aIronZntq0G0hbC0IbbS13mVGVSkgCSVKSMx186qu0HapCn0fI7rbwdAXlBWkiwATmTBBB1I6VO3iXGTDD5VL+DaGczP4WaweOyJKSJBMi8FJ5g9QACDrA0incVtYlBQLJMSTcmLgeE3jmByqz2t2pQ8wpoMhJJEOEjNYiSqEiSrKCes86uPgn2A0++666kL7kIyJUJEqneINjGW3j0FG4Nb/7XN1QML3kQtdos12b7ROYR9LrRuNQdFA6pI5GvQ+xNqjE4dt8ApDiZg6jmOt6oe1uxGXsK53iEyhClJVABSUiRB5SIipnYQf0dh/1PvNSzyNlblVFVwROhkLLsEWsR2/YBfcOhlPqyiKySUiPO9bP4QGAMSVn50DwgDlWTxV9AfJJ91QL1E0lOpPLxpCEKKiYkC+vKlBtwkQlQPDdMeygvCqBO6Y8CNK5ckKWone/Hrog5SkpUoxlUOUg25+ymykz6JECuXKWwkgBRFp15kC45W++sz2vguoM/M5clKrRsvQINoFus6zfw9VZ/tECp1OWDuEkW4KUT9l6dCPOkTkBigbQwzCAhTSyomMwJSSLXNhp0p3bGFZQsDDr7xJSCTIMKIIIsBAmLUwG1RqJ4wkGKBSeJn/KE/bz6HWrGsI6qMyA6UoyWcx68Px+IjlTmGQNDY/jSn+46fjzTQcRImASOJIAg8yT6uPlalvZeyfHJW6aUmDqOfQDn/pVn2Y2k0y8HHG86PRggGTIM71hYEe69V+HTwEQDHOTBM9RIPkadbaCZIzp5gEe/7qOOHTzJMs+tNWn2f2kYbfYcLCVhttSHAS0M5UkDPY66i5NgkzJNXuK7ZYP4tCUy5CbZGxoQSCrNcQCJrD4FbYeSHnF5M6QuNYnei3Kb1cOpwScQo984cOLpgmTJG7McLmYvFBNEwkXf2RQyPo1X3VbjMaFPLXlygqzZQRawuQFEkgeqtI12gw4wiWIXIyu5gAU94FgxH6ls0+XGsm6hUZiSZPE35zPBXGabHgPUj+WqxGHAHso3SFpI79wugYztiytZIU6hJTiU5spUpJdKcixKpAgTlEAHToyjtjh1OZ1d6O7dQ4ndBLuRruzm3txRImb1hSnoB492PaKSY5J9bfuoRC1cZXFbHA9oGUM4VJeeJaeS4tOQ5SJRKAc9wjKSLeQqS92zYcTB7xpS23UrWhMlC1rQrOkZgTmCDMEQTWEtyHrb91CRyHrb91FymrBI6qVj2j2gnEYp15AIStUidbACTHExPnVcoX99Jt09aPdR26etHup4NCgpnMyJJKOKNI56Um3T1o91KAHT1t+6iyWcr1TmJy5jkBCetNFNjwjidBy/2o8vT+H1+jpRwLSLDgYjxgATWC6paQ3KyVPwgScOqY/rOClTon6X5KOp3rxoRUbGol2AB6KB/wBwXIA4+wW4DSm3cQsoLZJyKIVlJm/5wnRRHER6qd2o6lThWjNBCfS1GURYCIEAR+DUojcJb7q107HRV2TWKwym1qQsZVp1Ez5g1M2Ht97Bu96yqCRCgRKVDkRR4NDJadW9mJBQSoKMkEEBEEGxIkq/RiL1EGMwnFt0f50/+OidKwDB6W2B5Oca0m2PhHxOKR3asraD6QQPS8ZMx0rsHYM/0bhv2Y9prz8l3DrBCM6VC4zqCgqLkWSmDGhvy6j0H2HP9G4X9ij2VNMY+WMO6phbIJSZOyvC2NYHqoBA5ClUKiVyKK4H27wBc2o42IBWoATpMV32uK9qYTtwE6B1BPhlBNPg3PspeK2b7hYDaWwHGbKicxTAzXI5SkA0nZew3HFkRBTeCDJ8gD0151se1iAXUwFZC6YzDUHXTUTItTWwE5cSvh8mOGno8DUx4t+JPVWDg476rGbU2aphcKKTmGYROhJ5gGad2Se7dbdUJCVJUE6ZoMx4Va9rihWJayjdyAX4wSCY4TE1WLM3PGfsNerEC9oJ6ryZqjea6K8RtzDjFl74uMhvkmYJEEwRBtaNBNtKb7LPJD6gcOcQFIUnKkSUSQcwmwgAietU2UQb35RrXQdgFljZYXBU464oGDExoCReALx+lS5mtiZp10R8PI+eQX01VViWkhtaGcAoKUU7yoJSUkG2pBhJFudIeWovJdGCiPmZE5Zv+jHFPqqSQSfRSJvb/U0oNnkPx+D6qg5np+V6fL9fwmcJjAhpTa8Bml5TkgRAIEAnLMJgjlfhVV2gx6XEpCWAyEpUI4mTOsCbyfOKujpp9p99KW418VdSU79lCTIIkDjoUkg+4FQU1k1OuvkpT4Mm1fwqDZL60vAobDpS5nywTOVQMEAdNetXqsa98YU8MEAVaCLAmMyrp4gQTHhVL2X2jGKzqAiE2tfKtCiL8YBPlWyG0G/llhCCV5L5kyAFKsATaAqeHCmykXt8pUVgb/CwLuz3QlRKVZWzCiRAQToCPmkyKjpHACVHRMfaenTjWg2zjlfF3QEqgLbGdKjlzBCAoHLKZSYGuqraVl8A+e9BnWxnjVrXktXnGNrZNSpLKhkOYb5Ub8QRHna9qbJoNuEiTqVKJ9QoqcwUkTOJICVeiM1a7L2my2w8hxhLi1ZciyASj0rcwJg2pGP2k24yhCWUoWFklYABIIJidSLp15Gh5hyxx+63kjDLL7KtKqXh3Eg7wkfjrTRojTSLFJLTRtKKq1nZ1/ZvcgYpAKyq6oUVAGQbDWISQRzrHKVSDNJlZmKuk+B/LN1ambTxSG3lpbSFNpUQgmQSngSJsSIJqF3h/NVHial5wcVlULBXuq0749I5RbwivHknc01fyvoouFZILof7KuwOJbUtIWAlJO8oZiQOJAkyRyipe38bh1IBYSEmNAI5zqJA4eqq9pkDEZQJGYCNddR11iix+JaWyMiEIXN8qSndg8/Kmse5zgbKRJE1oIACVhQVNvAqSlMIJJ5gqygRz3vKekwcS8hTaYCu9B3jbKRwjrp9tWTmz1pDiAURCF5iYBjNA8SZEdOVVWLbRlQpC8ylA5k5SMhtx0PHStmNvQ8OKZSn4JpC2Zk98gkkH0SiDMdeOvCvR3Yb+7cJ+xR7K844TDpLQcSr5QEhSI+aQRmnjwPmeVej+w3924T9ij2UB+j7oj/9Psr2hQoUpGhXCfhMWU7QdUkkEFMEWI3RXdq4T8J4/pB4aWSdOgqnhvr+yg4++WK7hZvA4LE4hC3B3riGYzQcwTmmDGsWJ0qsax5TmJdcSogZchgG95i+lTw08wEkLUEOicoNli6bhKtRJ1qK9gS0VodbSVFIg5py8ZGWxkW140x7LeKGiOKTGM5HX1+E5hwhaVLW6VLSNwKOvMX01mmcvCU/vefKlu4AJyhSU7wkQon2HXpTWLwqWyQpItE5VE68QZg1UyhspHjLdOssBQUSrKQJAPE8v9asNmbY7tHdr3m80jmFGxjmPbVXiELSlKoSpKrJMSrpI50ttpROkq03RpzCY48zwoXASCjqETLicCBS0/8AxEyI9L9xVF/xCzPpH91f8tZsJQLOEpM6ZT77eqm1BBICCTz3SPvM1HyI7xtXc+THKlqPy8yTJUOPzXOP+SqjbG1gQQiVSOCSPaPx7YZYQF33U8SQTBjSLHW2lG4hqN1UngMpE+ZiLUxvDtBB1S3cS4g7af2igNpGXMVFK50Mx0tFxFXruHSCuEM5C0YypV6XGN3NOtjYX5VWJR4+RV/+dKssTtGVqI7w50ZUoKyDNpJXIUUCOPIdaKVjgRSGGVrgbFIsC2Dst0lEwuyss5btzfNadNONVgcT3aAE7xVr4G9+MyLU8NqKLSsOnIQtWZSovIjQz6Iy8ZmoiXQVoSnQEXPEkiT0FPaOp91OXdu1J4CSYvvr+6kzTbT8KImN4kHqeB6eylqTw06WpwKkkbra0GCwbCcOhxwZlOK0CikpDatIGoVcTw8qa2i3h+6WpCSlQOdO/m3TCSk9LgzrbxqlzGImwKT4G+nLQeqiSmD4m/LQ8KlLJM8stFYJYsA0t1pCaI0YGngKSqrF59apJTWt7P7T2enDpbxLKisqJU4hAKwJVaVCNMuk1klN9B5+3SiA5BP48qRKzMUq4X8o3Se2ph5xDim5y5yUE65fmz1iKcRilxBjx401gsR3a82VCrEQdL24Cpa9rA5vkm5M6G6ZAFrdKifwxJ7r0mcaAOyYwWGSHQp0rCJ3yn0gOJT1pe2HsOoAMJIg6lASVDeg2toU2H3VExKs6yohMnh+BTSW+gpjeHo3aU7iwdKVltfEhUpQrPOUzJOinLSoC0KBHSLk3qrxeByhCgQQoHdTqnQweRvHlTyUc9IM87fjyqZs9pPfIzZYKxIX6EW1PLr50ToATdpbeKLRsmWMOEtpcCkyrMkoneukiT009dej+w/924T9ij2V572m0lLoCQkAJSISoLAMXBWLLVOpFq9EdjWynZ2FB+gb+1INJljwYPVNim5kh9Fc0KFCpVWhXEvhFwefH4hRVEd2IgXzJHXpXba4127cjH4jxa/gNNicW2R2/YSJmB+LXbX+isijY2aBnJOgET6r0W1NhKaQpayqwm6dY4XNq0XZ545zCZhJMHy+6a1na7ZrZ2Y65lGYpeBN/m5o4xwovEyd/wALvCRdvkrhytoE8/XVzsbZ6MQhanXcgA5iTEalXiI8DWdHGrzs9sJt9KlLcCMvGRwP6QvM2ouc7ut5EY2CkbT2WllSA26pYKTAURbwjTjTWz1w6g9YjlY2stH8Q8+Lu19nIZKQhedKk5tAD/8AWoJM+P8AF0PWrY/MxedK4Nl9lL7Uz8aczTM8c86/4ilK9ZNQcD6ZI0g8+nJQ+0043lE7qVeMynpY0H2kqHogdUgyOtyZHSpfDPv0VvjI69eyld8A+RmCDe6hYSOfeHUdTrrTuJxJymXm1DkIk35yfHSoKNod2EpUhKsvO6SLi3r1nhRvYrvUGG20AnXQ87U/E2NPwkZgA0fyjX6M2I4XnUTpAiQDUd10gGAPRPDqmlKsAAZABAPMnWKDAuQfzVfdRusMKSyjKKTmO2C+1h0YhSAlDkZTmQTvCYgGRYGpGO7G4phnvlNQBluFoPpQBACpOtVZXQK6823d17FDsrJrsdivi/xjuhkyd5OdHo6zBVMxwpey+yOKxDXfIaCk3g50D0dZlUi9VWc6UA7FcXO7rsR2VjsPsxicWlSmmwpIUATnQLxNwpXI0WzezOKfccbQhJU0YWM6LGSniq9war0rI0oZyJ4V2Tu67EdlYM9msSrFKwwQC4gSRnRYCDrmg+knjSnuymKRiE4ctp7xUEDOi4MnXPHA1XAnWjObrNdk7usxb2U7anZnFYdbaFtgF0wjfRcyE3hRi6hrzo9u9lcThEJW42EpUrKN9BvE6JUeAN6ryD6qGYm0TW5O7rsW9lZ7T7F4phnvltJCRlmFoPpGBACpNyKL/gvF/FvjHdpyZM850Tl1mM0zFVpdkXod6Yisyd3XYt7Ky2b2Mxb7XfIbSU3j5RHzbG2a2hprYfZPE4pCltIBSDlJzoF4mIKuRFQg5RtE3vFbk7uuxb2UzZfZnEvLdShCZakL+UTa5H517pNQdnKzuthSSAVAECxIt+LUlD1yB41KYUA6xbibaak9R7RRxuOW6VKxuOye2sMj+UfNCRrI0EgXJieBJivSPZX+wYX9g1/AmvOG0EIzrzEhwBsJCbpNt7MVKJB04m9ej+yv9gwv7Br+BNMndbAkQNxkKtaFChUasQri3b5wDaD4kC7R1vASZ/HhXYMXtNpogOOIQToFKA9tcL+ErGNr2g4UrSoEC6SCNByp0LQ4kHsp53FgDgL1/RSNm7TDSs0pMiDKhx5Vf7a7ZJcwLjMtmQ4RCr74VaOhUb9K5ziFtZUZZCo35NiZ4Wtb8ckY9TWb5MkJgWJEzF+Gk03kN7oPESf4qpUq2tW/Z7YyH5zuhuL3jhfiKhv4RndyKIsM2YjXjFtI/wB6N9hsK3DaRE3PW8UDYzeie6RoCuNr7OQyUhC84UJ0AI9X4tVfThZCVASDOU26mr3thgmcP3HcJSrvG8y5k5TI3deAIHjNV84RNAOq808MZnkjRUAM+Pt6Hr1q32DtdppLodZDocSEgnVN5MfmnqOVUAcVIMCxFXmy0trZcUtCcwJAiQIy62Osx9tA/iGOFJzOEe05aWo2LxqF4cNJaCVZpzwCSSTx1SIIEaG1S39otHB4Zs4fKtKVyuI7wEkKM/O1F+EGqFD2h8D6r07iccpSW0cGkqQJtZSirla5NdI1rQB091sL3PJOl+ydxy5WTkKBwSU5SAZKbfqxfjFN4fU/qq+6kYra63HsypJyoHA+ikJEW6U60qVKMRIVblpXB1x16ITHUwPqoVIeWRpTkUCKiXppLZJEmjoUIrlyNJpwEkC/OmqAUa5cn1KIHDh+PWKQhRJAEcftpBUaNvUH2a1i5Sch5j1cqacJHG9/t1pfxrx+ymXV5jXC1qRNHRRRxRLElSoSTxpGHcJn2/d+OVOxRAVy5GJ4ax+B66k7PX8phzfXgJPpHQAE/ZUYVJLRcWykEgm0jhc+Hto4xqlS/Sl7aH/UKHIJF9bARPWvS3Zb+w4X9g1/AmvMu02il4pK85EDMCTmsLySa9Ndl/7Dhv2DX8CaZP8AQ1TQfW5WlChQqRWLjXwidpEJxziVAnKEpHkBPHmTXPtqY9Ksyk6nnVz8Jyv6UxA/SH8IrLkDKqeVvGRRjREUkPnp6qUXCeXqo2mbU4Wq21lBRDNBSJ158Kld3QyV1rky2wpROS0Rx56eyncbtNbmUOESiREAamSIHWpuDwkDP+doOG7Y/YftqNttAzg6EpHncgfZ7KNhyOJSpBiMmqF3pJmBb8eqpStouM2SRlVcggeHHT/aoaFVf7A2e4VtuBtKgDI7zQ8NACVCeMRbWmOaxuqWx73hVLERrb7U/wClTAGoGZJkIcBMi6lf1avKpnaFlzvM3dITEjKgnSSdClJPjBqnYeBGv/1J9lOa5sg1SHMfEbapC22ioEIMZUggkEyAMxiwuZvPGmygxAN4PEHjp10ipGFwa3D8mAoi5JEJSOpJgedX21UOJwyEhtpMICSpGaVZYkk5ALwdTeaBz2N8oRtZI/zO6LMPuqUEoltIGiggJJ4XUBJ8Dekv41ak5SlsdUtpSq36QAN6ZW/eFDX7evQ+2rPZ+z+8bUcqlFJstJAAEGywQeMcuN6HBm6ZzJBoVAGLXkyAIIiJ7pOb96JnrM0GcUtKcoSgi91NJJv1ImlNPqTdClJnWCR7NaX+UHfpXP31e+iMA6JXij1TOHxK0CAlB/WbSr+IGpWx8O4txQBaBKVK+VQMu7eEykwTNqb+Pu/SL/fV76v8DjGcjYW453hSoqJccCAd/KFwqYPyfojne9gfDQRx8RkVSIwroK3fkt2QUlAKTp6KIjwPjURzEuBwOFKRHDuwEeaYgmtoh/B2IxDhBmynHLAZspMEG+7x5aXqp226yphvI4pS5lQKlqGmsKJ48REaXmaBketEJj5dNFQYjHLWpKiECOCUJSDed4Ab3nTmLeccA3Epi+40EzwuQLigttMCCDOotb744Xp1ONc+lcj9dXM9adyQdkrnlu6axGIcWnLkQnqlpKTbqB1oHEO5MmRGkZu6GbxzRM21pz4+7f5Vzj89XTrWgwD2H7pHePuZ4VnhbmqvQi8EpAJI4zx4A6KkTZ7NLONYl1KcoQg63LQKr9SJ40WDfdbEd2ld5lbWY+sjTpWpdVhzZOIUDDuq3csqMtGb2SN0243mlYV3DwjM+QrLclb2WYTmz5SDr3mUJiYTNDh6I+b6rL4HvU5vk0rzfntzH6sDd1p3Z248jvLAKBOYEZRMiLFXvrQ7BxjeVffO/wDdRGZx8KyT8pAQY9HSevStN2d7G4bGYhbqitbTaUJyLUrMXCJWFlW9CZAgWJ85KmsJsJeTpQMVg9sOtOOuuBalElOTdAChG9OkdIFekezqMuDw45Mtj1IFc47bdgMKnCreYQGltiYSTlUJgggkwb6iK6VsUf8ATM/skfwihlcHMFLY2lshBU2hQoGplSvOXwnj+lcR+sn+EVlFgEKvcQemo+24rW/CcP6VxH6w/hFZhDAUCAb8eRvbzo+iJJbxBHmL0O+qQjAUsYGuXKIXqAcJqX8RofEDyrlycOKDbSMxN8ygIkkWEjgJKSP8tV7mJ7xcqMDS3AchS14Fa3QgHhadEjj9pPrqXiezhCZSuVciIB91OZi3fcpEge86bBNbD2QcTi2mEX7xYHSNST0gGu5oLOGR3TCRaAVWzKPNR58hoBYCuOdgMelnHtOLmN5I5gqSUp88xA86s/y61vhUBQO7mQoix0IndiTrJB8KXN9SKL6VtsXtRCne5da7xKtd2QPMXbI1ChXL+2OxhhcYpCDKFgLQeJSrnFpmQeoNaFrtDh86FqWCRkmUuSMoElMkiZERyi/CqHtztVL+JQUSQhpKdIMklRseihWM3RvGi6P2H2czhcC087kLz++kLI3QbJIB1URx4AwIkzJ2ntzcK0lKoMQDbqJGh11rGY7tYhTGDsrcYS2qwIOQZTxkwROU29dRldqGSVSHCkkZRkaBSASY63i9L90VKb252S29ghjEIS24jL3gTGVQUYzbtswMAxrI4gzj9lvQhXo8fSEmCLx41e7Y7YocwbjISqVaqISAZXnNgTexrIs40pSUid70rD7PKnMNIHhW2wsVlWfSuIGVOaZPEG3rBHSkYHDBxzKVQOcT4WnnGnlNQMLjiiSnMCRwMcoqVhtq5HM6cwJP2HUVU1+6ifFtop+zmQMSlJIICiCSISNbkKEiNb3tccKexzYGMyxbOixAGb0dQDF9TznhVYNq72fezSSTYzMTM2NpEUle0yV55VmBBBECMvoxFhECBwii0u7SzkBQHVWe30AP7umVN7DNaZtr42kAWpO2G8obFswQAoBKkxAEE5gJJv5zVdido51SqTaBAAEDSAmAONO4za3eRmJMAZREBIvICRYCb2rQQK1QlriHaJmtTikJ/J8nDhByphZDacxJ9MEnvF5gFECAIJuYrJB8HSpo2s6Gi3mUW7bsyBckEAi3C4itkIJGqGFrqdorbZ+CHcFw4bdCHJdW5lBN0pKEkwqCUCwO8OZFK7PYXMgE4ZC0JWSt1ZCRCQDlClGJEKJF5CrjjVRhtrOpQtCVLCFA5kzKSDHzTI53o9m7WdbPySlpnUA2IgzKYIV5ilmqOv5Tg1wI06eitOzWGUvPkwyXjKd9cZW5zR6W7JVBg65CIM0vY7YVi3MmGQ+iV7kgpbTmsoLJCQBYSbGetVOD2i4yrM0paTa6VRN9DGvnSGtpOJcK0lSXJJlJymTr6MR4UZIN67+6ANd5dNvZXqGQce6nuA6CVjumiAEiDcKulJTxOgM1a4ftg5gMSoBlsJUlPeNNqTlChMKBRZKshSDEzAJkmsi9tFwulwlQcJkqBhUxEyIvp407itolxWd4lS4F5uR1MX11+2hIa40dqWjmMFjutP2k+EVeLb7pKO7Rqq8lUXEmBaeEa127Y39mZ/Zo/hFci+D7sCnFlL7iVhgHRRA7wjgIvl5ny6js7bYSAAIAEADQAaCp5sBTWKiDmOJe/rslUKFCplUub9rvgmVi8Ut9D6UZ4JSpBMECLEHS1c07UdklYJ9TK1JXugyEkAzpYnhevSdRsVsxp2O8aQuNM6EqjwkUxjg02RaCQOcKaaXl5rDAWKEkeU+uDTb+HBNkhI5W+/WvTv8Aw3hf/jMfVI/lov8AhnCf/GY+qR/LTOYy7pL5b6rJee8CWFJlSWkq4ghMeInh7PtpzE41ptJyBvMeCMt44nLoL16AHZrCgyMMx9Uj+WnPyFh/oGvq0+6lW203z1VrzBh8YUOhcAzMwReTPPnVw9tZuJEk8jb8eVeh/wAhYf6Br6tPuoxsRj6Br6tPuonPa43SxmbRVryylEa5TNzccb1PXiUOH5Ub3FaVCT1UDYnrYnjJr0t+Q8P9A19Wn3Uf5Ew/0DX1afdRmRjtwltY9uzl5iV3afQueBWUwPBIkE+JjpURvDCZUZJ4lQ46+NeqPyIx9A19Wn3U6jZzQEBtAA4BIH3VmbANAixedyvKrDpSCk5VIJmCQIPMHgYjoYEiwpZZb13vDMn2/wCleqPiTf5iP3R7qHxJv8xP7o91Zmz/ABXYv/yXk95vMfmgcBI99zUZ5xKSRGpNet3NmtKEFtBHVKT91eXdq7PT8YdTwDq46bxrHODthSONrhubVWXw3qBr/tRh4I3om3tp15kEmb8aN1gESfD1RQ2mYpkPgQuBBk+FD4xmhcDX2UZbFhw0p0YcWHAAmtyKzEJn41nlUC0CgMVnJt6IvHjFKQ0IjmZ9VJS2BMWkXrg4rsQghIBERIN7gz5UtG0HDDZJyHoI9lenk9lsK7hQ2tlvKtsAlKQlVwJhSQCD1FUo+BvZv0S/rnP5qwutCBS88jaLidwHdVYwB7qNe0FtSEHUkGOXqr0L/wAm9m/RL+uc/mof8m9m/RL+uc/mrMkWi8+HHraJKDe3AcfKiGOWiFpO9E6c69Cf8mtm/ROfXOfzUB8DezfonPrnP5q3JdovPicc5ZySVEngDcacKlbNecxCwCMy1Kyi2siw6mSAK72Pge2d9E5b/Gc46/Op/Z/wWYBlxDjbawpCgtMuLIzJuDBMGuzo2sIBFLS7MwndMttgAZEJTbSwAqTQoUC5f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42946"/>
            <a:ext cx="3598322" cy="17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7" y="3257407"/>
            <a:ext cx="19145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9682" y="1106742"/>
            <a:ext cx="6172200" cy="857250"/>
          </a:xfrm>
        </p:spPr>
        <p:txBody>
          <a:bodyPr/>
          <a:lstStyle/>
          <a:p>
            <a:pPr algn="ctr"/>
            <a:r>
              <a:rPr lang="es-MX" dirty="0"/>
              <a:t>Características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439652" y="2186862"/>
          <a:ext cx="6210690" cy="3564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6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 marL="4597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 err="1">
                          <a:effectLst/>
                        </a:rPr>
                        <a:t>E</a:t>
                      </a:r>
                      <a:r>
                        <a:rPr lang="en-US" sz="800" dirty="0" err="1">
                          <a:effectLst/>
                        </a:rPr>
                        <a:t>s</a:t>
                      </a:r>
                      <a:r>
                        <a:rPr lang="en-US" sz="800" spc="5" dirty="0" err="1">
                          <a:effectLst/>
                        </a:rPr>
                        <a:t>pec</a:t>
                      </a:r>
                      <a:r>
                        <a:rPr lang="en-US" sz="800" spc="-5" dirty="0" err="1">
                          <a:effectLst/>
                        </a:rPr>
                        <a:t>i</a:t>
                      </a:r>
                      <a:r>
                        <a:rPr lang="en-US" sz="800" spc="10" dirty="0" err="1">
                          <a:effectLst/>
                        </a:rPr>
                        <a:t>f</a:t>
                      </a:r>
                      <a:r>
                        <a:rPr lang="en-US" sz="800" spc="-5" dirty="0" err="1">
                          <a:effectLst/>
                        </a:rPr>
                        <a:t>i</a:t>
                      </a:r>
                      <a:r>
                        <a:rPr lang="en-US" sz="800" spc="5" dirty="0" err="1">
                          <a:effectLst/>
                        </a:rPr>
                        <a:t>c</a:t>
                      </a: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5" dirty="0" err="1">
                          <a:effectLst/>
                        </a:rPr>
                        <a:t>c</a:t>
                      </a:r>
                      <a:r>
                        <a:rPr lang="en-US" sz="800" spc="-5" dirty="0" err="1">
                          <a:effectLst/>
                        </a:rPr>
                        <a:t>i</a:t>
                      </a:r>
                      <a:r>
                        <a:rPr lang="en-US" sz="800" spc="5" dirty="0" err="1">
                          <a:effectLst/>
                        </a:rPr>
                        <a:t>one</a:t>
                      </a:r>
                      <a:r>
                        <a:rPr lang="en-US" sz="800" dirty="0" err="1">
                          <a:effectLst/>
                        </a:rPr>
                        <a:t>s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159385" marR="127635" indent="1949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5">
                          <a:effectLst/>
                        </a:rPr>
                        <a:t>tme</a:t>
                      </a:r>
                      <a:r>
                        <a:rPr lang="en-US" sz="800" spc="-5">
                          <a:effectLst/>
                        </a:rPr>
                        <a:t>g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-2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168 </a:t>
                      </a:r>
                      <a:r>
                        <a:rPr lang="en-US" sz="800" spc="5">
                          <a:effectLst/>
                        </a:rPr>
                        <a:t>(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5">
                          <a:effectLst/>
                        </a:rPr>
                        <a:t>rdu</a:t>
                      </a:r>
                      <a:r>
                        <a:rPr lang="en-US" sz="800" spc="-5">
                          <a:effectLst/>
                        </a:rPr>
                        <a:t>i</a:t>
                      </a:r>
                      <a:r>
                        <a:rPr lang="en-US" sz="800" spc="5">
                          <a:effectLst/>
                        </a:rPr>
                        <a:t>n</a:t>
                      </a:r>
                      <a:r>
                        <a:rPr lang="en-US" sz="800">
                          <a:effectLst/>
                        </a:rPr>
                        <a:t>o</a:t>
                      </a:r>
                      <a:r>
                        <a:rPr lang="en-US" sz="800" spc="30">
                          <a:effectLst/>
                        </a:rPr>
                        <a:t> </a:t>
                      </a:r>
                      <a:r>
                        <a:rPr lang="en-US" sz="800" spc="-5">
                          <a:effectLst/>
                        </a:rPr>
                        <a:t>Di</a:t>
                      </a:r>
                      <a:r>
                        <a:rPr lang="en-US" sz="800" spc="5">
                          <a:effectLst/>
                        </a:rPr>
                        <a:t>ec</a:t>
                      </a:r>
                      <a:r>
                        <a:rPr lang="en-US" sz="800" spc="-5">
                          <a:effectLst/>
                        </a:rPr>
                        <a:t>i</a:t>
                      </a:r>
                      <a:r>
                        <a:rPr lang="en-US" sz="800" spc="5">
                          <a:effectLst/>
                        </a:rPr>
                        <a:t>m</a:t>
                      </a:r>
                      <a:r>
                        <a:rPr lang="en-US" sz="800" spc="-5">
                          <a:effectLst/>
                        </a:rPr>
                        <a:t>i</a:t>
                      </a:r>
                      <a:r>
                        <a:rPr lang="en-US" sz="800" spc="10">
                          <a:effectLst/>
                        </a:rPr>
                        <a:t>l</a:t>
                      </a:r>
                      <a:r>
                        <a:rPr lang="en-US" sz="800">
                          <a:effectLst/>
                        </a:rPr>
                        <a:t>a)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4475" marR="234950" indent="1905" algn="ctr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5" dirty="0" err="1">
                          <a:effectLst/>
                        </a:rPr>
                        <a:t>tme</a:t>
                      </a:r>
                      <a:r>
                        <a:rPr lang="en-US" sz="800" spc="-5" dirty="0" err="1">
                          <a:effectLst/>
                        </a:rPr>
                        <a:t>g</a:t>
                      </a: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-2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328 </a:t>
                      </a:r>
                      <a:r>
                        <a:rPr lang="en-US" sz="800" spc="5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5" dirty="0" err="1">
                          <a:effectLst/>
                        </a:rPr>
                        <a:t>rdu</a:t>
                      </a:r>
                      <a:r>
                        <a:rPr lang="en-US" sz="800" spc="-5" dirty="0" err="1">
                          <a:effectLst/>
                        </a:rPr>
                        <a:t>i</a:t>
                      </a:r>
                      <a:r>
                        <a:rPr lang="en-US" sz="800" spc="5" dirty="0" err="1">
                          <a:effectLst/>
                        </a:rPr>
                        <a:t>n</a:t>
                      </a:r>
                      <a:r>
                        <a:rPr lang="en-US" sz="800" dirty="0" err="1">
                          <a:effectLst/>
                        </a:rPr>
                        <a:t>o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spc="-5" dirty="0" err="1">
                          <a:effectLst/>
                        </a:rPr>
                        <a:t>D</a:t>
                      </a:r>
                      <a:r>
                        <a:rPr lang="en-US" sz="800" spc="5" dirty="0" err="1">
                          <a:effectLst/>
                        </a:rPr>
                        <a:t>uem</a:t>
                      </a:r>
                      <a:r>
                        <a:rPr lang="en-US" sz="800" spc="-5" dirty="0" err="1">
                          <a:effectLst/>
                        </a:rPr>
                        <a:t>il</a:t>
                      </a: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5" dirty="0" err="1">
                          <a:effectLst/>
                        </a:rPr>
                        <a:t>no</a:t>
                      </a:r>
                      <a:r>
                        <a:rPr lang="en-US" sz="800" dirty="0" err="1">
                          <a:effectLst/>
                        </a:rPr>
                        <a:t>v</a:t>
                      </a:r>
                      <a:r>
                        <a:rPr lang="en-US" sz="800" spc="5" dirty="0" err="1">
                          <a:effectLst/>
                        </a:rPr>
                        <a:t>e</a:t>
                      </a:r>
                      <a:r>
                        <a:rPr lang="en-US" sz="800" spc="5" dirty="0">
                          <a:effectLst/>
                        </a:rPr>
                        <a:t>-UNO</a:t>
                      </a:r>
                      <a:r>
                        <a:rPr lang="en-US" sz="800" dirty="0">
                          <a:effectLst/>
                        </a:rPr>
                        <a:t>)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220345" marR="177165" indent="8255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-10">
                          <a:effectLst/>
                        </a:rPr>
                        <a:t>t</a:t>
                      </a:r>
                      <a:r>
                        <a:rPr lang="en-US" sz="800" spc="5">
                          <a:effectLst/>
                        </a:rPr>
                        <a:t>me</a:t>
                      </a:r>
                      <a:r>
                        <a:rPr lang="en-US" sz="800" spc="-5">
                          <a:effectLst/>
                        </a:rPr>
                        <a:t>g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-2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12</a:t>
                      </a:r>
                      <a:r>
                        <a:rPr lang="en-US" sz="800" spc="10">
                          <a:effectLst/>
                        </a:rPr>
                        <a:t>8</a:t>
                      </a:r>
                      <a:r>
                        <a:rPr lang="en-US" sz="800">
                          <a:effectLst/>
                        </a:rPr>
                        <a:t>0 </a:t>
                      </a:r>
                      <a:r>
                        <a:rPr lang="en-US" sz="800" spc="5">
                          <a:effectLst/>
                        </a:rPr>
                        <a:t>(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-5">
                          <a:effectLst/>
                        </a:rPr>
                        <a:t>r</a:t>
                      </a:r>
                      <a:r>
                        <a:rPr lang="en-US" sz="800" spc="5">
                          <a:effectLst/>
                        </a:rPr>
                        <a:t>du</a:t>
                      </a:r>
                      <a:r>
                        <a:rPr lang="en-US" sz="800" spc="-5">
                          <a:effectLst/>
                        </a:rPr>
                        <a:t>i</a:t>
                      </a:r>
                      <a:r>
                        <a:rPr lang="en-US" sz="800" spc="5">
                          <a:effectLst/>
                        </a:rPr>
                        <a:t>n</a:t>
                      </a:r>
                      <a:r>
                        <a:rPr lang="en-US" sz="800">
                          <a:effectLst/>
                        </a:rPr>
                        <a:t>o</a:t>
                      </a:r>
                      <a:r>
                        <a:rPr lang="en-US" sz="800" spc="30">
                          <a:effectLst/>
                        </a:rPr>
                        <a:t> </a:t>
                      </a:r>
                      <a:r>
                        <a:rPr lang="en-US" sz="800" spc="5">
                          <a:effectLst/>
                        </a:rPr>
                        <a:t>M</a:t>
                      </a:r>
                      <a:r>
                        <a:rPr lang="en-US" sz="800" spc="-5">
                          <a:effectLst/>
                        </a:rPr>
                        <a:t>E</a:t>
                      </a:r>
                      <a:r>
                        <a:rPr lang="en-US" sz="800">
                          <a:effectLst/>
                        </a:rPr>
                        <a:t>GA)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en-US" sz="800" spc="5">
                          <a:effectLst/>
                        </a:rPr>
                        <a:t>ta</a:t>
                      </a:r>
                      <a:r>
                        <a:rPr lang="en-US" sz="800">
                          <a:effectLst/>
                        </a:rPr>
                        <a:t>je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en-US" sz="800" spc="5">
                          <a:effectLst/>
                        </a:rPr>
                        <a:t>op</a:t>
                      </a:r>
                      <a:r>
                        <a:rPr lang="en-US" sz="800">
                          <a:effectLst/>
                        </a:rPr>
                        <a:t>er</a:t>
                      </a:r>
                      <a:r>
                        <a:rPr lang="en-US" sz="800" spc="5">
                          <a:effectLst/>
                        </a:rPr>
                        <a:t>at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en-US" sz="800" spc="-5">
                          <a:effectLst/>
                        </a:rPr>
                        <a:t>v</a:t>
                      </a:r>
                      <a:r>
                        <a:rPr lang="en-US" sz="800">
                          <a:effectLst/>
                        </a:rPr>
                        <a:t>o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7055" marR="55435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</a:t>
                      </a:r>
                      <a:r>
                        <a:rPr lang="en-US" sz="800" spc="-2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335" marR="50990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</a:t>
                      </a:r>
                      <a:r>
                        <a:rPr lang="en-US" sz="800" spc="-2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V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45465" marR="53594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</a:t>
                      </a:r>
                      <a:r>
                        <a:rPr lang="en-US" sz="800" spc="-2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1">
                <a:tc>
                  <a:txBody>
                    <a:bodyPr/>
                    <a:lstStyle/>
                    <a:p>
                      <a:pPr marL="64770" marR="716915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en-US" sz="800" spc="5">
                          <a:effectLst/>
                        </a:rPr>
                        <a:t>ta</a:t>
                      </a:r>
                      <a:r>
                        <a:rPr lang="en-US" sz="800">
                          <a:effectLst/>
                        </a:rPr>
                        <a:t>je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en-US" sz="800" spc="5">
                          <a:effectLst/>
                        </a:rPr>
                        <a:t>d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nt</a:t>
                      </a:r>
                      <a:r>
                        <a:rPr lang="en-US" sz="800">
                          <a:effectLst/>
                        </a:rPr>
                        <a:t>r</a:t>
                      </a:r>
                      <a:r>
                        <a:rPr lang="en-US" sz="800" spc="5">
                          <a:effectLst/>
                        </a:rPr>
                        <a:t>ad</a:t>
                      </a:r>
                      <a:r>
                        <a:rPr lang="en-US" sz="800">
                          <a:effectLst/>
                        </a:rPr>
                        <a:t>a rec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 spc="10">
                          <a:effectLst/>
                        </a:rPr>
                        <a:t>m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ndad</a:t>
                      </a:r>
                      <a:r>
                        <a:rPr lang="en-US" sz="800">
                          <a:effectLst/>
                        </a:rPr>
                        <a:t>o</a:t>
                      </a:r>
                      <a:r>
                        <a:rPr lang="en-US" sz="800" spc="4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*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83235" marR="471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r>
                        <a:rPr lang="en-US" sz="800" spc="-5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12</a:t>
                      </a:r>
                      <a:r>
                        <a:rPr lang="en-US" sz="800" spc="14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</a:endParaRPr>
                    </a:p>
                    <a:p>
                      <a:pPr marL="437515" marR="427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</a:t>
                      </a:r>
                      <a:r>
                        <a:rPr lang="en-US" sz="800" spc="-5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12</a:t>
                      </a:r>
                      <a:r>
                        <a:rPr lang="en-US" sz="800" spc="14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V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55930" marR="447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r>
                        <a:rPr lang="en-US" sz="800" spc="-5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12</a:t>
                      </a:r>
                      <a:r>
                        <a:rPr lang="en-US" sz="800" spc="14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V</a:t>
                      </a:r>
                      <a:r>
                        <a:rPr lang="es-MX" sz="800" spc="5">
                          <a:effectLst/>
                        </a:rPr>
                        <a:t>o</a:t>
                      </a:r>
                      <a:r>
                        <a:rPr lang="es-MX" sz="800">
                          <a:effectLst/>
                        </a:rPr>
                        <a:t>l</a:t>
                      </a:r>
                      <a:r>
                        <a:rPr lang="es-MX" sz="800" spc="5">
                          <a:effectLst/>
                        </a:rPr>
                        <a:t>ta</a:t>
                      </a:r>
                      <a:r>
                        <a:rPr lang="es-MX" sz="800">
                          <a:effectLst/>
                        </a:rPr>
                        <a:t>je</a:t>
                      </a:r>
                      <a:r>
                        <a:rPr lang="es-MX" sz="800" spc="-25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d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5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5">
                          <a:effectLst/>
                        </a:rPr>
                        <a:t>nt</a:t>
                      </a:r>
                      <a:r>
                        <a:rPr lang="es-MX" sz="800">
                          <a:effectLst/>
                        </a:rPr>
                        <a:t>r</a:t>
                      </a:r>
                      <a:r>
                        <a:rPr lang="es-MX" sz="800" spc="5">
                          <a:effectLst/>
                        </a:rPr>
                        <a:t>ad</a:t>
                      </a:r>
                      <a:r>
                        <a:rPr lang="es-MX" sz="800">
                          <a:effectLst/>
                        </a:rPr>
                        <a:t>a</a:t>
                      </a:r>
                      <a:r>
                        <a:rPr lang="es-MX" sz="800" spc="-20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l</a:t>
                      </a:r>
                      <a:r>
                        <a:rPr lang="es-MX" sz="800" spc="-20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mi</a:t>
                      </a:r>
                      <a:r>
                        <a:rPr lang="es-MX" sz="800" spc="15">
                          <a:effectLst/>
                        </a:rPr>
                        <a:t>t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-75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*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3235" marR="47180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n-US" sz="800" spc="-5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20</a:t>
                      </a:r>
                      <a:r>
                        <a:rPr lang="en-US" sz="800" spc="14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 marR="42799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r>
                        <a:rPr lang="en-US" sz="800" spc="-5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20</a:t>
                      </a:r>
                      <a:r>
                        <a:rPr lang="en-US" sz="800" spc="14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V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61645" marR="45339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n-US" sz="800" spc="-5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20</a:t>
                      </a:r>
                      <a:r>
                        <a:rPr lang="en-US" sz="800" spc="14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V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spc="5">
                          <a:effectLst/>
                        </a:rPr>
                        <a:t>P</a:t>
                      </a:r>
                      <a:r>
                        <a:rPr lang="es-MX" sz="800">
                          <a:effectLst/>
                        </a:rPr>
                        <a:t>i</a:t>
                      </a:r>
                      <a:r>
                        <a:rPr lang="es-MX" sz="800" spc="5">
                          <a:effectLst/>
                        </a:rPr>
                        <a:t>n</a:t>
                      </a:r>
                      <a:r>
                        <a:rPr lang="es-MX" sz="800">
                          <a:effectLst/>
                        </a:rPr>
                        <a:t>es</a:t>
                      </a:r>
                      <a:r>
                        <a:rPr lang="es-MX" sz="800" spc="-40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d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45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5">
                          <a:effectLst/>
                        </a:rPr>
                        <a:t>nt</a:t>
                      </a:r>
                      <a:r>
                        <a:rPr lang="es-MX" sz="800">
                          <a:effectLst/>
                        </a:rPr>
                        <a:t>r</a:t>
                      </a:r>
                      <a:r>
                        <a:rPr lang="es-MX" sz="800" spc="5">
                          <a:effectLst/>
                        </a:rPr>
                        <a:t>ad</a:t>
                      </a:r>
                      <a:r>
                        <a:rPr lang="es-MX" sz="800">
                          <a:effectLst/>
                        </a:rPr>
                        <a:t>a</a:t>
                      </a:r>
                      <a:r>
                        <a:rPr lang="es-MX" sz="800" spc="-20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y</a:t>
                      </a:r>
                      <a:r>
                        <a:rPr lang="es-MX" sz="800" spc="-70">
                          <a:effectLst/>
                        </a:rPr>
                        <a:t> </a:t>
                      </a:r>
                      <a:r>
                        <a:rPr lang="es-MX" sz="800" spc="-5">
                          <a:effectLst/>
                        </a:rPr>
                        <a:t>s</a:t>
                      </a:r>
                      <a:r>
                        <a:rPr lang="es-MX" sz="800" spc="5">
                          <a:effectLst/>
                        </a:rPr>
                        <a:t>a</a:t>
                      </a:r>
                      <a:r>
                        <a:rPr lang="es-MX" sz="800">
                          <a:effectLst/>
                        </a:rPr>
                        <a:t>li</a:t>
                      </a:r>
                      <a:r>
                        <a:rPr lang="es-MX" sz="800" spc="5">
                          <a:effectLst/>
                        </a:rPr>
                        <a:t>d</a:t>
                      </a:r>
                      <a:r>
                        <a:rPr lang="es-MX" sz="800">
                          <a:effectLst/>
                        </a:rPr>
                        <a:t>a</a:t>
                      </a:r>
                      <a:r>
                        <a:rPr lang="es-MX" sz="800" spc="10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d</a:t>
                      </a:r>
                      <a:r>
                        <a:rPr lang="es-MX" sz="800">
                          <a:effectLst/>
                        </a:rPr>
                        <a:t>igi</a:t>
                      </a:r>
                      <a:r>
                        <a:rPr lang="es-MX" sz="800" spc="15">
                          <a:effectLst/>
                        </a:rPr>
                        <a:t>t</a:t>
                      </a:r>
                      <a:r>
                        <a:rPr lang="es-MX" sz="800" spc="5">
                          <a:effectLst/>
                        </a:rPr>
                        <a:t>a</a:t>
                      </a:r>
                      <a:r>
                        <a:rPr lang="es-MX" sz="800">
                          <a:effectLst/>
                        </a:rPr>
                        <a:t>l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r>
                        <a:rPr lang="en-US" sz="800" spc="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(6</a:t>
                      </a:r>
                      <a:r>
                        <a:rPr lang="en-US" sz="800" spc="5">
                          <a:effectLst/>
                        </a:rPr>
                        <a:t> PW</a:t>
                      </a:r>
                      <a:r>
                        <a:rPr lang="en-US" sz="800">
                          <a:effectLst/>
                        </a:rPr>
                        <a:t>M)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r>
                        <a:rPr lang="en-US" sz="800" spc="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(6</a:t>
                      </a:r>
                      <a:r>
                        <a:rPr lang="en-US" sz="800" spc="5" dirty="0">
                          <a:effectLst/>
                        </a:rPr>
                        <a:t> PW</a:t>
                      </a:r>
                      <a:r>
                        <a:rPr lang="en-US" sz="800" dirty="0">
                          <a:effectLst/>
                        </a:rPr>
                        <a:t>M)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4</a:t>
                      </a:r>
                      <a:r>
                        <a:rPr lang="en-US" sz="800" spc="-7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(14</a:t>
                      </a:r>
                      <a:r>
                        <a:rPr lang="en-US" sz="800" spc="5">
                          <a:effectLst/>
                        </a:rPr>
                        <a:t> PW</a:t>
                      </a:r>
                      <a:r>
                        <a:rPr lang="en-US" sz="800" spc="15">
                          <a:effectLst/>
                        </a:rPr>
                        <a:t>M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P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en-US" sz="800" spc="5" dirty="0">
                          <a:effectLst/>
                        </a:rPr>
                        <a:t>n</a:t>
                      </a:r>
                      <a:r>
                        <a:rPr lang="en-US" sz="800" dirty="0">
                          <a:effectLst/>
                        </a:rPr>
                        <a:t>es</a:t>
                      </a:r>
                      <a:r>
                        <a:rPr lang="en-US" sz="800" spc="-40" dirty="0">
                          <a:effectLst/>
                        </a:rPr>
                        <a:t> </a:t>
                      </a:r>
                      <a:r>
                        <a:rPr lang="en-US" sz="800" spc="5" dirty="0">
                          <a:effectLst/>
                        </a:rPr>
                        <a:t>d</a:t>
                      </a:r>
                      <a:r>
                        <a:rPr lang="en-US" sz="800" dirty="0">
                          <a:effectLst/>
                        </a:rPr>
                        <a:t>e</a:t>
                      </a:r>
                      <a:r>
                        <a:rPr lang="en-US" sz="800" spc="45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e</a:t>
                      </a:r>
                      <a:r>
                        <a:rPr lang="en-US" sz="800" spc="5" dirty="0" err="1">
                          <a:effectLst/>
                        </a:rPr>
                        <a:t>nt</a:t>
                      </a:r>
                      <a:r>
                        <a:rPr lang="en-US" sz="800" dirty="0" err="1">
                          <a:effectLst/>
                        </a:rPr>
                        <a:t>r</a:t>
                      </a:r>
                      <a:r>
                        <a:rPr lang="en-US" sz="800" spc="5" dirty="0" err="1">
                          <a:effectLst/>
                        </a:rPr>
                        <a:t>ad</a:t>
                      </a:r>
                      <a:r>
                        <a:rPr lang="en-US" sz="800" dirty="0" err="1">
                          <a:effectLst/>
                        </a:rPr>
                        <a:t>a</a:t>
                      </a:r>
                      <a:r>
                        <a:rPr lang="en-US" sz="800" spc="-20" dirty="0">
                          <a:effectLst/>
                        </a:rPr>
                        <a:t> </a:t>
                      </a:r>
                      <a:r>
                        <a:rPr lang="en-US" sz="800" spc="5" dirty="0" err="1">
                          <a:effectLst/>
                        </a:rPr>
                        <a:t>ana</a:t>
                      </a:r>
                      <a:r>
                        <a:rPr lang="en-US" sz="800" dirty="0" err="1">
                          <a:effectLst/>
                        </a:rPr>
                        <a:t>l</a:t>
                      </a:r>
                      <a:r>
                        <a:rPr lang="en-US" sz="800" spc="5" dirty="0" err="1">
                          <a:effectLst/>
                        </a:rPr>
                        <a:t>ó</a:t>
                      </a:r>
                      <a:r>
                        <a:rPr lang="en-US" sz="800" dirty="0" err="1">
                          <a:effectLst/>
                        </a:rPr>
                        <a:t>gica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7220" marR="60452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marR="56007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63880" marR="55435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en-US" sz="800" spc="5">
                          <a:effectLst/>
                        </a:rPr>
                        <a:t>nt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n</a:t>
                      </a:r>
                      <a:r>
                        <a:rPr lang="en-US" sz="800" spc="-5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en-US" sz="800" spc="5">
                          <a:effectLst/>
                        </a:rPr>
                        <a:t>da</a:t>
                      </a:r>
                      <a:r>
                        <a:rPr lang="en-US" sz="800">
                          <a:effectLst/>
                        </a:rPr>
                        <a:t>d</a:t>
                      </a:r>
                      <a:r>
                        <a:rPr lang="en-US" sz="800" spc="-15">
                          <a:effectLst/>
                        </a:rPr>
                        <a:t> </a:t>
                      </a:r>
                      <a:r>
                        <a:rPr lang="en-US" sz="800" spc="5">
                          <a:effectLst/>
                        </a:rPr>
                        <a:t>d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c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rrie</a:t>
                      </a:r>
                      <a:r>
                        <a:rPr lang="en-US" sz="800" spc="5">
                          <a:effectLst/>
                        </a:rPr>
                        <a:t>nt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en-US" sz="800" spc="10">
                          <a:effectLst/>
                        </a:rPr>
                        <a:t>(</a:t>
                      </a:r>
                      <a:r>
                        <a:rPr lang="en-US" sz="800" spc="-5">
                          <a:effectLst/>
                        </a:rPr>
                        <a:t>s</a:t>
                      </a:r>
                      <a:r>
                        <a:rPr lang="en-US" sz="800" spc="5">
                          <a:effectLst/>
                        </a:rPr>
                        <a:t>a</a:t>
                      </a:r>
                      <a:r>
                        <a:rPr lang="en-US" sz="800">
                          <a:effectLst/>
                        </a:rPr>
                        <a:t>li</a:t>
                      </a:r>
                      <a:r>
                        <a:rPr lang="en-US" sz="800" spc="15">
                          <a:effectLst/>
                        </a:rPr>
                        <a:t>d</a:t>
                      </a:r>
                      <a:r>
                        <a:rPr lang="en-US" sz="800" spc="5">
                          <a:effectLst/>
                        </a:rPr>
                        <a:t>a</a:t>
                      </a:r>
                      <a:r>
                        <a:rPr lang="en-US" sz="800">
                          <a:effectLst/>
                        </a:rPr>
                        <a:t>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3235" marR="47180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r>
                        <a:rPr lang="en-US" sz="800" spc="-1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mA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7515" marR="4279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40</a:t>
                      </a:r>
                      <a:r>
                        <a:rPr lang="en-US" sz="800" spc="-1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mA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61645" marR="45402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r>
                        <a:rPr lang="en-US" sz="800" spc="-1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mA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39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Mem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ria</a:t>
                      </a:r>
                      <a:r>
                        <a:rPr lang="en-US" sz="800" spc="-5">
                          <a:effectLst/>
                        </a:rPr>
                        <a:t> </a:t>
                      </a:r>
                      <a:r>
                        <a:rPr lang="en-US" sz="800" spc="10">
                          <a:effectLst/>
                        </a:rPr>
                        <a:t>F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en-US" sz="800" spc="5">
                          <a:effectLst/>
                        </a:rPr>
                        <a:t>a</a:t>
                      </a:r>
                      <a:r>
                        <a:rPr lang="en-US" sz="800" spc="-5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h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6890" marR="50673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16KB</a:t>
                      </a:r>
                    </a:p>
                    <a:p>
                      <a:pPr marL="304165" marR="76200" indent="-164465">
                        <a:lnSpc>
                          <a:spcPct val="10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(2KB</a:t>
                      </a:r>
                      <a:r>
                        <a:rPr lang="es-MX" sz="800" spc="-50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r</a:t>
                      </a:r>
                      <a:r>
                        <a:rPr lang="es-MX" sz="800" spc="10">
                          <a:effectLst/>
                        </a:rPr>
                        <a:t>e</a:t>
                      </a:r>
                      <a:r>
                        <a:rPr lang="es-MX" sz="800" spc="-5">
                          <a:effectLst/>
                        </a:rPr>
                        <a:t>s</a:t>
                      </a:r>
                      <a:r>
                        <a:rPr lang="es-MX" sz="800">
                          <a:effectLst/>
                        </a:rPr>
                        <a:t>e</a:t>
                      </a:r>
                      <a:r>
                        <a:rPr lang="es-MX" sz="800" spc="15">
                          <a:effectLst/>
                        </a:rPr>
                        <a:t>r</a:t>
                      </a:r>
                      <a:r>
                        <a:rPr lang="es-MX" sz="800" spc="-5">
                          <a:effectLst/>
                        </a:rPr>
                        <a:t>v</a:t>
                      </a:r>
                      <a:r>
                        <a:rPr lang="es-MX" sz="800" spc="5">
                          <a:effectLst/>
                        </a:rPr>
                        <a:t>ado</a:t>
                      </a:r>
                      <a:r>
                        <a:rPr lang="es-MX" sz="800">
                          <a:effectLst/>
                        </a:rPr>
                        <a:t>s</a:t>
                      </a:r>
                      <a:r>
                        <a:rPr lang="es-MX" sz="800" spc="160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pa</a:t>
                      </a:r>
                      <a:r>
                        <a:rPr lang="es-MX" sz="800">
                          <a:effectLst/>
                        </a:rPr>
                        <a:t>ra el</a:t>
                      </a:r>
                      <a:r>
                        <a:rPr lang="es-MX" sz="800" spc="-85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boot</a:t>
                      </a:r>
                      <a:r>
                        <a:rPr lang="es-MX" sz="800">
                          <a:effectLst/>
                        </a:rPr>
                        <a:t>l</a:t>
                      </a:r>
                      <a:r>
                        <a:rPr lang="es-MX" sz="800" spc="5">
                          <a:effectLst/>
                        </a:rPr>
                        <a:t>oad</a:t>
                      </a:r>
                      <a:r>
                        <a:rPr lang="es-MX" sz="800">
                          <a:effectLst/>
                        </a:rPr>
                        <a:t>er)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2440" marR="46101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32KB</a:t>
                      </a:r>
                    </a:p>
                    <a:p>
                      <a:pPr marL="67945" marR="56515" algn="ctr">
                        <a:lnSpc>
                          <a:spcPct val="10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(2KB</a:t>
                      </a:r>
                      <a:r>
                        <a:rPr lang="es-MX" sz="800" spc="-50" dirty="0">
                          <a:effectLst/>
                        </a:rPr>
                        <a:t> </a:t>
                      </a:r>
                      <a:r>
                        <a:rPr lang="es-MX" sz="800" spc="15" dirty="0">
                          <a:effectLst/>
                        </a:rPr>
                        <a:t>r</a:t>
                      </a:r>
                      <a:r>
                        <a:rPr lang="es-MX" sz="800" dirty="0">
                          <a:effectLst/>
                        </a:rPr>
                        <a:t>e</a:t>
                      </a:r>
                      <a:r>
                        <a:rPr lang="es-MX" sz="800" spc="5" dirty="0">
                          <a:effectLst/>
                        </a:rPr>
                        <a:t>s</a:t>
                      </a:r>
                      <a:r>
                        <a:rPr lang="es-MX" sz="800" dirty="0">
                          <a:effectLst/>
                        </a:rPr>
                        <a:t>er</a:t>
                      </a:r>
                      <a:r>
                        <a:rPr lang="es-MX" sz="800" spc="-5" dirty="0">
                          <a:effectLst/>
                        </a:rPr>
                        <a:t>v</a:t>
                      </a:r>
                      <a:r>
                        <a:rPr lang="es-MX" sz="800" spc="5" dirty="0">
                          <a:effectLst/>
                        </a:rPr>
                        <a:t>ad</a:t>
                      </a:r>
                      <a:r>
                        <a:rPr lang="es-MX" sz="800" spc="15" dirty="0">
                          <a:effectLst/>
                        </a:rPr>
                        <a:t>o</a:t>
                      </a:r>
                      <a:r>
                        <a:rPr lang="es-MX" sz="800" dirty="0">
                          <a:effectLst/>
                        </a:rPr>
                        <a:t>s</a:t>
                      </a:r>
                      <a:r>
                        <a:rPr lang="es-MX" sz="800" spc="160" dirty="0">
                          <a:effectLst/>
                        </a:rPr>
                        <a:t> </a:t>
                      </a:r>
                      <a:r>
                        <a:rPr lang="es-MX" sz="800" spc="5" dirty="0">
                          <a:effectLst/>
                        </a:rPr>
                        <a:t>pa</a:t>
                      </a:r>
                      <a:r>
                        <a:rPr lang="es-MX" sz="800" dirty="0">
                          <a:effectLst/>
                        </a:rPr>
                        <a:t>ra el</a:t>
                      </a:r>
                      <a:r>
                        <a:rPr lang="es-MX" sz="800" spc="-85" dirty="0">
                          <a:effectLst/>
                        </a:rPr>
                        <a:t> </a:t>
                      </a:r>
                      <a:r>
                        <a:rPr lang="es-MX" sz="800" spc="5" dirty="0" err="1">
                          <a:effectLst/>
                        </a:rPr>
                        <a:t>boot</a:t>
                      </a:r>
                      <a:r>
                        <a:rPr lang="es-MX" sz="800" dirty="0" err="1">
                          <a:effectLst/>
                        </a:rPr>
                        <a:t>l</a:t>
                      </a:r>
                      <a:r>
                        <a:rPr lang="es-MX" sz="800" spc="5" dirty="0" err="1">
                          <a:effectLst/>
                        </a:rPr>
                        <a:t>oad</a:t>
                      </a:r>
                      <a:r>
                        <a:rPr lang="es-MX" sz="800" dirty="0" err="1">
                          <a:effectLst/>
                        </a:rPr>
                        <a:t>er</a:t>
                      </a:r>
                      <a:r>
                        <a:rPr lang="es-MX" sz="800" dirty="0">
                          <a:effectLst/>
                        </a:rPr>
                        <a:t>)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64820" marR="45529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128KB</a:t>
                      </a:r>
                    </a:p>
                    <a:p>
                      <a:pPr marL="93345" marR="82550" algn="ctr">
                        <a:lnSpc>
                          <a:spcPct val="10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(4KB</a:t>
                      </a:r>
                      <a:r>
                        <a:rPr lang="es-MX" sz="800" spc="-25">
                          <a:effectLst/>
                        </a:rPr>
                        <a:t> </a:t>
                      </a:r>
                      <a:r>
                        <a:rPr lang="es-MX" sz="800">
                          <a:effectLst/>
                        </a:rPr>
                        <a:t>re</a:t>
                      </a:r>
                      <a:r>
                        <a:rPr lang="es-MX" sz="800" spc="5">
                          <a:effectLst/>
                        </a:rPr>
                        <a:t>s</a:t>
                      </a:r>
                      <a:r>
                        <a:rPr lang="es-MX" sz="800">
                          <a:effectLst/>
                        </a:rPr>
                        <a:t>er</a:t>
                      </a:r>
                      <a:r>
                        <a:rPr lang="es-MX" sz="800" spc="-5">
                          <a:effectLst/>
                        </a:rPr>
                        <a:t>v</a:t>
                      </a:r>
                      <a:r>
                        <a:rPr lang="es-MX" sz="800" spc="5">
                          <a:effectLst/>
                        </a:rPr>
                        <a:t>ad</a:t>
                      </a:r>
                      <a:r>
                        <a:rPr lang="es-MX" sz="800" spc="15">
                          <a:effectLst/>
                        </a:rPr>
                        <a:t>o</a:t>
                      </a:r>
                      <a:r>
                        <a:rPr lang="es-MX" sz="800">
                          <a:effectLst/>
                        </a:rPr>
                        <a:t>s</a:t>
                      </a:r>
                      <a:r>
                        <a:rPr lang="es-MX" sz="800" spc="210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pa</a:t>
                      </a:r>
                      <a:r>
                        <a:rPr lang="es-MX" sz="800">
                          <a:effectLst/>
                        </a:rPr>
                        <a:t>ra el</a:t>
                      </a:r>
                      <a:r>
                        <a:rPr lang="es-MX" sz="800" spc="-95">
                          <a:effectLst/>
                        </a:rPr>
                        <a:t> </a:t>
                      </a:r>
                      <a:r>
                        <a:rPr lang="es-MX" sz="800" spc="5">
                          <a:effectLst/>
                        </a:rPr>
                        <a:t>boot</a:t>
                      </a:r>
                      <a:r>
                        <a:rPr lang="es-MX" sz="800">
                          <a:effectLst/>
                        </a:rPr>
                        <a:t>l</a:t>
                      </a:r>
                      <a:r>
                        <a:rPr lang="es-MX" sz="800" spc="5">
                          <a:effectLst/>
                        </a:rPr>
                        <a:t>oad</a:t>
                      </a:r>
                      <a:r>
                        <a:rPr lang="es-MX" sz="800">
                          <a:effectLst/>
                        </a:rPr>
                        <a:t>er)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SRAM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670" marR="52387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en-US" sz="800" spc="-7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KB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5" marR="47942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r>
                        <a:rPr lang="en-US" sz="800" spc="-7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KB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50546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r>
                        <a:rPr lang="en-US" sz="800" spc="-7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KB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5">
                          <a:effectLst/>
                        </a:rPr>
                        <a:t>EEP</a:t>
                      </a:r>
                      <a:r>
                        <a:rPr lang="en-US" sz="800">
                          <a:effectLst/>
                        </a:rPr>
                        <a:t>ROM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73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s12 </a:t>
                      </a:r>
                      <a:r>
                        <a:rPr lang="en-US" sz="800" spc="5">
                          <a:effectLst/>
                        </a:rPr>
                        <a:t>byt</a:t>
                      </a:r>
                      <a:r>
                        <a:rPr lang="en-US" sz="800">
                          <a:effectLst/>
                        </a:rPr>
                        <a:t>es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5" marR="47942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r>
                        <a:rPr lang="en-US" sz="800" spc="-7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KB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13715" marR="50546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r>
                        <a:rPr lang="en-US" sz="800" spc="-7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KB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Frec</a:t>
                      </a:r>
                      <a:r>
                        <a:rPr lang="en-US" sz="800" spc="5">
                          <a:effectLst/>
                        </a:rPr>
                        <a:t>u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">
                          <a:effectLst/>
                        </a:rPr>
                        <a:t>n</a:t>
                      </a:r>
                      <a:r>
                        <a:rPr lang="en-US" sz="800">
                          <a:effectLst/>
                        </a:rPr>
                        <a:t>cia</a:t>
                      </a:r>
                      <a:r>
                        <a:rPr lang="en-US" sz="800" spc="10">
                          <a:effectLst/>
                        </a:rPr>
                        <a:t> </a:t>
                      </a:r>
                      <a:r>
                        <a:rPr lang="en-US" sz="800" spc="5">
                          <a:effectLst/>
                        </a:rPr>
                        <a:t>d</a:t>
                      </a: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spc="5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Rel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j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0" marR="44005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r>
                        <a:rPr lang="en-US" sz="800" spc="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M</a:t>
                      </a:r>
                      <a:r>
                        <a:rPr lang="en-US" sz="800" spc="5">
                          <a:effectLst/>
                        </a:rPr>
                        <a:t>H</a:t>
                      </a:r>
                      <a:r>
                        <a:rPr lang="en-US" sz="800">
                          <a:effectLst/>
                        </a:rPr>
                        <a:t>z</a:t>
                      </a:r>
                      <a:endParaRPr lang="es-MX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7035" marR="39433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r>
                        <a:rPr lang="en-US" sz="800" spc="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M</a:t>
                      </a:r>
                      <a:r>
                        <a:rPr lang="en-US" sz="800" spc="5" dirty="0">
                          <a:effectLst/>
                        </a:rPr>
                        <a:t>H</a:t>
                      </a:r>
                      <a:r>
                        <a:rPr lang="en-US" sz="800" dirty="0">
                          <a:effectLst/>
                        </a:rPr>
                        <a:t>z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1165" marR="42037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r>
                        <a:rPr lang="en-US" sz="800" spc="5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M</a:t>
                      </a:r>
                      <a:r>
                        <a:rPr lang="en-US" sz="800" spc="5" dirty="0">
                          <a:effectLst/>
                        </a:rPr>
                        <a:t>H</a:t>
                      </a:r>
                      <a:r>
                        <a:rPr lang="en-US" sz="800" dirty="0">
                          <a:effectLst/>
                        </a:rPr>
                        <a:t>z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6821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648</Words>
  <Application>Microsoft Office PowerPoint</Application>
  <PresentationFormat>Presentación en pantalla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Times New Roman</vt:lpstr>
      <vt:lpstr>Wingdings</vt:lpstr>
      <vt:lpstr>Retrospección</vt:lpstr>
      <vt:lpstr>Control, adquisición y monitoreo con Arduino y Visual Basic .net</vt:lpstr>
      <vt:lpstr>Capítulo 1: Bienvenido a Arduino y Visual Basic .NET</vt:lpstr>
      <vt:lpstr>Presentación de PowerPoint</vt:lpstr>
      <vt:lpstr>Presentación de PowerPoint</vt:lpstr>
      <vt:lpstr>Introducción al sistema Arduino</vt:lpstr>
      <vt:lpstr>Concepto de Arduino</vt:lpstr>
      <vt:lpstr>Presentación de PowerPoint</vt:lpstr>
      <vt:lpstr>Tarjetas comunes</vt:lpstr>
      <vt:lpstr>Características</vt:lpstr>
      <vt:lpstr>Diagrama a bloques</vt:lpstr>
      <vt:lpstr>Arduino Duemilanove/UNO</vt:lpstr>
      <vt:lpstr>Presentación de PowerPoint</vt:lpstr>
      <vt:lpstr>Pasos de la instalación</vt:lpstr>
      <vt:lpstr>Estructura de Programación</vt:lpstr>
      <vt:lpstr>FUNCIONES BASICAS INICIALES</vt:lpstr>
      <vt:lpstr>Presentación de PowerPoint</vt:lpstr>
      <vt:lpstr>Estructura general</vt:lpstr>
      <vt:lpstr>DECLARACION DE VARIABLES</vt:lpstr>
      <vt:lpstr>Presentación de PowerPoint</vt:lpstr>
      <vt:lpstr>Funciones</vt:lpstr>
      <vt:lpstr>Señales analógicas</vt:lpstr>
      <vt:lpstr>Funciones matemáticas</vt:lpstr>
      <vt:lpstr>Librerías estandard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Control, adquisición, monitoreo con Arduino y visual basic .net</dc:title>
  <dc:creator>PC</dc:creator>
  <cp:lastModifiedBy>hvela</cp:lastModifiedBy>
  <cp:revision>14</cp:revision>
  <dcterms:created xsi:type="dcterms:W3CDTF">2016-09-27T22:28:37Z</dcterms:created>
  <dcterms:modified xsi:type="dcterms:W3CDTF">2017-03-14T17:52:26Z</dcterms:modified>
</cp:coreProperties>
</file>