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57"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1" d="100"/>
          <a:sy n="91"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BE032-1ECF-4955-8E09-39439F3809C1}" type="datetimeFigureOut">
              <a:rPr lang="es-MX" smtClean="0"/>
              <a:t>14/03/2017</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38884-308A-4125-B7E0-855A3A5F77CD}" type="slidenum">
              <a:rPr lang="es-MX" smtClean="0"/>
              <a:t>‹Nº›</a:t>
            </a:fld>
            <a:endParaRPr lang="es-MX"/>
          </a:p>
        </p:txBody>
      </p:sp>
    </p:spTree>
    <p:extLst>
      <p:ext uri="{BB962C8B-B14F-4D97-AF65-F5344CB8AC3E}">
        <p14:creationId xmlns:p14="http://schemas.microsoft.com/office/powerpoint/2010/main" val="251440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85400F28-F45F-47AB-941D-8B4DEB611395}" type="datetimeFigureOut">
              <a:rPr lang="es-MX" smtClean="0"/>
              <a:t>14/03/2017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7242B08-02A2-4200-BC16-80DE6C3FEFD3}" type="slidenum">
              <a:rPr lang="es-MX" smtClean="0"/>
              <a:t>‹Nº›</a:t>
            </a:fld>
            <a:endParaRPr lang="es-MX"/>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160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5400F28-F45F-47AB-941D-8B4DEB611395}" type="datetimeFigureOut">
              <a:rPr lang="es-MX" smtClean="0"/>
              <a:t>14/03/2017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7242B08-02A2-4200-BC16-80DE6C3FEFD3}" type="slidenum">
              <a:rPr lang="es-MX" smtClean="0"/>
              <a:t>‹Nº›</a:t>
            </a:fld>
            <a:endParaRPr lang="es-MX"/>
          </a:p>
        </p:txBody>
      </p:sp>
    </p:spTree>
    <p:extLst>
      <p:ext uri="{BB962C8B-B14F-4D97-AF65-F5344CB8AC3E}">
        <p14:creationId xmlns:p14="http://schemas.microsoft.com/office/powerpoint/2010/main" val="3666497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5400F28-F45F-47AB-941D-8B4DEB611395}" type="datetimeFigureOut">
              <a:rPr lang="es-MX" smtClean="0"/>
              <a:t>14/03/2017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7242B08-02A2-4200-BC16-80DE6C3FEFD3}" type="slidenum">
              <a:rPr lang="es-MX" smtClean="0"/>
              <a:t>‹Nº›</a:t>
            </a:fld>
            <a:endParaRPr lang="es-MX"/>
          </a:p>
        </p:txBody>
      </p:sp>
    </p:spTree>
    <p:extLst>
      <p:ext uri="{BB962C8B-B14F-4D97-AF65-F5344CB8AC3E}">
        <p14:creationId xmlns:p14="http://schemas.microsoft.com/office/powerpoint/2010/main" val="197823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5400F28-F45F-47AB-941D-8B4DEB611395}" type="datetimeFigureOut">
              <a:rPr lang="es-MX" smtClean="0"/>
              <a:t>14/03/2017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7242B08-02A2-4200-BC16-80DE6C3FEFD3}" type="slidenum">
              <a:rPr lang="es-MX" smtClean="0"/>
              <a:t>‹Nº›</a:t>
            </a:fld>
            <a:endParaRPr lang="es-MX"/>
          </a:p>
        </p:txBody>
      </p:sp>
    </p:spTree>
    <p:extLst>
      <p:ext uri="{BB962C8B-B14F-4D97-AF65-F5344CB8AC3E}">
        <p14:creationId xmlns:p14="http://schemas.microsoft.com/office/powerpoint/2010/main" val="1486931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85400F28-F45F-47AB-941D-8B4DEB611395}" type="datetimeFigureOut">
              <a:rPr lang="es-MX" smtClean="0"/>
              <a:t>14/03/2017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7242B08-02A2-4200-BC16-80DE6C3FEFD3}" type="slidenum">
              <a:rPr lang="es-MX" smtClean="0"/>
              <a:t>‹Nº›</a:t>
            </a:fld>
            <a:endParaRPr lang="es-MX"/>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992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5400F28-F45F-47AB-941D-8B4DEB611395}" type="datetimeFigureOut">
              <a:rPr lang="es-MX" smtClean="0"/>
              <a:t>14/03/2017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7242B08-02A2-4200-BC16-80DE6C3FEFD3}" type="slidenum">
              <a:rPr lang="es-MX" smtClean="0"/>
              <a:t>‹Nº›</a:t>
            </a:fld>
            <a:endParaRPr lang="es-MX"/>
          </a:p>
        </p:txBody>
      </p:sp>
    </p:spTree>
    <p:extLst>
      <p:ext uri="{BB962C8B-B14F-4D97-AF65-F5344CB8AC3E}">
        <p14:creationId xmlns:p14="http://schemas.microsoft.com/office/powerpoint/2010/main" val="624542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22960" y="2582334"/>
            <a:ext cx="3703320" cy="32867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5400F28-F45F-47AB-941D-8B4DEB611395}" type="datetimeFigureOut">
              <a:rPr lang="es-MX" smtClean="0"/>
              <a:t>14/03/2017</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7242B08-02A2-4200-BC16-80DE6C3FEFD3}" type="slidenum">
              <a:rPr lang="es-MX" smtClean="0"/>
              <a:t>‹Nº›</a:t>
            </a:fld>
            <a:endParaRPr lang="es-MX"/>
          </a:p>
        </p:txBody>
      </p:sp>
    </p:spTree>
    <p:extLst>
      <p:ext uri="{BB962C8B-B14F-4D97-AF65-F5344CB8AC3E}">
        <p14:creationId xmlns:p14="http://schemas.microsoft.com/office/powerpoint/2010/main" val="206387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5400F28-F45F-47AB-941D-8B4DEB611395}" type="datetimeFigureOut">
              <a:rPr lang="es-MX" smtClean="0"/>
              <a:t>14/03/2017</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7242B08-02A2-4200-BC16-80DE6C3FEFD3}" type="slidenum">
              <a:rPr lang="es-MX" smtClean="0"/>
              <a:t>‹Nº›</a:t>
            </a:fld>
            <a:endParaRPr lang="es-MX"/>
          </a:p>
        </p:txBody>
      </p:sp>
    </p:spTree>
    <p:extLst>
      <p:ext uri="{BB962C8B-B14F-4D97-AF65-F5344CB8AC3E}">
        <p14:creationId xmlns:p14="http://schemas.microsoft.com/office/powerpoint/2010/main" val="213726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5400F28-F45F-47AB-941D-8B4DEB611395}" type="datetimeFigureOut">
              <a:rPr lang="es-MX" smtClean="0"/>
              <a:t>14/03/2017</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C7242B08-02A2-4200-BC16-80DE6C3FEFD3}" type="slidenum">
              <a:rPr lang="es-MX" smtClean="0"/>
              <a:t>‹Nº›</a:t>
            </a:fld>
            <a:endParaRPr lang="es-MX"/>
          </a:p>
        </p:txBody>
      </p:sp>
    </p:spTree>
    <p:extLst>
      <p:ext uri="{BB962C8B-B14F-4D97-AF65-F5344CB8AC3E}">
        <p14:creationId xmlns:p14="http://schemas.microsoft.com/office/powerpoint/2010/main" val="322875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5400F28-F45F-47AB-941D-8B4DEB611395}" type="datetimeFigureOut">
              <a:rPr lang="es-MX" smtClean="0"/>
              <a:t>14/03/2017</a:t>
            </a:fld>
            <a:endParaRPr lang="es-MX"/>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7242B08-02A2-4200-BC16-80DE6C3FEFD3}" type="slidenum">
              <a:rPr lang="es-MX" smtClean="0"/>
              <a:t>‹Nº›</a:t>
            </a:fld>
            <a:endParaRPr lang="es-MX"/>
          </a:p>
        </p:txBody>
      </p:sp>
    </p:spTree>
    <p:extLst>
      <p:ext uri="{BB962C8B-B14F-4D97-AF65-F5344CB8AC3E}">
        <p14:creationId xmlns:p14="http://schemas.microsoft.com/office/powerpoint/2010/main" val="2517961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85400F28-F45F-47AB-941D-8B4DEB611395}" type="datetimeFigureOut">
              <a:rPr lang="es-MX" smtClean="0"/>
              <a:t>14/03/2017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7242B08-02A2-4200-BC16-80DE6C3FEFD3}" type="slidenum">
              <a:rPr lang="es-MX" smtClean="0"/>
              <a:t>‹Nº›</a:t>
            </a:fld>
            <a:endParaRPr lang="es-MX"/>
          </a:p>
        </p:txBody>
      </p:sp>
    </p:spTree>
    <p:extLst>
      <p:ext uri="{BB962C8B-B14F-4D97-AF65-F5344CB8AC3E}">
        <p14:creationId xmlns:p14="http://schemas.microsoft.com/office/powerpoint/2010/main" val="1057701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5400F28-F45F-47AB-941D-8B4DEB611395}" type="datetimeFigureOut">
              <a:rPr lang="es-MX" smtClean="0"/>
              <a:t>14/03/2017</a:t>
            </a:fld>
            <a:endParaRPr lang="es-MX"/>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7242B08-02A2-4200-BC16-80DE6C3FEFD3}" type="slidenum">
              <a:rPr lang="es-MX" smtClean="0"/>
              <a:t>‹Nº›</a:t>
            </a:fld>
            <a:endParaRPr lang="es-MX"/>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6627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algn="ctr"/>
            <a:r>
              <a:rPr lang="es-MX" sz="4950" dirty="0"/>
              <a:t>Control, adquisición y monitoreo con Arduino y Visual Basic </a:t>
            </a:r>
            <a:r>
              <a:rPr lang="es-MX" sz="4950" dirty="0" err="1"/>
              <a:t>.net</a:t>
            </a:r>
            <a:endParaRPr lang="es-MX" sz="4950" dirty="0"/>
          </a:p>
        </p:txBody>
      </p:sp>
      <p:sp>
        <p:nvSpPr>
          <p:cNvPr id="3" name="Subtítulo 2"/>
          <p:cNvSpPr>
            <a:spLocks noGrp="1"/>
          </p:cNvSpPr>
          <p:nvPr>
            <p:ph type="subTitle" idx="1"/>
          </p:nvPr>
        </p:nvSpPr>
        <p:spPr/>
        <p:txBody>
          <a:bodyPr/>
          <a:lstStyle/>
          <a:p>
            <a:r>
              <a:rPr lang="es-MX" dirty="0"/>
              <a:t>Mtro. </a:t>
            </a:r>
            <a:r>
              <a:rPr lang="es-MX" dirty="0" err="1"/>
              <a:t>ruben</a:t>
            </a:r>
            <a:r>
              <a:rPr lang="es-MX" dirty="0"/>
              <a:t> oliva ramos</a:t>
            </a:r>
          </a:p>
        </p:txBody>
      </p:sp>
    </p:spTree>
    <p:extLst>
      <p:ext uri="{BB962C8B-B14F-4D97-AF65-F5344CB8AC3E}">
        <p14:creationId xmlns:p14="http://schemas.microsoft.com/office/powerpoint/2010/main" val="2339503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a:t>Módulo SIM900</a:t>
            </a:r>
          </a:p>
        </p:txBody>
      </p:sp>
      <p:sp>
        <p:nvSpPr>
          <p:cNvPr id="3" name="2 Marcador de contenido"/>
          <p:cNvSpPr>
            <a:spLocks noGrp="1"/>
          </p:cNvSpPr>
          <p:nvPr>
            <p:ph idx="1"/>
          </p:nvPr>
        </p:nvSpPr>
        <p:spPr/>
        <p:txBody>
          <a:bodyPr/>
          <a:lstStyle/>
          <a:p>
            <a:endParaRPr lang="es-MX" dirty="0"/>
          </a:p>
          <a:p>
            <a:endParaRPr lang="es-MX" dirty="0"/>
          </a:p>
          <a:p>
            <a:r>
              <a:rPr lang="es-MX" dirty="0"/>
              <a:t>Mediante el módulo SIM900 se puede conectar a un servidor WEB o a Internet para enviar y recibir datos.</a:t>
            </a:r>
          </a:p>
          <a:p>
            <a:endParaRPr lang="es-MX" dirty="0"/>
          </a:p>
          <a:p>
            <a:r>
              <a:rPr lang="es-MX" dirty="0"/>
              <a:t>El módulo SIM900 se comunica con el microcontrolador mediante comandos AT de forma serial.</a:t>
            </a:r>
          </a:p>
        </p:txBody>
      </p:sp>
    </p:spTree>
    <p:extLst>
      <p:ext uri="{BB962C8B-B14F-4D97-AF65-F5344CB8AC3E}">
        <p14:creationId xmlns:p14="http://schemas.microsoft.com/office/powerpoint/2010/main" val="2124417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Requisitos del operador de RED</a:t>
            </a:r>
          </a:p>
        </p:txBody>
      </p:sp>
      <p:sp>
        <p:nvSpPr>
          <p:cNvPr id="3" name="2 Marcador de contenido"/>
          <p:cNvSpPr>
            <a:spLocks noGrp="1"/>
          </p:cNvSpPr>
          <p:nvPr>
            <p:ph idx="1"/>
          </p:nvPr>
        </p:nvSpPr>
        <p:spPr/>
        <p:txBody>
          <a:bodyPr>
            <a:normAutofit/>
          </a:bodyPr>
          <a:lstStyle/>
          <a:p>
            <a:pPr algn="just"/>
            <a:r>
              <a:rPr lang="es-MX" dirty="0"/>
              <a:t>Para acceder a una red, debe tener una suscripción con un operador de teléfono móvil </a:t>
            </a:r>
            <a:r>
              <a:rPr lang="es-MX" sz="2700" b="1" dirty="0">
                <a:solidFill>
                  <a:srgbClr val="FF0000"/>
                </a:solidFill>
              </a:rPr>
              <a:t>(ya sea de prepago o contrato).</a:t>
            </a:r>
          </a:p>
          <a:p>
            <a:pPr algn="just"/>
            <a:endParaRPr lang="es-MX" dirty="0"/>
          </a:p>
          <a:p>
            <a:pPr algn="just"/>
            <a:r>
              <a:rPr lang="es-MX" dirty="0"/>
              <a:t>El operador de red proporciona la tarjeta SIM, que contiene información como el número del móvil, y puede almacenar cantidades limitadas de contactos y mensajes SMS.</a:t>
            </a:r>
          </a:p>
        </p:txBody>
      </p:sp>
    </p:spTree>
    <p:extLst>
      <p:ext uri="{BB962C8B-B14F-4D97-AF65-F5344CB8AC3E}">
        <p14:creationId xmlns:p14="http://schemas.microsoft.com/office/powerpoint/2010/main" val="520681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941" y="3518763"/>
            <a:ext cx="1713930" cy="1285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a:bodyPr>
          <a:lstStyle/>
          <a:p>
            <a:pPr algn="just"/>
            <a:endParaRPr lang="es-MX" dirty="0"/>
          </a:p>
          <a:p>
            <a:pPr algn="just"/>
            <a:r>
              <a:rPr lang="es-MX" dirty="0"/>
              <a:t>Para utilizar GPRS para acceso a Internet, solicitar o servir páginas web, es necesario obtener el </a:t>
            </a:r>
            <a:r>
              <a:rPr lang="es-MX" b="1" dirty="0">
                <a:solidFill>
                  <a:srgbClr val="FF0000"/>
                </a:solidFill>
              </a:rPr>
              <a:t>Nombre de punto de acceso  ACCESS POINT NAME (APN) y un nombre de usuario / contraseña del operador de red. ESTOS DATOS LOS PROPORCIONA EL PROVEEDOR DE TELEFONIA Y SON NECESARIOS PARA QUE EL DISPOSITIVO SE CONECTE A INTERNET</a:t>
            </a:r>
            <a:endParaRPr lang="es-MX" dirty="0"/>
          </a:p>
          <a:p>
            <a:pPr algn="just"/>
            <a:endParaRPr lang="es-MX" dirty="0"/>
          </a:p>
        </p:txBody>
      </p:sp>
    </p:spTree>
    <p:extLst>
      <p:ext uri="{BB962C8B-B14F-4D97-AF65-F5344CB8AC3E}">
        <p14:creationId xmlns:p14="http://schemas.microsoft.com/office/powerpoint/2010/main" val="307091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Tarjeta SIM</a:t>
            </a:r>
          </a:p>
        </p:txBody>
      </p:sp>
      <p:sp>
        <p:nvSpPr>
          <p:cNvPr id="3" name="2 Marcador de contenido"/>
          <p:cNvSpPr>
            <a:spLocks noGrp="1"/>
          </p:cNvSpPr>
          <p:nvPr>
            <p:ph idx="1"/>
          </p:nvPr>
        </p:nvSpPr>
        <p:spPr/>
        <p:txBody>
          <a:bodyPr>
            <a:normAutofit/>
          </a:bodyPr>
          <a:lstStyle/>
          <a:p>
            <a:pPr algn="just"/>
            <a:endParaRPr lang="es-MX" dirty="0"/>
          </a:p>
          <a:p>
            <a:pPr algn="just"/>
            <a:endParaRPr lang="es-MX" dirty="0"/>
          </a:p>
          <a:p>
            <a:pPr algn="just"/>
            <a:r>
              <a:rPr lang="es-MX" dirty="0"/>
              <a:t>El SIM representa un contrato con un proveedor de comunicaciones y le brinda el servicio de GSM de parte de la compañía de telefonía celular.</a:t>
            </a:r>
          </a:p>
          <a:p>
            <a:pPr algn="just"/>
            <a:endParaRPr lang="es-MX"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597" y="1072202"/>
            <a:ext cx="2145978" cy="1609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785" y="3649587"/>
            <a:ext cx="2145978" cy="1609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830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Conexión a Internet</a:t>
            </a:r>
          </a:p>
        </p:txBody>
      </p:sp>
      <p:sp>
        <p:nvSpPr>
          <p:cNvPr id="3" name="2 Marcador de contenido"/>
          <p:cNvSpPr>
            <a:spLocks noGrp="1"/>
          </p:cNvSpPr>
          <p:nvPr>
            <p:ph idx="1"/>
          </p:nvPr>
        </p:nvSpPr>
        <p:spPr/>
        <p:txBody>
          <a:bodyPr>
            <a:normAutofit fontScale="70000" lnSpcReduction="20000"/>
          </a:bodyPr>
          <a:lstStyle/>
          <a:p>
            <a:pPr algn="just"/>
            <a:r>
              <a:rPr lang="es-MX" dirty="0"/>
              <a:t>Además de la tarjeta SIM y un plan de datos, necesitará un poco de información adicional de su proveedor de telefonía móvil para conectarse a Internet. </a:t>
            </a:r>
          </a:p>
          <a:p>
            <a:pPr algn="just"/>
            <a:endParaRPr lang="es-MX" dirty="0"/>
          </a:p>
          <a:p>
            <a:pPr algn="just"/>
            <a:r>
              <a:rPr lang="es-MX" b="1" dirty="0">
                <a:solidFill>
                  <a:srgbClr val="FF0000"/>
                </a:solidFill>
              </a:rPr>
              <a:t>Cada proveedor de telefonía móvil tiene un Nombre de punto de acceso (APN) </a:t>
            </a:r>
            <a:r>
              <a:rPr lang="es-MX" dirty="0"/>
              <a:t>que sirve como puente entre la </a:t>
            </a:r>
            <a:r>
              <a:rPr lang="es-MX" u="sng" dirty="0"/>
              <a:t>red celular y el Internet. </a:t>
            </a:r>
          </a:p>
          <a:p>
            <a:pPr algn="just"/>
            <a:endParaRPr lang="es-MX" u="sng" dirty="0"/>
          </a:p>
          <a:p>
            <a:pPr algn="just"/>
            <a:r>
              <a:rPr lang="es-MX" dirty="0"/>
              <a:t>A veces, hay un nombre de usuario y la contraseña asociada con el punto de conexión. </a:t>
            </a:r>
          </a:p>
          <a:p>
            <a:pPr algn="just"/>
            <a:endParaRPr lang="es-MX" dirty="0"/>
          </a:p>
          <a:p>
            <a:pPr algn="just"/>
            <a:r>
              <a:rPr lang="es-MX" dirty="0"/>
              <a:t>Por ejemplo, la APN </a:t>
            </a:r>
            <a:r>
              <a:rPr lang="es-MX" dirty="0" err="1"/>
              <a:t>Movilforum</a:t>
            </a:r>
            <a:r>
              <a:rPr lang="es-MX" dirty="0"/>
              <a:t> es </a:t>
            </a:r>
            <a:r>
              <a:rPr lang="es-MX" sz="2850" b="1" dirty="0"/>
              <a:t>sm2ms.movilforum.es</a:t>
            </a:r>
            <a:r>
              <a:rPr lang="es-MX" dirty="0"/>
              <a:t>, pero no tiene contraseña o nombre de usuario.</a:t>
            </a:r>
          </a:p>
          <a:p>
            <a:pPr algn="just"/>
            <a:endParaRPr lang="es-MX" dirty="0"/>
          </a:p>
          <a:p>
            <a:pPr algn="just"/>
            <a:r>
              <a:rPr lang="es-MX" sz="3300" b="1" u="sng" dirty="0">
                <a:solidFill>
                  <a:srgbClr val="FF0000"/>
                </a:solidFill>
              </a:rPr>
              <a:t>Dependiendo de la compañía de telefonía celular (</a:t>
            </a:r>
            <a:r>
              <a:rPr lang="es-MX" sz="3300" b="1" u="sng" dirty="0" err="1">
                <a:solidFill>
                  <a:srgbClr val="FF0000"/>
                </a:solidFill>
              </a:rPr>
              <a:t>Telcell</a:t>
            </a:r>
            <a:r>
              <a:rPr lang="es-MX" sz="3300" b="1" u="sng" dirty="0">
                <a:solidFill>
                  <a:srgbClr val="FF0000"/>
                </a:solidFill>
              </a:rPr>
              <a:t>, </a:t>
            </a:r>
            <a:r>
              <a:rPr lang="es-MX" sz="3300" b="1" u="sng" dirty="0" err="1">
                <a:solidFill>
                  <a:srgbClr val="FF0000"/>
                </a:solidFill>
              </a:rPr>
              <a:t>Usacell</a:t>
            </a:r>
            <a:r>
              <a:rPr lang="es-MX" sz="3300" b="1" u="sng" dirty="0">
                <a:solidFill>
                  <a:srgbClr val="FF0000"/>
                </a:solidFill>
              </a:rPr>
              <a:t>, etc.) vamos a preguntar el nombre del punto de acceso, el usuario y la contraseña</a:t>
            </a:r>
          </a:p>
        </p:txBody>
      </p:sp>
    </p:spTree>
    <p:extLst>
      <p:ext uri="{BB962C8B-B14F-4D97-AF65-F5344CB8AC3E}">
        <p14:creationId xmlns:p14="http://schemas.microsoft.com/office/powerpoint/2010/main" val="3860092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1277634" y="1257300"/>
            <a:ext cx="6723367" cy="742950"/>
          </a:xfrm>
        </p:spPr>
        <p:txBody>
          <a:bodyPr>
            <a:noAutofit/>
          </a:bodyPr>
          <a:lstStyle/>
          <a:p>
            <a:pPr algn="ctr"/>
            <a:r>
              <a:rPr lang="es-MX" sz="1800" b="1" dirty="0"/>
              <a:t>Arquitectura del Sistema </a:t>
            </a:r>
            <a:br>
              <a:rPr lang="es-MX" sz="1800" b="1" dirty="0"/>
            </a:br>
            <a:r>
              <a:rPr lang="es-MX" sz="1800" b="1" dirty="0"/>
              <a:t>El módulo GPRS permite al sistema conectarse a Internet a través del proveedor de Telefonía y se conecta a un servidor WEB remoto</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1700" y="2791624"/>
            <a:ext cx="1785938" cy="1339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1942909" y="2635730"/>
            <a:ext cx="1423757" cy="715581"/>
          </a:xfrm>
          <a:prstGeom prst="rect">
            <a:avLst/>
          </a:prstGeom>
          <a:noFill/>
        </p:spPr>
        <p:txBody>
          <a:bodyPr wrap="square" rtlCol="0">
            <a:spAutoFit/>
          </a:bodyPr>
          <a:lstStyle/>
          <a:p>
            <a:pPr algn="ctr"/>
            <a:r>
              <a:rPr lang="es-MX" sz="1350" dirty="0"/>
              <a:t>Modulo GPRS</a:t>
            </a:r>
          </a:p>
          <a:p>
            <a:pPr algn="ctr"/>
            <a:r>
              <a:rPr lang="es-MX" sz="1350" dirty="0"/>
              <a:t>SIM900 y PIC 18F4550</a:t>
            </a:r>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6006" y="2729592"/>
            <a:ext cx="563954" cy="1374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3565" y="2263019"/>
            <a:ext cx="1526777" cy="1222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6481909" y="2648863"/>
            <a:ext cx="810090" cy="300082"/>
          </a:xfrm>
          <a:prstGeom prst="rect">
            <a:avLst/>
          </a:prstGeom>
          <a:noFill/>
        </p:spPr>
        <p:txBody>
          <a:bodyPr wrap="square" rtlCol="0">
            <a:spAutoFit/>
          </a:bodyPr>
          <a:lstStyle/>
          <a:p>
            <a:pPr algn="ctr"/>
            <a:r>
              <a:rPr lang="es-MX" sz="1350" dirty="0"/>
              <a:t>Internet</a:t>
            </a:r>
          </a:p>
        </p:txBody>
      </p:sp>
      <p:sp>
        <p:nvSpPr>
          <p:cNvPr id="10" name="9 CuadroTexto"/>
          <p:cNvSpPr txBox="1"/>
          <p:nvPr/>
        </p:nvSpPr>
        <p:spPr>
          <a:xfrm>
            <a:off x="4223261" y="2302615"/>
            <a:ext cx="1369443" cy="507831"/>
          </a:xfrm>
          <a:prstGeom prst="rect">
            <a:avLst/>
          </a:prstGeom>
          <a:noFill/>
        </p:spPr>
        <p:txBody>
          <a:bodyPr wrap="square" rtlCol="0">
            <a:spAutoFit/>
          </a:bodyPr>
          <a:lstStyle/>
          <a:p>
            <a:pPr algn="ctr"/>
            <a:r>
              <a:rPr lang="es-MX" sz="1350" dirty="0"/>
              <a:t>Punto de Acceso (APN)</a:t>
            </a:r>
          </a:p>
        </p:txBody>
      </p:sp>
      <p:sp>
        <p:nvSpPr>
          <p:cNvPr id="11" name="10 CuadroTexto"/>
          <p:cNvSpPr txBox="1"/>
          <p:nvPr/>
        </p:nvSpPr>
        <p:spPr>
          <a:xfrm>
            <a:off x="1385646" y="4074227"/>
            <a:ext cx="2160240" cy="507831"/>
          </a:xfrm>
          <a:prstGeom prst="rect">
            <a:avLst/>
          </a:prstGeom>
          <a:noFill/>
        </p:spPr>
        <p:txBody>
          <a:bodyPr wrap="square" rtlCol="0">
            <a:spAutoFit/>
          </a:bodyPr>
          <a:lstStyle/>
          <a:p>
            <a:pPr algn="ctr"/>
            <a:r>
              <a:rPr lang="es-MX" sz="1350" dirty="0"/>
              <a:t>Conexión de Sensores y Actuadores del Sistema</a:t>
            </a:r>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3567" y="3266983"/>
            <a:ext cx="1744709" cy="1024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CuadroTexto"/>
          <p:cNvSpPr txBox="1"/>
          <p:nvPr/>
        </p:nvSpPr>
        <p:spPr>
          <a:xfrm>
            <a:off x="6123565" y="4316602"/>
            <a:ext cx="1526777" cy="507831"/>
          </a:xfrm>
          <a:prstGeom prst="rect">
            <a:avLst/>
          </a:prstGeom>
          <a:noFill/>
        </p:spPr>
        <p:txBody>
          <a:bodyPr wrap="square" rtlCol="0">
            <a:spAutoFit/>
          </a:bodyPr>
          <a:lstStyle/>
          <a:p>
            <a:pPr algn="ctr"/>
            <a:r>
              <a:rPr lang="es-MX" sz="1350" dirty="0"/>
              <a:t>Servidor WEB, DNS y base de datos</a:t>
            </a:r>
          </a:p>
        </p:txBody>
      </p:sp>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5458" y="4789065"/>
            <a:ext cx="2293144" cy="1121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15 CuadroTexto"/>
          <p:cNvSpPr txBox="1"/>
          <p:nvPr/>
        </p:nvSpPr>
        <p:spPr>
          <a:xfrm>
            <a:off x="3734907" y="4291180"/>
            <a:ext cx="1269141" cy="715581"/>
          </a:xfrm>
          <a:prstGeom prst="rect">
            <a:avLst/>
          </a:prstGeom>
          <a:noFill/>
        </p:spPr>
        <p:txBody>
          <a:bodyPr wrap="square" rtlCol="0">
            <a:spAutoFit/>
          </a:bodyPr>
          <a:lstStyle/>
          <a:p>
            <a:pPr algn="ctr"/>
            <a:r>
              <a:rPr lang="es-MX" sz="1350" dirty="0"/>
              <a:t>Monitoreo del sistema de forma remota</a:t>
            </a:r>
          </a:p>
        </p:txBody>
      </p:sp>
    </p:spTree>
    <p:extLst>
      <p:ext uri="{BB962C8B-B14F-4D97-AF65-F5344CB8AC3E}">
        <p14:creationId xmlns:p14="http://schemas.microsoft.com/office/powerpoint/2010/main" val="4159360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a:t>Tecnología GSM </a:t>
            </a:r>
          </a:p>
        </p:txBody>
      </p:sp>
      <p:sp>
        <p:nvSpPr>
          <p:cNvPr id="3" name="2 Subtítulo"/>
          <p:cNvSpPr>
            <a:spLocks noGrp="1"/>
          </p:cNvSpPr>
          <p:nvPr>
            <p:ph type="subTitle" idx="1"/>
          </p:nvPr>
        </p:nvSpPr>
        <p:spPr/>
        <p:txBody>
          <a:bodyPr/>
          <a:lstStyle/>
          <a:p>
            <a:r>
              <a:rPr lang="es-MX" dirty="0" err="1"/>
              <a:t>Shield</a:t>
            </a:r>
            <a:r>
              <a:rPr lang="es-MX" dirty="0"/>
              <a:t> GSM para Arduino</a:t>
            </a:r>
          </a:p>
        </p:txBody>
      </p:sp>
    </p:spTree>
    <p:extLst>
      <p:ext uri="{BB962C8B-B14F-4D97-AF65-F5344CB8AC3E}">
        <p14:creationId xmlns:p14="http://schemas.microsoft.com/office/powerpoint/2010/main" val="3089868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GSM-SMS</a:t>
            </a:r>
          </a:p>
        </p:txBody>
      </p:sp>
      <p:sp>
        <p:nvSpPr>
          <p:cNvPr id="3" name="2 Marcador de contenido"/>
          <p:cNvSpPr>
            <a:spLocks noGrp="1"/>
          </p:cNvSpPr>
          <p:nvPr>
            <p:ph idx="1"/>
          </p:nvPr>
        </p:nvSpPr>
        <p:spPr/>
        <p:txBody>
          <a:bodyPr/>
          <a:lstStyle/>
          <a:p>
            <a:endParaRPr lang="es-MX" dirty="0"/>
          </a:p>
          <a:p>
            <a:endParaRPr lang="es-MX" dirty="0"/>
          </a:p>
          <a:p>
            <a:endParaRPr lang="es-MX" dirty="0"/>
          </a:p>
          <a:p>
            <a:r>
              <a:rPr lang="es-MX" dirty="0"/>
              <a:t>Global </a:t>
            </a:r>
            <a:r>
              <a:rPr lang="es-MX" dirty="0" err="1"/>
              <a:t>System</a:t>
            </a:r>
            <a:r>
              <a:rPr lang="es-MX" dirty="0"/>
              <a:t> </a:t>
            </a:r>
            <a:r>
              <a:rPr lang="es-MX" dirty="0" err="1"/>
              <a:t>for</a:t>
            </a:r>
            <a:r>
              <a:rPr lang="es-MX" dirty="0"/>
              <a:t> Mobile </a:t>
            </a:r>
            <a:r>
              <a:rPr lang="es-MX" dirty="0" err="1"/>
              <a:t>Comminications</a:t>
            </a:r>
            <a:r>
              <a:rPr lang="es-MX" dirty="0"/>
              <a:t> (GSM)</a:t>
            </a:r>
          </a:p>
          <a:p>
            <a:endParaRPr lang="es-MX" dirty="0"/>
          </a:p>
          <a:p>
            <a:endParaRPr lang="es-MX" dirty="0"/>
          </a:p>
          <a:p>
            <a:r>
              <a:rPr lang="es-MX" dirty="0"/>
              <a:t>Short </a:t>
            </a:r>
            <a:r>
              <a:rPr lang="es-MX" dirty="0" err="1"/>
              <a:t>Message</a:t>
            </a:r>
            <a:r>
              <a:rPr lang="es-MX" dirty="0"/>
              <a:t> Service (SMS)</a:t>
            </a:r>
          </a:p>
          <a:p>
            <a:endParaRPr lang="es-MX" dirty="0"/>
          </a:p>
        </p:txBody>
      </p:sp>
    </p:spTree>
    <p:extLst>
      <p:ext uri="{BB962C8B-B14F-4D97-AF65-F5344CB8AC3E}">
        <p14:creationId xmlns:p14="http://schemas.microsoft.com/office/powerpoint/2010/main" val="2436029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a:t>Shield</a:t>
            </a:r>
            <a:r>
              <a:rPr lang="es-MX" dirty="0"/>
              <a:t> GSM para Arduino</a:t>
            </a:r>
          </a:p>
        </p:txBody>
      </p:sp>
      <p:pic>
        <p:nvPicPr>
          <p:cNvPr id="1026" name="Picture 2" descr="https://encrypted-tbn3.gstatic.com/images?q=tbn:ANd9GcSuiCAHb_toBSddogygaFYkPDntQ1UL6TdI7bVtLVYo84TkYmiU4w"/>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360737" y="293370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1.gstatic.com/images?q=tbn:ANd9GcQYe9_jjvQapQl2-bdfncsLdvOydqDKdfIpEVvhzEtp41Nnmim8J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364" y="2526823"/>
            <a:ext cx="3082082" cy="24779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0.gstatic.com/images?q=tbn:ANd9GcSXZb0G3CsgkYFd92-OllvfdJ_OQZ6Q71pWFvFjJKx-Ni0STmL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654" y="2229683"/>
            <a:ext cx="2960042" cy="2567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933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Introducción:</a:t>
            </a:r>
          </a:p>
        </p:txBody>
      </p:sp>
      <p:sp>
        <p:nvSpPr>
          <p:cNvPr id="3" name="2 Marcador de contenido"/>
          <p:cNvSpPr>
            <a:spLocks noGrp="1"/>
          </p:cNvSpPr>
          <p:nvPr>
            <p:ph idx="1"/>
          </p:nvPr>
        </p:nvSpPr>
        <p:spPr/>
        <p:txBody>
          <a:bodyPr>
            <a:normAutofit lnSpcReduction="10000"/>
          </a:bodyPr>
          <a:lstStyle/>
          <a:p>
            <a:pPr marL="438626" marR="387668" indent="-212408" algn="just">
              <a:lnSpc>
                <a:spcPct val="103000"/>
              </a:lnSpc>
              <a:spcAft>
                <a:spcPts val="0"/>
              </a:spcAft>
              <a:tabLst>
                <a:tab pos="438150" algn="l"/>
                <a:tab pos="2228850" algn="l"/>
              </a:tabLst>
            </a:pPr>
            <a:r>
              <a:rPr lang="es-MX" dirty="0">
                <a:solidFill>
                  <a:srgbClr val="000000"/>
                </a:solidFill>
                <a:latin typeface="Gill Sans MT"/>
                <a:ea typeface="Gill Sans MT"/>
                <a:cs typeface="Gill Sans MT"/>
              </a:rPr>
              <a:t>El telé</a:t>
            </a:r>
            <a:r>
              <a:rPr lang="es-MX" spc="-19" dirty="0">
                <a:solidFill>
                  <a:srgbClr val="000000"/>
                </a:solidFill>
                <a:latin typeface="Gill Sans MT"/>
                <a:ea typeface="Gill Sans MT"/>
                <a:cs typeface="Gill Sans MT"/>
              </a:rPr>
              <a:t>f</a:t>
            </a:r>
            <a:r>
              <a:rPr lang="es-MX" dirty="0">
                <a:solidFill>
                  <a:srgbClr val="000000"/>
                </a:solidFill>
                <a:latin typeface="Gill Sans MT"/>
                <a:ea typeface="Gill Sans MT"/>
                <a:cs typeface="Gill Sans MT"/>
              </a:rPr>
              <a:t>o</a:t>
            </a:r>
            <a:r>
              <a:rPr lang="es-MX" spc="4" dirty="0">
                <a:solidFill>
                  <a:srgbClr val="000000"/>
                </a:solidFill>
                <a:latin typeface="Gill Sans MT"/>
                <a:ea typeface="Gill Sans MT"/>
                <a:cs typeface="Gill Sans MT"/>
              </a:rPr>
              <a:t>n</a:t>
            </a:r>
            <a:r>
              <a:rPr lang="es-MX" dirty="0">
                <a:solidFill>
                  <a:srgbClr val="000000"/>
                </a:solidFill>
                <a:latin typeface="Gill Sans MT"/>
                <a:ea typeface="Gill Sans MT"/>
                <a:cs typeface="Gill Sans MT"/>
              </a:rPr>
              <a:t>o</a:t>
            </a:r>
            <a:r>
              <a:rPr lang="es-MX" spc="-8" dirty="0">
                <a:solidFill>
                  <a:srgbClr val="000000"/>
                </a:solidFill>
                <a:latin typeface="Gill Sans MT"/>
                <a:ea typeface="Gill Sans MT"/>
                <a:cs typeface="Gill Sans MT"/>
              </a:rPr>
              <a:t> </a:t>
            </a:r>
            <a:r>
              <a:rPr lang="es-MX" dirty="0">
                <a:solidFill>
                  <a:srgbClr val="000000"/>
                </a:solidFill>
                <a:latin typeface="Gill Sans MT"/>
                <a:ea typeface="Gill Sans MT"/>
                <a:cs typeface="Gill Sans MT"/>
              </a:rPr>
              <a:t>cel</a:t>
            </a:r>
            <a:r>
              <a:rPr lang="es-MX" spc="8" dirty="0">
                <a:solidFill>
                  <a:srgbClr val="000000"/>
                </a:solidFill>
                <a:latin typeface="Gill Sans MT"/>
                <a:ea typeface="Gill Sans MT"/>
                <a:cs typeface="Gill Sans MT"/>
              </a:rPr>
              <a:t>u</a:t>
            </a:r>
            <a:r>
              <a:rPr lang="es-MX" dirty="0">
                <a:solidFill>
                  <a:srgbClr val="000000"/>
                </a:solidFill>
                <a:latin typeface="Gill Sans MT"/>
                <a:ea typeface="Gill Sans MT"/>
                <a:cs typeface="Gill Sans MT"/>
              </a:rPr>
              <a:t>l</a:t>
            </a:r>
            <a:r>
              <a:rPr lang="es-MX" spc="8" dirty="0">
                <a:solidFill>
                  <a:srgbClr val="000000"/>
                </a:solidFill>
                <a:latin typeface="Gill Sans MT"/>
                <a:ea typeface="Gill Sans MT"/>
                <a:cs typeface="Gill Sans MT"/>
              </a:rPr>
              <a:t>a</a:t>
            </a:r>
            <a:r>
              <a:rPr lang="es-MX" dirty="0">
                <a:solidFill>
                  <a:srgbClr val="000000"/>
                </a:solidFill>
                <a:latin typeface="Gill Sans MT"/>
                <a:ea typeface="Gill Sans MT"/>
                <a:cs typeface="Gill Sans MT"/>
              </a:rPr>
              <a:t>r</a:t>
            </a:r>
            <a:r>
              <a:rPr lang="es-MX" spc="-11" dirty="0">
                <a:solidFill>
                  <a:srgbClr val="000000"/>
                </a:solidFill>
                <a:latin typeface="Gill Sans MT"/>
                <a:ea typeface="Gill Sans MT"/>
                <a:cs typeface="Gill Sans MT"/>
              </a:rPr>
              <a:t> </a:t>
            </a:r>
            <a:r>
              <a:rPr lang="es-MX" dirty="0">
                <a:solidFill>
                  <a:srgbClr val="000000"/>
                </a:solidFill>
                <a:latin typeface="Gill Sans MT"/>
                <a:ea typeface="Gill Sans MT"/>
                <a:cs typeface="Gill Sans MT"/>
              </a:rPr>
              <a:t>es co</a:t>
            </a:r>
            <a:r>
              <a:rPr lang="es-MX" spc="8" dirty="0">
                <a:solidFill>
                  <a:srgbClr val="000000"/>
                </a:solidFill>
                <a:latin typeface="Gill Sans MT"/>
                <a:ea typeface="Gill Sans MT"/>
                <a:cs typeface="Gill Sans MT"/>
              </a:rPr>
              <a:t>n</a:t>
            </a:r>
            <a:r>
              <a:rPr lang="es-MX" dirty="0">
                <a:solidFill>
                  <a:srgbClr val="000000"/>
                </a:solidFill>
                <a:latin typeface="Gill Sans MT"/>
                <a:ea typeface="Gill Sans MT"/>
                <a:cs typeface="Gill Sans MT"/>
              </a:rPr>
              <a:t>sider</a:t>
            </a:r>
            <a:r>
              <a:rPr lang="es-MX" spc="4" dirty="0">
                <a:solidFill>
                  <a:srgbClr val="000000"/>
                </a:solidFill>
                <a:latin typeface="Gill Sans MT"/>
                <a:ea typeface="Gill Sans MT"/>
                <a:cs typeface="Gill Sans MT"/>
              </a:rPr>
              <a:t>a</a:t>
            </a:r>
            <a:r>
              <a:rPr lang="es-MX" dirty="0">
                <a:solidFill>
                  <a:srgbClr val="000000"/>
                </a:solidFill>
                <a:latin typeface="Gill Sans MT"/>
                <a:ea typeface="Gill Sans MT"/>
                <a:cs typeface="Gill Sans MT"/>
              </a:rPr>
              <a:t>do</a:t>
            </a:r>
            <a:r>
              <a:rPr lang="es-MX" spc="-23" dirty="0">
                <a:solidFill>
                  <a:srgbClr val="000000"/>
                </a:solidFill>
                <a:latin typeface="Gill Sans MT"/>
                <a:ea typeface="Gill Sans MT"/>
                <a:cs typeface="Gill Sans MT"/>
              </a:rPr>
              <a:t> </a:t>
            </a:r>
            <a:r>
              <a:rPr lang="es-MX" dirty="0">
                <a:solidFill>
                  <a:srgbClr val="000000"/>
                </a:solidFill>
                <a:latin typeface="Gill Sans MT"/>
                <a:ea typeface="Gill Sans MT"/>
                <a:cs typeface="Gill Sans MT"/>
              </a:rPr>
              <a:t>el</a:t>
            </a:r>
            <a:r>
              <a:rPr lang="es-MX" spc="11" dirty="0">
                <a:solidFill>
                  <a:srgbClr val="000000"/>
                </a:solidFill>
                <a:latin typeface="Gill Sans MT"/>
                <a:ea typeface="Gill Sans MT"/>
                <a:cs typeface="Gill Sans MT"/>
              </a:rPr>
              <a:t> </a:t>
            </a:r>
            <a:r>
              <a:rPr lang="es-MX" dirty="0">
                <a:solidFill>
                  <a:srgbClr val="000000"/>
                </a:solidFill>
                <a:latin typeface="Gill Sans MT"/>
                <a:ea typeface="Gill Sans MT"/>
                <a:cs typeface="Gill Sans MT"/>
              </a:rPr>
              <a:t>a</a:t>
            </a:r>
            <a:r>
              <a:rPr lang="es-MX" spc="38" dirty="0">
                <a:solidFill>
                  <a:srgbClr val="000000"/>
                </a:solidFill>
                <a:latin typeface="Gill Sans MT"/>
                <a:ea typeface="Gill Sans MT"/>
                <a:cs typeface="Gill Sans MT"/>
              </a:rPr>
              <a:t>r</a:t>
            </a:r>
            <a:r>
              <a:rPr lang="es-MX" dirty="0">
                <a:solidFill>
                  <a:srgbClr val="000000"/>
                </a:solidFill>
                <a:latin typeface="Gill Sans MT"/>
                <a:ea typeface="Gill Sans MT"/>
                <a:cs typeface="Gill Sans MT"/>
              </a:rPr>
              <a:t>tíc</a:t>
            </a:r>
            <a:r>
              <a:rPr lang="es-MX" spc="4" dirty="0">
                <a:solidFill>
                  <a:srgbClr val="000000"/>
                </a:solidFill>
                <a:latin typeface="Gill Sans MT"/>
                <a:ea typeface="Gill Sans MT"/>
                <a:cs typeface="Gill Sans MT"/>
              </a:rPr>
              <a:t>u</a:t>
            </a:r>
            <a:r>
              <a:rPr lang="es-MX" dirty="0">
                <a:solidFill>
                  <a:srgbClr val="000000"/>
                </a:solidFill>
                <a:latin typeface="Gill Sans MT"/>
                <a:ea typeface="Gill Sans MT"/>
                <a:cs typeface="Gill Sans MT"/>
              </a:rPr>
              <a:t>lo</a:t>
            </a:r>
            <a:r>
              <a:rPr lang="es-MX" spc="-15" dirty="0">
                <a:solidFill>
                  <a:srgbClr val="000000"/>
                </a:solidFill>
                <a:latin typeface="Gill Sans MT"/>
                <a:ea typeface="Gill Sans MT"/>
                <a:cs typeface="Gill Sans MT"/>
              </a:rPr>
              <a:t> </a:t>
            </a:r>
            <a:r>
              <a:rPr lang="es-MX" dirty="0">
                <a:solidFill>
                  <a:srgbClr val="000000"/>
                </a:solidFill>
                <a:latin typeface="Gill Sans MT"/>
                <a:ea typeface="Gill Sans MT"/>
                <a:cs typeface="Gill Sans MT"/>
              </a:rPr>
              <a:t>de uso</a:t>
            </a:r>
            <a:r>
              <a:rPr lang="es-MX" spc="-8" dirty="0">
                <a:solidFill>
                  <a:srgbClr val="000000"/>
                </a:solidFill>
                <a:latin typeface="Gill Sans MT"/>
                <a:ea typeface="Gill Sans MT"/>
                <a:cs typeface="Gill Sans MT"/>
              </a:rPr>
              <a:t> </a:t>
            </a:r>
            <a:r>
              <a:rPr lang="es-MX" dirty="0">
                <a:solidFill>
                  <a:srgbClr val="000000"/>
                </a:solidFill>
                <a:latin typeface="Gill Sans MT"/>
                <a:ea typeface="Gill Sans MT"/>
                <a:cs typeface="Gill Sans MT"/>
              </a:rPr>
              <a:t>más</a:t>
            </a:r>
            <a:r>
              <a:rPr lang="es-MX" spc="-8" dirty="0">
                <a:solidFill>
                  <a:srgbClr val="000000"/>
                </a:solidFill>
                <a:latin typeface="Gill Sans MT"/>
                <a:ea typeface="Gill Sans MT"/>
                <a:cs typeface="Gill Sans MT"/>
              </a:rPr>
              <a:t> </a:t>
            </a:r>
            <a:r>
              <a:rPr lang="es-MX" dirty="0">
                <a:solidFill>
                  <a:srgbClr val="000000"/>
                </a:solidFill>
                <a:latin typeface="Gill Sans MT"/>
                <a:ea typeface="Gill Sans MT"/>
                <a:cs typeface="Gill Sans MT"/>
              </a:rPr>
              <a:t>p</a:t>
            </a:r>
            <a:r>
              <a:rPr lang="es-MX" spc="4" dirty="0">
                <a:solidFill>
                  <a:srgbClr val="000000"/>
                </a:solidFill>
                <a:latin typeface="Gill Sans MT"/>
                <a:ea typeface="Gill Sans MT"/>
                <a:cs typeface="Gill Sans MT"/>
              </a:rPr>
              <a:t>o</a:t>
            </a:r>
            <a:r>
              <a:rPr lang="es-MX" dirty="0">
                <a:solidFill>
                  <a:srgbClr val="000000"/>
                </a:solidFill>
                <a:latin typeface="Gill Sans MT"/>
                <a:ea typeface="Gill Sans MT"/>
                <a:cs typeface="Gill Sans MT"/>
              </a:rPr>
              <a:t>p</a:t>
            </a:r>
            <a:r>
              <a:rPr lang="es-MX" spc="8" dirty="0">
                <a:solidFill>
                  <a:srgbClr val="000000"/>
                </a:solidFill>
                <a:latin typeface="Gill Sans MT"/>
                <a:ea typeface="Gill Sans MT"/>
                <a:cs typeface="Gill Sans MT"/>
              </a:rPr>
              <a:t>u</a:t>
            </a:r>
            <a:r>
              <a:rPr lang="es-MX" dirty="0">
                <a:solidFill>
                  <a:srgbClr val="000000"/>
                </a:solidFill>
                <a:latin typeface="Gill Sans MT"/>
                <a:ea typeface="Gill Sans MT"/>
                <a:cs typeface="Gill Sans MT"/>
              </a:rPr>
              <a:t>l</a:t>
            </a:r>
            <a:r>
              <a:rPr lang="es-MX" spc="8" dirty="0">
                <a:solidFill>
                  <a:srgbClr val="000000"/>
                </a:solidFill>
                <a:latin typeface="Gill Sans MT"/>
                <a:ea typeface="Gill Sans MT"/>
                <a:cs typeface="Gill Sans MT"/>
              </a:rPr>
              <a:t>a</a:t>
            </a:r>
            <a:r>
              <a:rPr lang="es-MX" spc="-199" dirty="0">
                <a:solidFill>
                  <a:srgbClr val="000000"/>
                </a:solidFill>
                <a:latin typeface="Gill Sans MT"/>
                <a:ea typeface="Gill Sans MT"/>
                <a:cs typeface="Gill Sans MT"/>
              </a:rPr>
              <a:t>r</a:t>
            </a:r>
            <a:r>
              <a:rPr lang="es-MX" dirty="0">
                <a:solidFill>
                  <a:srgbClr val="000000"/>
                </a:solidFill>
                <a:latin typeface="Gill Sans MT"/>
                <a:ea typeface="Gill Sans MT"/>
                <a:cs typeface="Gill Sans MT"/>
              </a:rPr>
              <a:t> grac</a:t>
            </a:r>
            <a:r>
              <a:rPr lang="es-MX" spc="8" dirty="0">
                <a:solidFill>
                  <a:srgbClr val="000000"/>
                </a:solidFill>
                <a:latin typeface="Gill Sans MT"/>
                <a:ea typeface="Gill Sans MT"/>
                <a:cs typeface="Gill Sans MT"/>
              </a:rPr>
              <a:t>i</a:t>
            </a:r>
            <a:r>
              <a:rPr lang="es-MX" dirty="0">
                <a:solidFill>
                  <a:srgbClr val="000000"/>
                </a:solidFill>
                <a:latin typeface="Gill Sans MT"/>
                <a:ea typeface="Gill Sans MT"/>
                <a:cs typeface="Gill Sans MT"/>
              </a:rPr>
              <a:t>as</a:t>
            </a:r>
            <a:r>
              <a:rPr lang="es-MX" spc="-11" dirty="0">
                <a:solidFill>
                  <a:srgbClr val="000000"/>
                </a:solidFill>
                <a:latin typeface="Gill Sans MT"/>
                <a:ea typeface="Gill Sans MT"/>
                <a:cs typeface="Gill Sans MT"/>
              </a:rPr>
              <a:t> </a:t>
            </a:r>
            <a:r>
              <a:rPr lang="es-MX" dirty="0">
                <a:solidFill>
                  <a:srgbClr val="000000"/>
                </a:solidFill>
                <a:latin typeface="Gill Sans MT"/>
                <a:ea typeface="Gill Sans MT"/>
                <a:cs typeface="Gill Sans MT"/>
              </a:rPr>
              <a:t>a su </a:t>
            </a:r>
            <a:r>
              <a:rPr lang="es-MX" spc="-38" dirty="0">
                <a:solidFill>
                  <a:srgbClr val="000000"/>
                </a:solidFill>
                <a:latin typeface="Gill Sans MT"/>
                <a:ea typeface="Gill Sans MT"/>
                <a:cs typeface="Gill Sans MT"/>
              </a:rPr>
              <a:t>v</a:t>
            </a:r>
            <a:r>
              <a:rPr lang="es-MX" dirty="0">
                <a:solidFill>
                  <a:srgbClr val="000000"/>
                </a:solidFill>
                <a:latin typeface="Gill Sans MT"/>
                <a:ea typeface="Gill Sans MT"/>
                <a:cs typeface="Gill Sans MT"/>
              </a:rPr>
              <a:t>ersatil</a:t>
            </a:r>
            <a:r>
              <a:rPr lang="es-MX" spc="8" dirty="0">
                <a:solidFill>
                  <a:srgbClr val="000000"/>
                </a:solidFill>
                <a:latin typeface="Gill Sans MT"/>
                <a:ea typeface="Gill Sans MT"/>
                <a:cs typeface="Gill Sans MT"/>
              </a:rPr>
              <a:t>i</a:t>
            </a:r>
            <a:r>
              <a:rPr lang="es-MX" dirty="0">
                <a:solidFill>
                  <a:srgbClr val="000000"/>
                </a:solidFill>
                <a:latin typeface="Gill Sans MT"/>
                <a:ea typeface="Gill Sans MT"/>
                <a:cs typeface="Gill Sans MT"/>
              </a:rPr>
              <a:t>d</a:t>
            </a:r>
            <a:r>
              <a:rPr lang="es-MX" spc="4" dirty="0">
                <a:solidFill>
                  <a:srgbClr val="000000"/>
                </a:solidFill>
                <a:latin typeface="Gill Sans MT"/>
                <a:ea typeface="Gill Sans MT"/>
                <a:cs typeface="Gill Sans MT"/>
              </a:rPr>
              <a:t>a</a:t>
            </a:r>
            <a:r>
              <a:rPr lang="es-MX" dirty="0">
                <a:solidFill>
                  <a:srgbClr val="000000"/>
                </a:solidFill>
                <a:latin typeface="Gill Sans MT"/>
                <a:ea typeface="Gill Sans MT"/>
                <a:cs typeface="Gill Sans MT"/>
              </a:rPr>
              <a:t>d.</a:t>
            </a:r>
            <a:endParaRPr lang="es-MX" sz="788" dirty="0">
              <a:latin typeface="Calibri"/>
              <a:ea typeface="Calibri"/>
              <a:cs typeface="Times New Roman"/>
            </a:endParaRPr>
          </a:p>
          <a:p>
            <a:pPr marL="0" indent="0" algn="just">
              <a:lnSpc>
                <a:spcPts val="750"/>
              </a:lnSpc>
              <a:spcAft>
                <a:spcPts val="0"/>
              </a:spcAft>
              <a:buNone/>
            </a:pPr>
            <a:r>
              <a:rPr lang="es-MX" sz="675" dirty="0">
                <a:latin typeface="Calibri"/>
                <a:ea typeface="Calibri"/>
                <a:cs typeface="Times New Roman"/>
              </a:rPr>
              <a:t> </a:t>
            </a:r>
            <a:endParaRPr lang="es-MX" sz="788" dirty="0">
              <a:latin typeface="Calibri"/>
              <a:ea typeface="Calibri"/>
              <a:cs typeface="Times New Roman"/>
            </a:endParaRPr>
          </a:p>
          <a:p>
            <a:pPr marL="0" indent="0" algn="just">
              <a:lnSpc>
                <a:spcPts val="750"/>
              </a:lnSpc>
              <a:spcAft>
                <a:spcPts val="0"/>
              </a:spcAft>
              <a:buNone/>
            </a:pPr>
            <a:r>
              <a:rPr lang="es-MX" sz="675" dirty="0">
                <a:latin typeface="Calibri"/>
                <a:ea typeface="Calibri"/>
                <a:cs typeface="Times New Roman"/>
              </a:rPr>
              <a:t> </a:t>
            </a:r>
            <a:endParaRPr lang="es-MX" sz="788" dirty="0">
              <a:latin typeface="Calibri"/>
              <a:ea typeface="Calibri"/>
              <a:cs typeface="Times New Roman"/>
            </a:endParaRPr>
          </a:p>
          <a:p>
            <a:pPr marL="438626" marR="12383" indent="-212408" algn="just">
              <a:lnSpc>
                <a:spcPct val="103000"/>
              </a:lnSpc>
              <a:spcAft>
                <a:spcPts val="0"/>
              </a:spcAft>
              <a:tabLst>
                <a:tab pos="438150" algn="l"/>
              </a:tabLst>
            </a:pPr>
            <a:r>
              <a:rPr lang="es-MX" dirty="0">
                <a:solidFill>
                  <a:srgbClr val="000000"/>
                </a:solidFill>
                <a:latin typeface="Gill Sans MT"/>
                <a:ea typeface="Gill Sans MT"/>
                <a:cs typeface="Gill Sans MT"/>
              </a:rPr>
              <a:t>Actu</a:t>
            </a:r>
            <a:r>
              <a:rPr lang="es-MX" spc="8" dirty="0">
                <a:solidFill>
                  <a:srgbClr val="000000"/>
                </a:solidFill>
                <a:latin typeface="Gill Sans MT"/>
                <a:ea typeface="Gill Sans MT"/>
                <a:cs typeface="Gill Sans MT"/>
              </a:rPr>
              <a:t>a</a:t>
            </a:r>
            <a:r>
              <a:rPr lang="es-MX" dirty="0">
                <a:solidFill>
                  <a:srgbClr val="000000"/>
                </a:solidFill>
                <a:latin typeface="Gill Sans MT"/>
                <a:ea typeface="Gill Sans MT"/>
                <a:cs typeface="Gill Sans MT"/>
              </a:rPr>
              <a:t>lme</a:t>
            </a:r>
            <a:r>
              <a:rPr lang="es-MX" spc="4" dirty="0">
                <a:solidFill>
                  <a:srgbClr val="000000"/>
                </a:solidFill>
                <a:latin typeface="Gill Sans MT"/>
                <a:ea typeface="Gill Sans MT"/>
                <a:cs typeface="Gill Sans MT"/>
              </a:rPr>
              <a:t>n</a:t>
            </a:r>
            <a:r>
              <a:rPr lang="es-MX" dirty="0">
                <a:solidFill>
                  <a:srgbClr val="000000"/>
                </a:solidFill>
                <a:latin typeface="Gill Sans MT"/>
                <a:ea typeface="Gill Sans MT"/>
                <a:cs typeface="Gill Sans MT"/>
              </a:rPr>
              <a:t>t</a:t>
            </a:r>
            <a:r>
              <a:rPr lang="es-MX" spc="30" dirty="0">
                <a:solidFill>
                  <a:srgbClr val="000000"/>
                </a:solidFill>
                <a:latin typeface="Gill Sans MT"/>
                <a:ea typeface="Gill Sans MT"/>
                <a:cs typeface="Gill Sans MT"/>
              </a:rPr>
              <a:t>e</a:t>
            </a:r>
            <a:r>
              <a:rPr lang="es-MX" dirty="0">
                <a:solidFill>
                  <a:srgbClr val="000000"/>
                </a:solidFill>
                <a:latin typeface="Gill Sans MT"/>
                <a:ea typeface="Gill Sans MT"/>
                <a:cs typeface="Gill Sans MT"/>
              </a:rPr>
              <a:t>,</a:t>
            </a:r>
            <a:r>
              <a:rPr lang="es-MX" spc="-214" dirty="0">
                <a:solidFill>
                  <a:srgbClr val="000000"/>
                </a:solidFill>
                <a:latin typeface="Gill Sans MT"/>
                <a:ea typeface="Gill Sans MT"/>
                <a:cs typeface="Gill Sans MT"/>
              </a:rPr>
              <a:t> </a:t>
            </a:r>
            <a:r>
              <a:rPr lang="es-MX" dirty="0">
                <a:solidFill>
                  <a:srgbClr val="000000"/>
                </a:solidFill>
                <a:latin typeface="Gill Sans MT"/>
                <a:ea typeface="Gill Sans MT"/>
                <a:cs typeface="Gill Sans MT"/>
              </a:rPr>
              <a:t>se emp</a:t>
            </a:r>
            <a:r>
              <a:rPr lang="es-MX" spc="8" dirty="0">
                <a:solidFill>
                  <a:srgbClr val="000000"/>
                </a:solidFill>
                <a:latin typeface="Gill Sans MT"/>
                <a:ea typeface="Gill Sans MT"/>
                <a:cs typeface="Gill Sans MT"/>
              </a:rPr>
              <a:t>l</a:t>
            </a:r>
            <a:r>
              <a:rPr lang="es-MX" dirty="0">
                <a:solidFill>
                  <a:srgbClr val="000000"/>
                </a:solidFill>
                <a:latin typeface="Gill Sans MT"/>
                <a:ea typeface="Gill Sans MT"/>
                <a:cs typeface="Gill Sans MT"/>
              </a:rPr>
              <a:t>ea</a:t>
            </a:r>
            <a:r>
              <a:rPr lang="es-MX" spc="-8" dirty="0">
                <a:solidFill>
                  <a:srgbClr val="000000"/>
                </a:solidFill>
                <a:latin typeface="Gill Sans MT"/>
                <a:ea typeface="Gill Sans MT"/>
                <a:cs typeface="Gill Sans MT"/>
              </a:rPr>
              <a:t> </a:t>
            </a:r>
            <a:r>
              <a:rPr lang="es-MX" dirty="0">
                <a:solidFill>
                  <a:srgbClr val="000000"/>
                </a:solidFill>
                <a:latin typeface="Gill Sans MT"/>
                <a:ea typeface="Gill Sans MT"/>
                <a:cs typeface="Gill Sans MT"/>
              </a:rPr>
              <a:t>el co</a:t>
            </a:r>
            <a:r>
              <a:rPr lang="es-MX" spc="8" dirty="0">
                <a:solidFill>
                  <a:srgbClr val="000000"/>
                </a:solidFill>
                <a:latin typeface="Gill Sans MT"/>
                <a:ea typeface="Gill Sans MT"/>
                <a:cs typeface="Gill Sans MT"/>
              </a:rPr>
              <a:t>n</a:t>
            </a:r>
            <a:r>
              <a:rPr lang="es-MX" dirty="0">
                <a:solidFill>
                  <a:srgbClr val="000000"/>
                </a:solidFill>
                <a:latin typeface="Gill Sans MT"/>
                <a:ea typeface="Gill Sans MT"/>
                <a:cs typeface="Gill Sans MT"/>
              </a:rPr>
              <a:t>cepto</a:t>
            </a:r>
            <a:r>
              <a:rPr lang="es-MX" spc="-8" dirty="0">
                <a:solidFill>
                  <a:srgbClr val="000000"/>
                </a:solidFill>
                <a:latin typeface="Gill Sans MT"/>
                <a:ea typeface="Gill Sans MT"/>
                <a:cs typeface="Gill Sans MT"/>
              </a:rPr>
              <a:t> </a:t>
            </a:r>
            <a:r>
              <a:rPr lang="es-MX" dirty="0">
                <a:solidFill>
                  <a:srgbClr val="000000"/>
                </a:solidFill>
                <a:latin typeface="Gill Sans MT"/>
                <a:ea typeface="Gill Sans MT"/>
                <a:cs typeface="Gill Sans MT"/>
              </a:rPr>
              <a:t>de</a:t>
            </a:r>
            <a:r>
              <a:rPr lang="es-MX" spc="-195" dirty="0">
                <a:solidFill>
                  <a:srgbClr val="000000"/>
                </a:solidFill>
                <a:latin typeface="Gill Sans MT"/>
                <a:ea typeface="Gill Sans MT"/>
                <a:cs typeface="Gill Sans MT"/>
              </a:rPr>
              <a:t> </a:t>
            </a:r>
            <a:r>
              <a:rPr lang="es-MX" spc="19" dirty="0">
                <a:solidFill>
                  <a:srgbClr val="000000"/>
                </a:solidFill>
                <a:latin typeface="Gill Sans MT"/>
                <a:ea typeface="Gill Sans MT"/>
                <a:cs typeface="Gill Sans MT"/>
              </a:rPr>
              <a:t>“</a:t>
            </a:r>
            <a:r>
              <a:rPr lang="es-MX" dirty="0">
                <a:solidFill>
                  <a:srgbClr val="000000"/>
                </a:solidFill>
                <a:latin typeface="Gill Sans MT"/>
                <a:ea typeface="Gill Sans MT"/>
                <a:cs typeface="Gill Sans MT"/>
              </a:rPr>
              <a:t>S</a:t>
            </a:r>
            <a:r>
              <a:rPr lang="es-MX" spc="-8" dirty="0">
                <a:solidFill>
                  <a:srgbClr val="000000"/>
                </a:solidFill>
                <a:latin typeface="Gill Sans MT"/>
                <a:ea typeface="Gill Sans MT"/>
                <a:cs typeface="Gill Sans MT"/>
              </a:rPr>
              <a:t>m</a:t>
            </a:r>
            <a:r>
              <a:rPr lang="es-MX" dirty="0">
                <a:solidFill>
                  <a:srgbClr val="000000"/>
                </a:solidFill>
                <a:latin typeface="Gill Sans MT"/>
                <a:ea typeface="Gill Sans MT"/>
                <a:cs typeface="Gill Sans MT"/>
              </a:rPr>
              <a:t>a</a:t>
            </a:r>
            <a:r>
              <a:rPr lang="es-MX" spc="38" dirty="0">
                <a:solidFill>
                  <a:srgbClr val="000000"/>
                </a:solidFill>
                <a:latin typeface="Gill Sans MT"/>
                <a:ea typeface="Gill Sans MT"/>
                <a:cs typeface="Gill Sans MT"/>
              </a:rPr>
              <a:t>r</a:t>
            </a:r>
            <a:r>
              <a:rPr lang="es-MX" dirty="0">
                <a:solidFill>
                  <a:srgbClr val="000000"/>
                </a:solidFill>
                <a:latin typeface="Gill Sans MT"/>
                <a:ea typeface="Gill Sans MT"/>
                <a:cs typeface="Gill Sans MT"/>
              </a:rPr>
              <a:t>t </a:t>
            </a:r>
            <a:r>
              <a:rPr lang="es-MX" dirty="0" err="1">
                <a:solidFill>
                  <a:srgbClr val="000000"/>
                </a:solidFill>
                <a:latin typeface="Gill Sans MT"/>
                <a:ea typeface="Gill Sans MT"/>
                <a:cs typeface="Gill Sans MT"/>
              </a:rPr>
              <a:t>P</a:t>
            </a:r>
            <a:r>
              <a:rPr lang="es-MX" spc="8" dirty="0" err="1">
                <a:solidFill>
                  <a:srgbClr val="000000"/>
                </a:solidFill>
                <a:latin typeface="Gill Sans MT"/>
                <a:ea typeface="Gill Sans MT"/>
                <a:cs typeface="Gill Sans MT"/>
              </a:rPr>
              <a:t>h</a:t>
            </a:r>
            <a:r>
              <a:rPr lang="es-MX" dirty="0" err="1">
                <a:solidFill>
                  <a:srgbClr val="000000"/>
                </a:solidFill>
                <a:latin typeface="Gill Sans MT"/>
                <a:ea typeface="Gill Sans MT"/>
                <a:cs typeface="Gill Sans MT"/>
              </a:rPr>
              <a:t>o</a:t>
            </a:r>
            <a:r>
              <a:rPr lang="es-MX" spc="4" dirty="0" err="1">
                <a:solidFill>
                  <a:srgbClr val="000000"/>
                </a:solidFill>
                <a:latin typeface="Gill Sans MT"/>
                <a:ea typeface="Gill Sans MT"/>
                <a:cs typeface="Gill Sans MT"/>
              </a:rPr>
              <a:t>ne</a:t>
            </a:r>
            <a:r>
              <a:rPr lang="es-MX" dirty="0">
                <a:solidFill>
                  <a:srgbClr val="000000"/>
                </a:solidFill>
                <a:latin typeface="Gill Sans MT"/>
                <a:ea typeface="Gill Sans MT"/>
                <a:cs typeface="Gill Sans MT"/>
              </a:rPr>
              <a:t>”</a:t>
            </a:r>
            <a:r>
              <a:rPr lang="es-MX" spc="-26" dirty="0">
                <a:solidFill>
                  <a:srgbClr val="000000"/>
                </a:solidFill>
                <a:latin typeface="Gill Sans MT"/>
                <a:ea typeface="Gill Sans MT"/>
                <a:cs typeface="Gill Sans MT"/>
              </a:rPr>
              <a:t> </a:t>
            </a:r>
            <a:r>
              <a:rPr lang="es-MX" dirty="0">
                <a:solidFill>
                  <a:srgbClr val="000000"/>
                </a:solidFill>
                <a:latin typeface="Gill Sans MT"/>
                <a:ea typeface="Gill Sans MT"/>
                <a:cs typeface="Gill Sans MT"/>
              </a:rPr>
              <a:t>p</a:t>
            </a:r>
            <a:r>
              <a:rPr lang="es-MX" spc="8" dirty="0">
                <a:solidFill>
                  <a:srgbClr val="000000"/>
                </a:solidFill>
                <a:latin typeface="Gill Sans MT"/>
                <a:ea typeface="Gill Sans MT"/>
                <a:cs typeface="Gill Sans MT"/>
              </a:rPr>
              <a:t>a</a:t>
            </a:r>
            <a:r>
              <a:rPr lang="es-MX" dirty="0">
                <a:solidFill>
                  <a:srgbClr val="000000"/>
                </a:solidFill>
                <a:latin typeface="Gill Sans MT"/>
                <a:ea typeface="Gill Sans MT"/>
                <a:cs typeface="Gill Sans MT"/>
              </a:rPr>
              <a:t>ra</a:t>
            </a:r>
            <a:r>
              <a:rPr lang="es-MX" spc="-8" dirty="0">
                <a:solidFill>
                  <a:srgbClr val="000000"/>
                </a:solidFill>
                <a:latin typeface="Gill Sans MT"/>
                <a:ea typeface="Gill Sans MT"/>
                <a:cs typeface="Gill Sans MT"/>
              </a:rPr>
              <a:t> </a:t>
            </a:r>
            <a:r>
              <a:rPr lang="es-MX" dirty="0">
                <a:solidFill>
                  <a:srgbClr val="000000"/>
                </a:solidFill>
                <a:latin typeface="Gill Sans MT"/>
                <a:ea typeface="Gill Sans MT"/>
                <a:cs typeface="Gill Sans MT"/>
              </a:rPr>
              <a:t>cl</a:t>
            </a:r>
            <a:r>
              <a:rPr lang="es-MX" spc="8" dirty="0">
                <a:solidFill>
                  <a:srgbClr val="000000"/>
                </a:solidFill>
                <a:latin typeface="Gill Sans MT"/>
                <a:ea typeface="Gill Sans MT"/>
                <a:cs typeface="Gill Sans MT"/>
              </a:rPr>
              <a:t>a</a:t>
            </a:r>
            <a:r>
              <a:rPr lang="es-MX" dirty="0">
                <a:solidFill>
                  <a:srgbClr val="000000"/>
                </a:solidFill>
                <a:latin typeface="Gill Sans MT"/>
                <a:ea typeface="Gill Sans MT"/>
                <a:cs typeface="Gill Sans MT"/>
              </a:rPr>
              <a:t>sificar</a:t>
            </a:r>
            <a:r>
              <a:rPr lang="es-MX" spc="-8" dirty="0">
                <a:solidFill>
                  <a:srgbClr val="000000"/>
                </a:solidFill>
                <a:latin typeface="Gill Sans MT"/>
                <a:ea typeface="Gill Sans MT"/>
                <a:cs typeface="Gill Sans MT"/>
              </a:rPr>
              <a:t> </a:t>
            </a:r>
            <a:r>
              <a:rPr lang="es-MX" dirty="0">
                <a:solidFill>
                  <a:srgbClr val="000000"/>
                </a:solidFill>
                <a:latin typeface="Gill Sans MT"/>
                <a:ea typeface="Gill Sans MT"/>
                <a:cs typeface="Gill Sans MT"/>
              </a:rPr>
              <a:t>a l</a:t>
            </a:r>
            <a:r>
              <a:rPr lang="es-MX" spc="4" dirty="0">
                <a:solidFill>
                  <a:srgbClr val="000000"/>
                </a:solidFill>
                <a:latin typeface="Gill Sans MT"/>
                <a:ea typeface="Gill Sans MT"/>
                <a:cs typeface="Gill Sans MT"/>
              </a:rPr>
              <a:t>o</a:t>
            </a:r>
            <a:r>
              <a:rPr lang="es-MX" dirty="0">
                <a:solidFill>
                  <a:srgbClr val="000000"/>
                </a:solidFill>
                <a:latin typeface="Gill Sans MT"/>
                <a:ea typeface="Gill Sans MT"/>
                <a:cs typeface="Gill Sans MT"/>
              </a:rPr>
              <a:t>s</a:t>
            </a:r>
            <a:r>
              <a:rPr lang="es-MX" spc="-195" dirty="0">
                <a:solidFill>
                  <a:srgbClr val="000000"/>
                </a:solidFill>
                <a:latin typeface="Gill Sans MT"/>
                <a:ea typeface="Gill Sans MT"/>
                <a:cs typeface="Gill Sans MT"/>
              </a:rPr>
              <a:t> </a:t>
            </a:r>
            <a:r>
              <a:rPr lang="es-MX" dirty="0">
                <a:solidFill>
                  <a:srgbClr val="000000"/>
                </a:solidFill>
                <a:latin typeface="Gill Sans MT"/>
                <a:ea typeface="Gill Sans MT"/>
                <a:cs typeface="Gill Sans MT"/>
              </a:rPr>
              <a:t>“</a:t>
            </a:r>
            <a:r>
              <a:rPr lang="es-MX" spc="-285" dirty="0">
                <a:solidFill>
                  <a:srgbClr val="000000"/>
                </a:solidFill>
                <a:latin typeface="Gill Sans MT"/>
                <a:ea typeface="Gill Sans MT"/>
                <a:cs typeface="Gill Sans MT"/>
              </a:rPr>
              <a:t>T</a:t>
            </a:r>
            <a:r>
              <a:rPr lang="es-MX" dirty="0">
                <a:solidFill>
                  <a:srgbClr val="000000"/>
                </a:solidFill>
                <a:latin typeface="Gill Sans MT"/>
                <a:ea typeface="Gill Sans MT"/>
                <a:cs typeface="Gill Sans MT"/>
              </a:rPr>
              <a:t>elé</a:t>
            </a:r>
            <a:r>
              <a:rPr lang="es-MX" spc="-15" dirty="0">
                <a:solidFill>
                  <a:srgbClr val="000000"/>
                </a:solidFill>
                <a:latin typeface="Gill Sans MT"/>
                <a:ea typeface="Gill Sans MT"/>
                <a:cs typeface="Gill Sans MT"/>
              </a:rPr>
              <a:t>f</a:t>
            </a:r>
            <a:r>
              <a:rPr lang="es-MX" dirty="0">
                <a:solidFill>
                  <a:srgbClr val="000000"/>
                </a:solidFill>
                <a:latin typeface="Gill Sans MT"/>
                <a:ea typeface="Gill Sans MT"/>
                <a:cs typeface="Gill Sans MT"/>
              </a:rPr>
              <a:t>o</a:t>
            </a:r>
            <a:r>
              <a:rPr lang="es-MX" spc="4" dirty="0">
                <a:solidFill>
                  <a:srgbClr val="000000"/>
                </a:solidFill>
                <a:latin typeface="Gill Sans MT"/>
                <a:ea typeface="Gill Sans MT"/>
                <a:cs typeface="Gill Sans MT"/>
              </a:rPr>
              <a:t>n</a:t>
            </a:r>
            <a:r>
              <a:rPr lang="es-MX" dirty="0">
                <a:solidFill>
                  <a:srgbClr val="000000"/>
                </a:solidFill>
                <a:latin typeface="Gill Sans MT"/>
                <a:ea typeface="Gill Sans MT"/>
                <a:cs typeface="Gill Sans MT"/>
              </a:rPr>
              <a:t>os</a:t>
            </a:r>
            <a:r>
              <a:rPr lang="es-MX" spc="-15" dirty="0">
                <a:solidFill>
                  <a:srgbClr val="000000"/>
                </a:solidFill>
                <a:latin typeface="Gill Sans MT"/>
                <a:ea typeface="Gill Sans MT"/>
                <a:cs typeface="Gill Sans MT"/>
              </a:rPr>
              <a:t> </a:t>
            </a:r>
            <a:r>
              <a:rPr lang="es-MX" dirty="0">
                <a:solidFill>
                  <a:srgbClr val="000000"/>
                </a:solidFill>
                <a:latin typeface="Gill Sans MT"/>
                <a:ea typeface="Gill Sans MT"/>
                <a:cs typeface="Gill Sans MT"/>
              </a:rPr>
              <a:t>Intel</a:t>
            </a:r>
            <a:r>
              <a:rPr lang="es-MX" spc="8" dirty="0">
                <a:solidFill>
                  <a:srgbClr val="000000"/>
                </a:solidFill>
                <a:latin typeface="Gill Sans MT"/>
                <a:ea typeface="Gill Sans MT"/>
                <a:cs typeface="Gill Sans MT"/>
              </a:rPr>
              <a:t>i</a:t>
            </a:r>
            <a:r>
              <a:rPr lang="es-MX" dirty="0">
                <a:solidFill>
                  <a:srgbClr val="000000"/>
                </a:solidFill>
                <a:latin typeface="Gill Sans MT"/>
                <a:ea typeface="Gill Sans MT"/>
                <a:cs typeface="Gill Sans MT"/>
              </a:rPr>
              <a:t>ge</a:t>
            </a:r>
            <a:r>
              <a:rPr lang="es-MX" spc="8" dirty="0">
                <a:solidFill>
                  <a:srgbClr val="000000"/>
                </a:solidFill>
                <a:latin typeface="Gill Sans MT"/>
                <a:ea typeface="Gill Sans MT"/>
                <a:cs typeface="Gill Sans MT"/>
              </a:rPr>
              <a:t>n</a:t>
            </a:r>
            <a:r>
              <a:rPr lang="es-MX" dirty="0">
                <a:solidFill>
                  <a:srgbClr val="000000"/>
                </a:solidFill>
                <a:latin typeface="Gill Sans MT"/>
                <a:ea typeface="Gill Sans MT"/>
                <a:cs typeface="Gill Sans MT"/>
              </a:rPr>
              <a:t>te</a:t>
            </a:r>
            <a:r>
              <a:rPr lang="es-MX" spc="-8" dirty="0">
                <a:solidFill>
                  <a:srgbClr val="000000"/>
                </a:solidFill>
                <a:latin typeface="Gill Sans MT"/>
                <a:ea typeface="Gill Sans MT"/>
                <a:cs typeface="Gill Sans MT"/>
              </a:rPr>
              <a:t>s</a:t>
            </a:r>
            <a:r>
              <a:rPr lang="es-MX" dirty="0">
                <a:solidFill>
                  <a:srgbClr val="000000"/>
                </a:solidFill>
                <a:latin typeface="Gill Sans MT"/>
                <a:ea typeface="Gill Sans MT"/>
                <a:cs typeface="Gill Sans MT"/>
              </a:rPr>
              <a:t>”, q</a:t>
            </a:r>
            <a:r>
              <a:rPr lang="es-MX" spc="8" dirty="0">
                <a:solidFill>
                  <a:srgbClr val="000000"/>
                </a:solidFill>
                <a:latin typeface="Gill Sans MT"/>
                <a:ea typeface="Gill Sans MT"/>
                <a:cs typeface="Gill Sans MT"/>
              </a:rPr>
              <a:t>u</a:t>
            </a:r>
            <a:r>
              <a:rPr lang="es-MX" dirty="0">
                <a:solidFill>
                  <a:srgbClr val="000000"/>
                </a:solidFill>
                <a:latin typeface="Gill Sans MT"/>
                <a:ea typeface="Gill Sans MT"/>
                <a:cs typeface="Gill Sans MT"/>
              </a:rPr>
              <a:t>e</a:t>
            </a:r>
            <a:r>
              <a:rPr lang="es-MX" spc="-19" dirty="0">
                <a:solidFill>
                  <a:srgbClr val="000000"/>
                </a:solidFill>
                <a:latin typeface="Gill Sans MT"/>
                <a:ea typeface="Gill Sans MT"/>
                <a:cs typeface="Gill Sans MT"/>
              </a:rPr>
              <a:t> </a:t>
            </a:r>
            <a:r>
              <a:rPr lang="es-MX" dirty="0">
                <a:solidFill>
                  <a:srgbClr val="000000"/>
                </a:solidFill>
                <a:latin typeface="Gill Sans MT"/>
                <a:ea typeface="Gill Sans MT"/>
                <a:cs typeface="Gill Sans MT"/>
              </a:rPr>
              <a:t>no </a:t>
            </a:r>
            <a:r>
              <a:rPr lang="es-MX" spc="-8" dirty="0">
                <a:solidFill>
                  <a:srgbClr val="000000"/>
                </a:solidFill>
                <a:latin typeface="Gill Sans MT"/>
                <a:ea typeface="Gill Sans MT"/>
                <a:cs typeface="Gill Sans MT"/>
              </a:rPr>
              <a:t>s</a:t>
            </a:r>
            <a:r>
              <a:rPr lang="es-MX" dirty="0">
                <a:solidFill>
                  <a:srgbClr val="000000"/>
                </a:solidFill>
                <a:latin typeface="Gill Sans MT"/>
                <a:ea typeface="Gill Sans MT"/>
                <a:cs typeface="Gill Sans MT"/>
              </a:rPr>
              <a:t>o</a:t>
            </a:r>
            <a:r>
              <a:rPr lang="es-MX" spc="4" dirty="0">
                <a:solidFill>
                  <a:srgbClr val="000000"/>
                </a:solidFill>
                <a:latin typeface="Gill Sans MT"/>
                <a:ea typeface="Gill Sans MT"/>
                <a:cs typeface="Gill Sans MT"/>
              </a:rPr>
              <a:t>l</a:t>
            </a:r>
            <a:r>
              <a:rPr lang="es-MX" dirty="0">
                <a:solidFill>
                  <a:srgbClr val="000000"/>
                </a:solidFill>
                <a:latin typeface="Gill Sans MT"/>
                <a:ea typeface="Gill Sans MT"/>
                <a:cs typeface="Gill Sans MT"/>
              </a:rPr>
              <a:t>o </a:t>
            </a:r>
            <a:r>
              <a:rPr lang="es-MX" spc="-4" dirty="0">
                <a:solidFill>
                  <a:srgbClr val="000000"/>
                </a:solidFill>
                <a:latin typeface="Gill Sans MT"/>
                <a:ea typeface="Gill Sans MT"/>
                <a:cs typeface="Gill Sans MT"/>
              </a:rPr>
              <a:t>s</a:t>
            </a:r>
            <a:r>
              <a:rPr lang="es-MX" dirty="0">
                <a:solidFill>
                  <a:srgbClr val="000000"/>
                </a:solidFill>
                <a:latin typeface="Gill Sans MT"/>
                <a:ea typeface="Gill Sans MT"/>
                <a:cs typeface="Gill Sans MT"/>
              </a:rPr>
              <a:t>e emp</a:t>
            </a:r>
            <a:r>
              <a:rPr lang="es-MX" spc="4" dirty="0">
                <a:solidFill>
                  <a:srgbClr val="000000"/>
                </a:solidFill>
                <a:latin typeface="Gill Sans MT"/>
                <a:ea typeface="Gill Sans MT"/>
                <a:cs typeface="Gill Sans MT"/>
              </a:rPr>
              <a:t>l</a:t>
            </a:r>
            <a:r>
              <a:rPr lang="es-MX" dirty="0">
                <a:solidFill>
                  <a:srgbClr val="000000"/>
                </a:solidFill>
                <a:latin typeface="Gill Sans MT"/>
                <a:ea typeface="Gill Sans MT"/>
                <a:cs typeface="Gill Sans MT"/>
              </a:rPr>
              <a:t>ean p</a:t>
            </a:r>
            <a:r>
              <a:rPr lang="es-MX" spc="8" dirty="0">
                <a:solidFill>
                  <a:srgbClr val="000000"/>
                </a:solidFill>
                <a:latin typeface="Gill Sans MT"/>
                <a:ea typeface="Gill Sans MT"/>
                <a:cs typeface="Gill Sans MT"/>
              </a:rPr>
              <a:t>a</a:t>
            </a:r>
            <a:r>
              <a:rPr lang="es-MX" dirty="0">
                <a:solidFill>
                  <a:srgbClr val="000000"/>
                </a:solidFill>
                <a:latin typeface="Gill Sans MT"/>
                <a:ea typeface="Gill Sans MT"/>
                <a:cs typeface="Gill Sans MT"/>
              </a:rPr>
              <a:t>ra</a:t>
            </a:r>
            <a:r>
              <a:rPr lang="es-MX" spc="-15" dirty="0">
                <a:solidFill>
                  <a:srgbClr val="000000"/>
                </a:solidFill>
                <a:latin typeface="Gill Sans MT"/>
                <a:ea typeface="Gill Sans MT"/>
                <a:cs typeface="Gill Sans MT"/>
              </a:rPr>
              <a:t> </a:t>
            </a:r>
            <a:r>
              <a:rPr lang="es-MX" dirty="0">
                <a:solidFill>
                  <a:srgbClr val="000000"/>
                </a:solidFill>
                <a:latin typeface="Gill Sans MT"/>
                <a:ea typeface="Gill Sans MT"/>
                <a:cs typeface="Gill Sans MT"/>
              </a:rPr>
              <a:t>h</a:t>
            </a:r>
            <a:r>
              <a:rPr lang="es-MX" spc="8" dirty="0">
                <a:solidFill>
                  <a:srgbClr val="000000"/>
                </a:solidFill>
                <a:latin typeface="Gill Sans MT"/>
                <a:ea typeface="Gill Sans MT"/>
                <a:cs typeface="Gill Sans MT"/>
              </a:rPr>
              <a:t>a</a:t>
            </a:r>
            <a:r>
              <a:rPr lang="es-MX" dirty="0">
                <a:solidFill>
                  <a:srgbClr val="000000"/>
                </a:solidFill>
                <a:latin typeface="Gill Sans MT"/>
                <a:ea typeface="Gill Sans MT"/>
                <a:cs typeface="Gill Sans MT"/>
              </a:rPr>
              <a:t>cer</a:t>
            </a:r>
            <a:r>
              <a:rPr lang="es-MX" spc="-11" dirty="0">
                <a:solidFill>
                  <a:srgbClr val="000000"/>
                </a:solidFill>
                <a:latin typeface="Gill Sans MT"/>
                <a:ea typeface="Gill Sans MT"/>
                <a:cs typeface="Gill Sans MT"/>
              </a:rPr>
              <a:t> </a:t>
            </a:r>
            <a:r>
              <a:rPr lang="es-MX" dirty="0">
                <a:solidFill>
                  <a:srgbClr val="000000"/>
                </a:solidFill>
                <a:latin typeface="Gill Sans MT"/>
                <a:ea typeface="Gill Sans MT"/>
                <a:cs typeface="Gill Sans MT"/>
              </a:rPr>
              <a:t>l</a:t>
            </a:r>
            <a:r>
              <a:rPr lang="es-MX" spc="4" dirty="0">
                <a:solidFill>
                  <a:srgbClr val="000000"/>
                </a:solidFill>
                <a:latin typeface="Gill Sans MT"/>
                <a:ea typeface="Gill Sans MT"/>
                <a:cs typeface="Gill Sans MT"/>
              </a:rPr>
              <a:t>l</a:t>
            </a:r>
            <a:r>
              <a:rPr lang="es-MX" dirty="0">
                <a:solidFill>
                  <a:srgbClr val="000000"/>
                </a:solidFill>
                <a:latin typeface="Gill Sans MT"/>
                <a:ea typeface="Gill Sans MT"/>
                <a:cs typeface="Gill Sans MT"/>
              </a:rPr>
              <a:t>ama</a:t>
            </a:r>
            <a:r>
              <a:rPr lang="es-MX" spc="4" dirty="0">
                <a:solidFill>
                  <a:srgbClr val="000000"/>
                </a:solidFill>
                <a:latin typeface="Gill Sans MT"/>
                <a:ea typeface="Gill Sans MT"/>
                <a:cs typeface="Gill Sans MT"/>
              </a:rPr>
              <a:t>d</a:t>
            </a:r>
            <a:r>
              <a:rPr lang="es-MX" dirty="0">
                <a:solidFill>
                  <a:srgbClr val="000000"/>
                </a:solidFill>
                <a:latin typeface="Gill Sans MT"/>
                <a:ea typeface="Gill Sans MT"/>
                <a:cs typeface="Gill Sans MT"/>
              </a:rPr>
              <a:t>as,</a:t>
            </a:r>
            <a:r>
              <a:rPr lang="es-MX" spc="-206" dirty="0">
                <a:solidFill>
                  <a:srgbClr val="000000"/>
                </a:solidFill>
                <a:latin typeface="Gill Sans MT"/>
                <a:ea typeface="Gill Sans MT"/>
                <a:cs typeface="Gill Sans MT"/>
              </a:rPr>
              <a:t> </a:t>
            </a:r>
            <a:r>
              <a:rPr lang="es-MX" dirty="0">
                <a:solidFill>
                  <a:srgbClr val="000000"/>
                </a:solidFill>
                <a:latin typeface="Gill Sans MT"/>
                <a:ea typeface="Gill Sans MT"/>
                <a:cs typeface="Gill Sans MT"/>
              </a:rPr>
              <a:t>sino p</a:t>
            </a:r>
            <a:r>
              <a:rPr lang="es-MX" spc="8" dirty="0">
                <a:solidFill>
                  <a:srgbClr val="000000"/>
                </a:solidFill>
                <a:latin typeface="Gill Sans MT"/>
                <a:ea typeface="Gill Sans MT"/>
                <a:cs typeface="Gill Sans MT"/>
              </a:rPr>
              <a:t>a</a:t>
            </a:r>
            <a:r>
              <a:rPr lang="es-MX" dirty="0">
                <a:solidFill>
                  <a:srgbClr val="000000"/>
                </a:solidFill>
                <a:latin typeface="Gill Sans MT"/>
                <a:ea typeface="Gill Sans MT"/>
                <a:cs typeface="Gill Sans MT"/>
              </a:rPr>
              <a:t>ra</a:t>
            </a:r>
            <a:r>
              <a:rPr lang="es-MX" spc="-15" dirty="0">
                <a:solidFill>
                  <a:srgbClr val="000000"/>
                </a:solidFill>
                <a:latin typeface="Gill Sans MT"/>
                <a:ea typeface="Gill Sans MT"/>
                <a:cs typeface="Gill Sans MT"/>
              </a:rPr>
              <a:t> </a:t>
            </a:r>
            <a:r>
              <a:rPr lang="es-MX" dirty="0">
                <a:solidFill>
                  <a:srgbClr val="000000"/>
                </a:solidFill>
                <a:latin typeface="Gill Sans MT"/>
                <a:ea typeface="Gill Sans MT"/>
                <a:cs typeface="Gill Sans MT"/>
              </a:rPr>
              <a:t>d</a:t>
            </a:r>
            <a:r>
              <a:rPr lang="es-MX" spc="8" dirty="0">
                <a:solidFill>
                  <a:srgbClr val="000000"/>
                </a:solidFill>
                <a:latin typeface="Gill Sans MT"/>
                <a:ea typeface="Gill Sans MT"/>
                <a:cs typeface="Gill Sans MT"/>
              </a:rPr>
              <a:t>i</a:t>
            </a:r>
            <a:r>
              <a:rPr lang="es-MX" spc="-38" dirty="0">
                <a:solidFill>
                  <a:srgbClr val="000000"/>
                </a:solidFill>
                <a:latin typeface="Gill Sans MT"/>
                <a:ea typeface="Gill Sans MT"/>
                <a:cs typeface="Gill Sans MT"/>
              </a:rPr>
              <a:t>v</a:t>
            </a:r>
            <a:r>
              <a:rPr lang="es-MX" dirty="0">
                <a:solidFill>
                  <a:srgbClr val="000000"/>
                </a:solidFill>
                <a:latin typeface="Gill Sans MT"/>
                <a:ea typeface="Gill Sans MT"/>
                <a:cs typeface="Gill Sans MT"/>
              </a:rPr>
              <a:t>ersas</a:t>
            </a:r>
            <a:r>
              <a:rPr lang="es-MX" spc="-15" dirty="0">
                <a:solidFill>
                  <a:srgbClr val="000000"/>
                </a:solidFill>
                <a:latin typeface="Gill Sans MT"/>
                <a:ea typeface="Gill Sans MT"/>
                <a:cs typeface="Gill Sans MT"/>
              </a:rPr>
              <a:t> a</a:t>
            </a:r>
            <a:r>
              <a:rPr lang="es-MX" dirty="0">
                <a:solidFill>
                  <a:srgbClr val="000000"/>
                </a:solidFill>
                <a:latin typeface="Gill Sans MT"/>
                <a:ea typeface="Gill Sans MT"/>
                <a:cs typeface="Gill Sans MT"/>
              </a:rPr>
              <a:t>p</a:t>
            </a:r>
            <a:r>
              <a:rPr lang="es-MX" spc="8" dirty="0">
                <a:solidFill>
                  <a:srgbClr val="000000"/>
                </a:solidFill>
                <a:latin typeface="Gill Sans MT"/>
                <a:ea typeface="Gill Sans MT"/>
                <a:cs typeface="Gill Sans MT"/>
              </a:rPr>
              <a:t>l</a:t>
            </a:r>
            <a:r>
              <a:rPr lang="es-MX" dirty="0">
                <a:solidFill>
                  <a:srgbClr val="000000"/>
                </a:solidFill>
                <a:latin typeface="Gill Sans MT"/>
                <a:ea typeface="Gill Sans MT"/>
                <a:cs typeface="Gill Sans MT"/>
              </a:rPr>
              <a:t>ic</a:t>
            </a:r>
            <a:r>
              <a:rPr lang="es-MX" spc="8" dirty="0">
                <a:solidFill>
                  <a:srgbClr val="000000"/>
                </a:solidFill>
                <a:latin typeface="Gill Sans MT"/>
                <a:ea typeface="Gill Sans MT"/>
                <a:cs typeface="Gill Sans MT"/>
              </a:rPr>
              <a:t>a</a:t>
            </a:r>
            <a:r>
              <a:rPr lang="es-MX" dirty="0">
                <a:solidFill>
                  <a:srgbClr val="000000"/>
                </a:solidFill>
                <a:latin typeface="Gill Sans MT"/>
                <a:ea typeface="Gill Sans MT"/>
                <a:cs typeface="Gill Sans MT"/>
              </a:rPr>
              <a:t>cio</a:t>
            </a:r>
            <a:r>
              <a:rPr lang="es-MX" spc="8" dirty="0">
                <a:solidFill>
                  <a:srgbClr val="000000"/>
                </a:solidFill>
                <a:latin typeface="Gill Sans MT"/>
                <a:ea typeface="Gill Sans MT"/>
                <a:cs typeface="Gill Sans MT"/>
              </a:rPr>
              <a:t>n</a:t>
            </a:r>
            <a:r>
              <a:rPr lang="es-MX" dirty="0">
                <a:solidFill>
                  <a:srgbClr val="000000"/>
                </a:solidFill>
                <a:latin typeface="Gill Sans MT"/>
                <a:ea typeface="Gill Sans MT"/>
                <a:cs typeface="Gill Sans MT"/>
              </a:rPr>
              <a:t>es,</a:t>
            </a:r>
            <a:r>
              <a:rPr lang="es-MX" spc="-217" dirty="0">
                <a:solidFill>
                  <a:srgbClr val="000000"/>
                </a:solidFill>
                <a:latin typeface="Gill Sans MT"/>
                <a:ea typeface="Gill Sans MT"/>
                <a:cs typeface="Gill Sans MT"/>
              </a:rPr>
              <a:t> </a:t>
            </a:r>
            <a:r>
              <a:rPr lang="es-MX" dirty="0">
                <a:solidFill>
                  <a:srgbClr val="000000"/>
                </a:solidFill>
                <a:latin typeface="Gill Sans MT"/>
                <a:ea typeface="Gill Sans MT"/>
                <a:cs typeface="Gill Sans MT"/>
              </a:rPr>
              <a:t>simil</a:t>
            </a:r>
            <a:r>
              <a:rPr lang="es-MX" spc="4" dirty="0">
                <a:solidFill>
                  <a:srgbClr val="000000"/>
                </a:solidFill>
                <a:latin typeface="Gill Sans MT"/>
                <a:ea typeface="Gill Sans MT"/>
                <a:cs typeface="Gill Sans MT"/>
              </a:rPr>
              <a:t>a</a:t>
            </a:r>
            <a:r>
              <a:rPr lang="es-MX" spc="-34" dirty="0">
                <a:solidFill>
                  <a:srgbClr val="000000"/>
                </a:solidFill>
                <a:latin typeface="Gill Sans MT"/>
                <a:ea typeface="Gill Sans MT"/>
                <a:cs typeface="Gill Sans MT"/>
              </a:rPr>
              <a:t>r</a:t>
            </a:r>
            <a:r>
              <a:rPr lang="es-MX" dirty="0">
                <a:solidFill>
                  <a:srgbClr val="000000"/>
                </a:solidFill>
                <a:latin typeface="Gill Sans MT"/>
                <a:ea typeface="Gill Sans MT"/>
                <a:cs typeface="Gill Sans MT"/>
              </a:rPr>
              <a:t>es</a:t>
            </a:r>
            <a:r>
              <a:rPr lang="es-MX" spc="-15" dirty="0">
                <a:solidFill>
                  <a:srgbClr val="000000"/>
                </a:solidFill>
                <a:latin typeface="Gill Sans MT"/>
                <a:ea typeface="Gill Sans MT"/>
                <a:cs typeface="Gill Sans MT"/>
              </a:rPr>
              <a:t> </a:t>
            </a:r>
            <a:r>
              <a:rPr lang="es-MX" dirty="0">
                <a:solidFill>
                  <a:srgbClr val="000000"/>
                </a:solidFill>
                <a:latin typeface="Gill Sans MT"/>
                <a:ea typeface="Gill Sans MT"/>
                <a:cs typeface="Gill Sans MT"/>
              </a:rPr>
              <a:t>a</a:t>
            </a:r>
            <a:r>
              <a:rPr lang="es-MX" spc="8" dirty="0">
                <a:solidFill>
                  <a:srgbClr val="000000"/>
                </a:solidFill>
                <a:latin typeface="Gill Sans MT"/>
                <a:ea typeface="Gill Sans MT"/>
                <a:cs typeface="Gill Sans MT"/>
              </a:rPr>
              <a:t> </a:t>
            </a:r>
            <a:r>
              <a:rPr lang="es-MX" dirty="0">
                <a:solidFill>
                  <a:srgbClr val="000000"/>
                </a:solidFill>
                <a:latin typeface="Gill Sans MT"/>
                <a:ea typeface="Gill Sans MT"/>
                <a:cs typeface="Gill Sans MT"/>
              </a:rPr>
              <a:t>u</a:t>
            </a:r>
            <a:r>
              <a:rPr lang="es-MX" spc="8" dirty="0">
                <a:solidFill>
                  <a:srgbClr val="000000"/>
                </a:solidFill>
                <a:latin typeface="Gill Sans MT"/>
                <a:ea typeface="Gill Sans MT"/>
                <a:cs typeface="Gill Sans MT"/>
              </a:rPr>
              <a:t>n</a:t>
            </a:r>
            <a:r>
              <a:rPr lang="es-MX" dirty="0">
                <a:solidFill>
                  <a:srgbClr val="000000"/>
                </a:solidFill>
                <a:latin typeface="Gill Sans MT"/>
                <a:ea typeface="Gill Sans MT"/>
                <a:cs typeface="Gill Sans MT"/>
              </a:rPr>
              <a:t>a</a:t>
            </a:r>
            <a:r>
              <a:rPr lang="es-MX" spc="-15" dirty="0">
                <a:solidFill>
                  <a:srgbClr val="000000"/>
                </a:solidFill>
                <a:latin typeface="Gill Sans MT"/>
                <a:ea typeface="Gill Sans MT"/>
                <a:cs typeface="Gill Sans MT"/>
              </a:rPr>
              <a:t> </a:t>
            </a:r>
            <a:r>
              <a:rPr lang="es-MX" dirty="0">
                <a:solidFill>
                  <a:srgbClr val="000000"/>
                </a:solidFill>
                <a:latin typeface="Gill Sans MT"/>
                <a:ea typeface="Gill Sans MT"/>
                <a:cs typeface="Gill Sans MT"/>
              </a:rPr>
              <a:t>P</a:t>
            </a:r>
            <a:r>
              <a:rPr lang="es-MX" spc="49" dirty="0">
                <a:solidFill>
                  <a:srgbClr val="000000"/>
                </a:solidFill>
                <a:latin typeface="Gill Sans MT"/>
                <a:ea typeface="Gill Sans MT"/>
                <a:cs typeface="Gill Sans MT"/>
              </a:rPr>
              <a:t>C</a:t>
            </a:r>
            <a:r>
              <a:rPr lang="es-MX" dirty="0">
                <a:solidFill>
                  <a:srgbClr val="000000"/>
                </a:solidFill>
                <a:latin typeface="Gill Sans MT"/>
                <a:ea typeface="Gill Sans MT"/>
                <a:cs typeface="Gill Sans MT"/>
              </a:rPr>
              <a:t>.</a:t>
            </a:r>
            <a:endParaRPr lang="es-MX" sz="788" dirty="0">
              <a:latin typeface="Calibri"/>
              <a:ea typeface="Calibri"/>
              <a:cs typeface="Times New Roman"/>
            </a:endParaRPr>
          </a:p>
          <a:p>
            <a:pPr marL="0" indent="0" algn="just">
              <a:lnSpc>
                <a:spcPts val="750"/>
              </a:lnSpc>
              <a:spcAft>
                <a:spcPts val="0"/>
              </a:spcAft>
              <a:buNone/>
            </a:pPr>
            <a:r>
              <a:rPr lang="es-MX" sz="675" dirty="0">
                <a:latin typeface="Calibri"/>
                <a:ea typeface="Calibri"/>
                <a:cs typeface="Times New Roman"/>
              </a:rPr>
              <a:t> </a:t>
            </a:r>
            <a:endParaRPr lang="es-MX" sz="788" dirty="0">
              <a:latin typeface="Calibri"/>
              <a:ea typeface="Calibri"/>
              <a:cs typeface="Times New Roman"/>
            </a:endParaRPr>
          </a:p>
          <a:p>
            <a:pPr marL="0" indent="0" algn="just">
              <a:lnSpc>
                <a:spcPts val="750"/>
              </a:lnSpc>
              <a:spcAft>
                <a:spcPts val="0"/>
              </a:spcAft>
              <a:buNone/>
            </a:pPr>
            <a:r>
              <a:rPr lang="es-MX" sz="675" dirty="0">
                <a:latin typeface="Calibri"/>
                <a:ea typeface="Calibri"/>
                <a:cs typeface="Times New Roman"/>
              </a:rPr>
              <a:t> </a:t>
            </a:r>
            <a:endParaRPr lang="es-MX" sz="788" dirty="0">
              <a:latin typeface="Calibri"/>
              <a:ea typeface="Calibri"/>
              <a:cs typeface="Times New Roman"/>
            </a:endParaRPr>
          </a:p>
          <a:p>
            <a:pPr marL="0" indent="0" algn="just">
              <a:lnSpc>
                <a:spcPts val="750"/>
              </a:lnSpc>
              <a:spcAft>
                <a:spcPts val="0"/>
              </a:spcAft>
              <a:buNone/>
            </a:pPr>
            <a:r>
              <a:rPr lang="es-MX" sz="675" dirty="0">
                <a:latin typeface="Calibri"/>
                <a:ea typeface="Calibri"/>
                <a:cs typeface="Times New Roman"/>
              </a:rPr>
              <a:t> </a:t>
            </a:r>
            <a:endParaRPr lang="es-MX" sz="788" dirty="0">
              <a:latin typeface="Calibri"/>
              <a:ea typeface="Calibri"/>
              <a:cs typeface="Times New Roman"/>
            </a:endParaRPr>
          </a:p>
          <a:p>
            <a:pPr marL="0" indent="0" algn="just">
              <a:lnSpc>
                <a:spcPts val="975"/>
              </a:lnSpc>
              <a:spcBef>
                <a:spcPts val="15"/>
              </a:spcBef>
              <a:spcAft>
                <a:spcPts val="0"/>
              </a:spcAft>
              <a:buNone/>
            </a:pPr>
            <a:r>
              <a:rPr lang="es-MX" sz="900" dirty="0">
                <a:latin typeface="Calibri"/>
                <a:ea typeface="Calibri"/>
                <a:cs typeface="Times New Roman"/>
              </a:rPr>
              <a:t> </a:t>
            </a:r>
            <a:endParaRPr lang="es-MX" sz="788" dirty="0">
              <a:latin typeface="Calibri"/>
              <a:ea typeface="Calibri"/>
              <a:cs typeface="Times New Roman"/>
            </a:endParaRPr>
          </a:p>
          <a:p>
            <a:pPr marL="346234" indent="-257175" algn="just">
              <a:lnSpc>
                <a:spcPct val="115000"/>
              </a:lnSpc>
              <a:tabLst>
                <a:tab pos="438150" algn="l"/>
              </a:tabLst>
            </a:pPr>
            <a:r>
              <a:rPr lang="es-MX" dirty="0">
                <a:solidFill>
                  <a:srgbClr val="000000"/>
                </a:solidFill>
                <a:latin typeface="Gill Sans MT"/>
                <a:ea typeface="Gill Sans MT"/>
                <a:cs typeface="Gill Sans MT"/>
              </a:rPr>
              <a:t>Actua</a:t>
            </a:r>
            <a:r>
              <a:rPr lang="es-MX" spc="4" dirty="0">
                <a:solidFill>
                  <a:srgbClr val="000000"/>
                </a:solidFill>
                <a:latin typeface="Gill Sans MT"/>
                <a:ea typeface="Gill Sans MT"/>
                <a:cs typeface="Gill Sans MT"/>
              </a:rPr>
              <a:t>l</a:t>
            </a:r>
            <a:r>
              <a:rPr lang="es-MX" dirty="0">
                <a:solidFill>
                  <a:srgbClr val="000000"/>
                </a:solidFill>
                <a:latin typeface="Gill Sans MT"/>
                <a:ea typeface="Gill Sans MT"/>
                <a:cs typeface="Gill Sans MT"/>
              </a:rPr>
              <a:t>ment</a:t>
            </a:r>
            <a:r>
              <a:rPr lang="es-MX" spc="30" dirty="0">
                <a:solidFill>
                  <a:srgbClr val="000000"/>
                </a:solidFill>
                <a:latin typeface="Gill Sans MT"/>
                <a:ea typeface="Gill Sans MT"/>
                <a:cs typeface="Gill Sans MT"/>
              </a:rPr>
              <a:t>e</a:t>
            </a:r>
            <a:r>
              <a:rPr lang="es-MX" dirty="0">
                <a:solidFill>
                  <a:srgbClr val="000000"/>
                </a:solidFill>
                <a:latin typeface="Gill Sans MT"/>
                <a:ea typeface="Gill Sans MT"/>
                <a:cs typeface="Gill Sans MT"/>
              </a:rPr>
              <a:t>,</a:t>
            </a:r>
            <a:r>
              <a:rPr lang="es-MX" spc="-214" dirty="0">
                <a:solidFill>
                  <a:srgbClr val="000000"/>
                </a:solidFill>
                <a:latin typeface="Gill Sans MT"/>
                <a:ea typeface="Gill Sans MT"/>
                <a:cs typeface="Gill Sans MT"/>
              </a:rPr>
              <a:t> </a:t>
            </a:r>
            <a:r>
              <a:rPr lang="es-MX" dirty="0">
                <a:solidFill>
                  <a:srgbClr val="000000"/>
                </a:solidFill>
                <a:latin typeface="Gill Sans MT"/>
                <a:ea typeface="Gill Sans MT"/>
                <a:cs typeface="Gill Sans MT"/>
              </a:rPr>
              <a:t>se t</a:t>
            </a:r>
            <a:r>
              <a:rPr lang="es-MX" spc="4" dirty="0">
                <a:solidFill>
                  <a:srgbClr val="000000"/>
                </a:solidFill>
                <a:latin typeface="Gill Sans MT"/>
                <a:ea typeface="Gill Sans MT"/>
                <a:cs typeface="Gill Sans MT"/>
              </a:rPr>
              <a:t>i</a:t>
            </a:r>
            <a:r>
              <a:rPr lang="es-MX" dirty="0">
                <a:solidFill>
                  <a:srgbClr val="000000"/>
                </a:solidFill>
                <a:latin typeface="Gill Sans MT"/>
                <a:ea typeface="Gill Sans MT"/>
                <a:cs typeface="Gill Sans MT"/>
              </a:rPr>
              <a:t>enen</a:t>
            </a:r>
            <a:r>
              <a:rPr lang="es-MX" spc="-8" dirty="0">
                <a:solidFill>
                  <a:srgbClr val="000000"/>
                </a:solidFill>
                <a:latin typeface="Gill Sans MT"/>
                <a:ea typeface="Gill Sans MT"/>
                <a:cs typeface="Gill Sans MT"/>
              </a:rPr>
              <a:t> </a:t>
            </a:r>
            <a:r>
              <a:rPr lang="es-MX" dirty="0">
                <a:solidFill>
                  <a:srgbClr val="000000"/>
                </a:solidFill>
                <a:latin typeface="Gill Sans MT"/>
                <a:ea typeface="Gill Sans MT"/>
                <a:cs typeface="Gill Sans MT"/>
              </a:rPr>
              <a:t>l</a:t>
            </a:r>
            <a:r>
              <a:rPr lang="es-MX" spc="4" dirty="0">
                <a:solidFill>
                  <a:srgbClr val="000000"/>
                </a:solidFill>
                <a:latin typeface="Gill Sans MT"/>
                <a:ea typeface="Gill Sans MT"/>
                <a:cs typeface="Gill Sans MT"/>
              </a:rPr>
              <a:t>a</a:t>
            </a:r>
            <a:r>
              <a:rPr lang="es-MX" dirty="0">
                <a:solidFill>
                  <a:srgbClr val="000000"/>
                </a:solidFill>
                <a:latin typeface="Gill Sans MT"/>
                <a:ea typeface="Gill Sans MT"/>
                <a:cs typeface="Gill Sans MT"/>
              </a:rPr>
              <a:t>s</a:t>
            </a:r>
            <a:r>
              <a:rPr lang="es-MX" spc="-8" dirty="0">
                <a:solidFill>
                  <a:srgbClr val="000000"/>
                </a:solidFill>
                <a:latin typeface="Gill Sans MT"/>
                <a:ea typeface="Gill Sans MT"/>
                <a:cs typeface="Gill Sans MT"/>
              </a:rPr>
              <a:t> </a:t>
            </a:r>
            <a:r>
              <a:rPr lang="es-MX" dirty="0">
                <a:solidFill>
                  <a:srgbClr val="000000"/>
                </a:solidFill>
                <a:latin typeface="Gill Sans MT"/>
                <a:ea typeface="Gill Sans MT"/>
                <a:cs typeface="Gill Sans MT"/>
              </a:rPr>
              <a:t>tecnolo</a:t>
            </a:r>
            <a:r>
              <a:rPr lang="es-MX" spc="8" dirty="0">
                <a:solidFill>
                  <a:srgbClr val="000000"/>
                </a:solidFill>
                <a:latin typeface="Gill Sans MT"/>
                <a:ea typeface="Gill Sans MT"/>
                <a:cs typeface="Gill Sans MT"/>
              </a:rPr>
              <a:t>g</a:t>
            </a:r>
            <a:r>
              <a:rPr lang="es-MX" dirty="0">
                <a:solidFill>
                  <a:srgbClr val="000000"/>
                </a:solidFill>
                <a:latin typeface="Gill Sans MT"/>
                <a:ea typeface="Gill Sans MT"/>
                <a:cs typeface="Gill Sans MT"/>
              </a:rPr>
              <a:t>í</a:t>
            </a:r>
            <a:r>
              <a:rPr lang="es-MX" spc="4" dirty="0">
                <a:solidFill>
                  <a:srgbClr val="000000"/>
                </a:solidFill>
                <a:latin typeface="Gill Sans MT"/>
                <a:ea typeface="Gill Sans MT"/>
                <a:cs typeface="Gill Sans MT"/>
              </a:rPr>
              <a:t>a</a:t>
            </a:r>
            <a:r>
              <a:rPr lang="es-MX" dirty="0">
                <a:solidFill>
                  <a:srgbClr val="000000"/>
                </a:solidFill>
                <a:latin typeface="Gill Sans MT"/>
                <a:ea typeface="Gill Sans MT"/>
                <a:cs typeface="Gill Sans MT"/>
              </a:rPr>
              <a:t>s</a:t>
            </a:r>
            <a:r>
              <a:rPr lang="es-MX" spc="-15" dirty="0">
                <a:solidFill>
                  <a:srgbClr val="000000"/>
                </a:solidFill>
                <a:latin typeface="Gill Sans MT"/>
                <a:ea typeface="Gill Sans MT"/>
                <a:cs typeface="Gill Sans MT"/>
              </a:rPr>
              <a:t> </a:t>
            </a:r>
            <a:r>
              <a:rPr lang="es-MX" dirty="0">
                <a:solidFill>
                  <a:srgbClr val="000000"/>
                </a:solidFill>
                <a:latin typeface="Gill Sans MT"/>
                <a:ea typeface="Gill Sans MT"/>
                <a:cs typeface="Gill Sans MT"/>
              </a:rPr>
              <a:t>GSM</a:t>
            </a:r>
            <a:r>
              <a:rPr lang="es-MX" spc="-19" dirty="0">
                <a:solidFill>
                  <a:srgbClr val="000000"/>
                </a:solidFill>
                <a:latin typeface="Gill Sans MT"/>
                <a:ea typeface="Gill Sans MT"/>
                <a:cs typeface="Gill Sans MT"/>
              </a:rPr>
              <a:t> </a:t>
            </a:r>
            <a:r>
              <a:rPr lang="es-MX" dirty="0">
                <a:solidFill>
                  <a:srgbClr val="000000"/>
                </a:solidFill>
                <a:latin typeface="Gill Sans MT"/>
                <a:ea typeface="Gill Sans MT"/>
                <a:cs typeface="Gill Sans MT"/>
              </a:rPr>
              <a:t>y </a:t>
            </a:r>
            <a:r>
              <a:rPr lang="es-MX" spc="4" dirty="0">
                <a:solidFill>
                  <a:srgbClr val="000000"/>
                </a:solidFill>
                <a:latin typeface="Gill Sans MT"/>
                <a:ea typeface="Gill Sans MT"/>
                <a:cs typeface="Gill Sans MT"/>
              </a:rPr>
              <a:t>G</a:t>
            </a:r>
            <a:r>
              <a:rPr lang="es-MX" dirty="0">
                <a:solidFill>
                  <a:srgbClr val="000000"/>
                </a:solidFill>
                <a:latin typeface="Gill Sans MT"/>
                <a:ea typeface="Gill Sans MT"/>
                <a:cs typeface="Gill Sans MT"/>
              </a:rPr>
              <a:t>PRS </a:t>
            </a:r>
            <a:r>
              <a:rPr lang="es-MX" dirty="0">
                <a:latin typeface="Gill Sans MT"/>
                <a:ea typeface="Gill Sans MT"/>
                <a:cs typeface="Gill Sans MT"/>
              </a:rPr>
              <a:t>p</a:t>
            </a:r>
            <a:r>
              <a:rPr lang="es-MX" spc="8" dirty="0">
                <a:latin typeface="Gill Sans MT"/>
                <a:ea typeface="Gill Sans MT"/>
                <a:cs typeface="Gill Sans MT"/>
              </a:rPr>
              <a:t>a</a:t>
            </a:r>
            <a:r>
              <a:rPr lang="es-MX" dirty="0">
                <a:latin typeface="Gill Sans MT"/>
                <a:ea typeface="Gill Sans MT"/>
                <a:cs typeface="Gill Sans MT"/>
              </a:rPr>
              <a:t>ra</a:t>
            </a:r>
            <a:r>
              <a:rPr lang="es-MX" spc="-15" dirty="0">
                <a:latin typeface="Gill Sans MT"/>
                <a:ea typeface="Gill Sans MT"/>
                <a:cs typeface="Gill Sans MT"/>
              </a:rPr>
              <a:t> </a:t>
            </a:r>
            <a:r>
              <a:rPr lang="es-MX" dirty="0">
                <a:latin typeface="Gill Sans MT"/>
                <a:ea typeface="Gill Sans MT"/>
                <a:cs typeface="Gill Sans MT"/>
              </a:rPr>
              <a:t>p</a:t>
            </a:r>
            <a:r>
              <a:rPr lang="es-MX" spc="4" dirty="0">
                <a:latin typeface="Gill Sans MT"/>
                <a:ea typeface="Gill Sans MT"/>
                <a:cs typeface="Gill Sans MT"/>
              </a:rPr>
              <a:t>o</a:t>
            </a:r>
            <a:r>
              <a:rPr lang="es-MX" dirty="0">
                <a:latin typeface="Gill Sans MT"/>
                <a:ea typeface="Gill Sans MT"/>
                <a:cs typeface="Gill Sans MT"/>
              </a:rPr>
              <a:t>der</a:t>
            </a:r>
            <a:r>
              <a:rPr lang="es-MX" spc="-15" dirty="0">
                <a:latin typeface="Gill Sans MT"/>
                <a:ea typeface="Gill Sans MT"/>
                <a:cs typeface="Gill Sans MT"/>
              </a:rPr>
              <a:t> </a:t>
            </a:r>
            <a:r>
              <a:rPr lang="es-MX" dirty="0">
                <a:latin typeface="Gill Sans MT"/>
                <a:ea typeface="Gill Sans MT"/>
                <a:cs typeface="Gill Sans MT"/>
              </a:rPr>
              <a:t>transmitir</a:t>
            </a:r>
            <a:r>
              <a:rPr lang="es-MX" spc="-15" dirty="0">
                <a:latin typeface="Gill Sans MT"/>
                <a:ea typeface="Gill Sans MT"/>
                <a:cs typeface="Gill Sans MT"/>
              </a:rPr>
              <a:t> </a:t>
            </a:r>
            <a:r>
              <a:rPr lang="es-MX" dirty="0">
                <a:latin typeface="Gill Sans MT"/>
                <a:ea typeface="Gill Sans MT"/>
                <a:cs typeface="Gill Sans MT"/>
              </a:rPr>
              <a:t>d</a:t>
            </a:r>
            <a:r>
              <a:rPr lang="es-MX" spc="4" dirty="0">
                <a:latin typeface="Gill Sans MT"/>
                <a:ea typeface="Gill Sans MT"/>
                <a:cs typeface="Gill Sans MT"/>
              </a:rPr>
              <a:t>a</a:t>
            </a:r>
            <a:r>
              <a:rPr lang="es-MX" dirty="0">
                <a:latin typeface="Gill Sans MT"/>
                <a:ea typeface="Gill Sans MT"/>
                <a:cs typeface="Gill Sans MT"/>
              </a:rPr>
              <a:t>tos</a:t>
            </a:r>
            <a:r>
              <a:rPr lang="es-MX" spc="-8" dirty="0">
                <a:latin typeface="Gill Sans MT"/>
                <a:ea typeface="Gill Sans MT"/>
                <a:cs typeface="Gill Sans MT"/>
              </a:rPr>
              <a:t> </a:t>
            </a:r>
            <a:r>
              <a:rPr lang="es-MX" dirty="0">
                <a:latin typeface="Gill Sans MT"/>
                <a:ea typeface="Gill Sans MT"/>
                <a:cs typeface="Gill Sans MT"/>
              </a:rPr>
              <a:t>p</a:t>
            </a:r>
            <a:r>
              <a:rPr lang="es-MX" spc="4" dirty="0">
                <a:latin typeface="Gill Sans MT"/>
                <a:ea typeface="Gill Sans MT"/>
                <a:cs typeface="Gill Sans MT"/>
              </a:rPr>
              <a:t>o</a:t>
            </a:r>
            <a:r>
              <a:rPr lang="es-MX" dirty="0">
                <a:latin typeface="Gill Sans MT"/>
                <a:ea typeface="Gill Sans MT"/>
                <a:cs typeface="Gill Sans MT"/>
              </a:rPr>
              <a:t>r</a:t>
            </a:r>
            <a:r>
              <a:rPr lang="es-MX" spc="-11" dirty="0">
                <a:latin typeface="Gill Sans MT"/>
                <a:ea typeface="Gill Sans MT"/>
                <a:cs typeface="Gill Sans MT"/>
              </a:rPr>
              <a:t> </a:t>
            </a:r>
            <a:r>
              <a:rPr lang="es-MX" dirty="0">
                <a:latin typeface="Gill Sans MT"/>
                <a:ea typeface="Gill Sans MT"/>
                <a:cs typeface="Gill Sans MT"/>
              </a:rPr>
              <a:t>la</a:t>
            </a:r>
            <a:r>
              <a:rPr lang="es-MX" spc="8" dirty="0">
                <a:latin typeface="Gill Sans MT"/>
                <a:ea typeface="Gill Sans MT"/>
                <a:cs typeface="Gill Sans MT"/>
              </a:rPr>
              <a:t> </a:t>
            </a:r>
            <a:r>
              <a:rPr lang="es-MX" spc="-38" dirty="0">
                <a:latin typeface="Gill Sans MT"/>
                <a:ea typeface="Gill Sans MT"/>
                <a:cs typeface="Gill Sans MT"/>
              </a:rPr>
              <a:t>r</a:t>
            </a:r>
            <a:r>
              <a:rPr lang="es-MX" dirty="0">
                <a:latin typeface="Gill Sans MT"/>
                <a:ea typeface="Gill Sans MT"/>
                <a:cs typeface="Gill Sans MT"/>
              </a:rPr>
              <a:t>ed</a:t>
            </a:r>
            <a:r>
              <a:rPr lang="es-MX" spc="-8" dirty="0">
                <a:latin typeface="Gill Sans MT"/>
                <a:ea typeface="Gill Sans MT"/>
                <a:cs typeface="Gill Sans MT"/>
              </a:rPr>
              <a:t> </a:t>
            </a:r>
            <a:r>
              <a:rPr lang="es-MX" dirty="0">
                <a:latin typeface="Gill Sans MT"/>
                <a:ea typeface="Gill Sans MT"/>
                <a:cs typeface="Gill Sans MT"/>
              </a:rPr>
              <a:t>cel</a:t>
            </a:r>
            <a:r>
              <a:rPr lang="es-MX" spc="8" dirty="0">
                <a:latin typeface="Gill Sans MT"/>
                <a:ea typeface="Gill Sans MT"/>
                <a:cs typeface="Gill Sans MT"/>
              </a:rPr>
              <a:t>u</a:t>
            </a:r>
            <a:r>
              <a:rPr lang="es-MX" dirty="0">
                <a:latin typeface="Gill Sans MT"/>
                <a:ea typeface="Gill Sans MT"/>
                <a:cs typeface="Gill Sans MT"/>
              </a:rPr>
              <a:t>l</a:t>
            </a:r>
            <a:r>
              <a:rPr lang="es-MX" spc="8" dirty="0">
                <a:latin typeface="Gill Sans MT"/>
                <a:ea typeface="Gill Sans MT"/>
                <a:cs typeface="Gill Sans MT"/>
              </a:rPr>
              <a:t>a</a:t>
            </a:r>
            <a:r>
              <a:rPr lang="es-MX" spc="-199" dirty="0">
                <a:latin typeface="Gill Sans MT"/>
                <a:ea typeface="Gill Sans MT"/>
                <a:cs typeface="Gill Sans MT"/>
              </a:rPr>
              <a:t>r</a:t>
            </a:r>
            <a:r>
              <a:rPr lang="es-MX" dirty="0">
                <a:latin typeface="Gill Sans MT"/>
                <a:ea typeface="Gill Sans MT"/>
                <a:cs typeface="Gill Sans MT"/>
              </a:rPr>
              <a:t>.</a:t>
            </a:r>
            <a:endParaRPr lang="es-MX" sz="788" dirty="0">
              <a:latin typeface="Calibri"/>
              <a:ea typeface="Calibri"/>
              <a:cs typeface="Times New Roman"/>
            </a:endParaRPr>
          </a:p>
          <a:p>
            <a:pPr algn="just"/>
            <a:endParaRPr lang="es-MX" dirty="0"/>
          </a:p>
        </p:txBody>
      </p:sp>
    </p:spTree>
    <p:extLst>
      <p:ext uri="{BB962C8B-B14F-4D97-AF65-F5344CB8AC3E}">
        <p14:creationId xmlns:p14="http://schemas.microsoft.com/office/powerpoint/2010/main" val="995194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a:bodyPr>
          <a:lstStyle/>
          <a:p>
            <a:pPr algn="ctr"/>
            <a:r>
              <a:rPr lang="es-MX" sz="4050" dirty="0"/>
              <a:t>Capítulo 11: Rastreador móvil por medio de GSM/GPRS y GPS</a:t>
            </a:r>
          </a:p>
        </p:txBody>
      </p:sp>
      <p:sp>
        <p:nvSpPr>
          <p:cNvPr id="5" name="Subtítulo 4"/>
          <p:cNvSpPr>
            <a:spLocks noGrp="1"/>
          </p:cNvSpPr>
          <p:nvPr>
            <p:ph type="subTitle" idx="1"/>
          </p:nvPr>
        </p:nvSpPr>
        <p:spPr/>
        <p:txBody>
          <a:bodyPr/>
          <a:lstStyle/>
          <a:p>
            <a:endParaRPr lang="es-MX"/>
          </a:p>
        </p:txBody>
      </p:sp>
    </p:spTree>
    <p:extLst>
      <p:ext uri="{BB962C8B-B14F-4D97-AF65-F5344CB8AC3E}">
        <p14:creationId xmlns:p14="http://schemas.microsoft.com/office/powerpoint/2010/main" val="2653806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a:bodyPr>
          <a:lstStyle/>
          <a:p>
            <a:pPr algn="just"/>
            <a:r>
              <a:rPr lang="es-MX" dirty="0"/>
              <a:t>Un módem GSM (Global </a:t>
            </a:r>
            <a:r>
              <a:rPr lang="es-MX" dirty="0" err="1"/>
              <a:t>System</a:t>
            </a:r>
            <a:r>
              <a:rPr lang="es-MX" dirty="0"/>
              <a:t> </a:t>
            </a:r>
            <a:r>
              <a:rPr lang="es-MX" dirty="0" err="1"/>
              <a:t>for</a:t>
            </a:r>
            <a:r>
              <a:rPr lang="es-MX" dirty="0"/>
              <a:t> Mobile </a:t>
            </a:r>
            <a:r>
              <a:rPr lang="es-MX" dirty="0" err="1"/>
              <a:t>Communications</a:t>
            </a:r>
            <a:r>
              <a:rPr lang="es-MX" dirty="0"/>
              <a:t>) es un dispositivo inalámbrico que funciona en la red GSM. Un módem GSM inalámbrico se comporta como un módem dial- up telefónico.</a:t>
            </a:r>
          </a:p>
          <a:p>
            <a:pPr algn="just"/>
            <a:endParaRPr lang="es-MX" dirty="0"/>
          </a:p>
          <a:p>
            <a:pPr algn="just"/>
            <a:r>
              <a:rPr lang="es-MX" dirty="0"/>
              <a:t>La principal diferencia entre ellos, es que un módem dial-up envía y recibe datos a través de una línea   telefónica   fija,   mientras   que   un módem	inalámbrico	envía	y recibe datos a través de las ondas de radio.				</a:t>
            </a:r>
          </a:p>
          <a:p>
            <a:pPr algn="just"/>
            <a:endParaRPr lang="es-MX" dirty="0"/>
          </a:p>
        </p:txBody>
      </p:sp>
    </p:spTree>
    <p:extLst>
      <p:ext uri="{BB962C8B-B14F-4D97-AF65-F5344CB8AC3E}">
        <p14:creationId xmlns:p14="http://schemas.microsoft.com/office/powerpoint/2010/main" val="4178880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r>
              <a:rPr lang="es-MX" dirty="0"/>
              <a:t>El módem GSM puede verse como un teléfono celular al cual se le ha adaptado una interfaz serial RS232, con el objeto de ser manejado a través de computadora.</a:t>
            </a:r>
          </a:p>
          <a:p>
            <a:endParaRPr lang="es-MX" dirty="0"/>
          </a:p>
          <a:p>
            <a:r>
              <a:rPr lang="es-MX" dirty="0"/>
              <a:t>A  través  del  módem GSM  puede realizarse enlaces para trasmisión de voz, fax, datos, comunicación por internet y mensajes SMS (Short </a:t>
            </a:r>
            <a:r>
              <a:rPr lang="es-MX" dirty="0" err="1"/>
              <a:t>Message</a:t>
            </a:r>
            <a:r>
              <a:rPr lang="es-MX" dirty="0"/>
              <a:t> Service).</a:t>
            </a:r>
          </a:p>
          <a:p>
            <a:endParaRPr lang="es-MX" dirty="0"/>
          </a:p>
        </p:txBody>
      </p:sp>
    </p:spTree>
    <p:extLst>
      <p:ext uri="{BB962C8B-B14F-4D97-AF65-F5344CB8AC3E}">
        <p14:creationId xmlns:p14="http://schemas.microsoft.com/office/powerpoint/2010/main" val="1874232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92500" lnSpcReduction="20000"/>
          </a:bodyPr>
          <a:lstStyle/>
          <a:p>
            <a:pPr marL="226219" marR="1429" indent="0" algn="just">
              <a:lnSpc>
                <a:spcPct val="78000"/>
              </a:lnSpc>
              <a:buNone/>
              <a:tabLst>
                <a:tab pos="438150" algn="l"/>
              </a:tabLst>
            </a:pPr>
            <a:r>
              <a:rPr lang="es-MX" spc="4" dirty="0">
                <a:solidFill>
                  <a:srgbClr val="000000"/>
                </a:solidFill>
                <a:latin typeface="Calibri"/>
                <a:ea typeface="Calibri"/>
                <a:cs typeface="Calibri"/>
              </a:rPr>
              <a:t>E</a:t>
            </a:r>
            <a:r>
              <a:rPr lang="es-MX" dirty="0">
                <a:solidFill>
                  <a:srgbClr val="000000"/>
                </a:solidFill>
                <a:latin typeface="Calibri"/>
                <a:ea typeface="Calibri"/>
                <a:cs typeface="Calibri"/>
              </a:rPr>
              <a:t>l </a:t>
            </a:r>
            <a:r>
              <a:rPr lang="es-MX" spc="143" dirty="0">
                <a:solidFill>
                  <a:srgbClr val="000000"/>
                </a:solidFill>
                <a:latin typeface="Calibri"/>
                <a:ea typeface="Calibri"/>
                <a:cs typeface="Calibri"/>
              </a:rPr>
              <a:t> </a:t>
            </a:r>
            <a:r>
              <a:rPr lang="es-MX" dirty="0">
                <a:solidFill>
                  <a:srgbClr val="000000"/>
                </a:solidFill>
                <a:latin typeface="Calibri"/>
                <a:ea typeface="Calibri"/>
                <a:cs typeface="Calibri"/>
              </a:rPr>
              <a:t>mód</a:t>
            </a:r>
            <a:r>
              <a:rPr lang="es-MX" spc="-8" dirty="0">
                <a:solidFill>
                  <a:srgbClr val="000000"/>
                </a:solidFill>
                <a:latin typeface="Calibri"/>
                <a:ea typeface="Calibri"/>
                <a:cs typeface="Calibri"/>
              </a:rPr>
              <a:t>e</a:t>
            </a:r>
            <a:r>
              <a:rPr lang="es-MX" dirty="0">
                <a:solidFill>
                  <a:srgbClr val="000000"/>
                </a:solidFill>
                <a:latin typeface="Calibri"/>
                <a:ea typeface="Calibri"/>
                <a:cs typeface="Calibri"/>
              </a:rPr>
              <a:t>m </a:t>
            </a:r>
            <a:r>
              <a:rPr lang="es-MX" spc="120" dirty="0">
                <a:solidFill>
                  <a:srgbClr val="000000"/>
                </a:solidFill>
                <a:latin typeface="Calibri"/>
                <a:ea typeface="Calibri"/>
                <a:cs typeface="Calibri"/>
              </a:rPr>
              <a:t> </a:t>
            </a:r>
            <a:r>
              <a:rPr lang="es-MX" dirty="0">
                <a:solidFill>
                  <a:srgbClr val="000000"/>
                </a:solidFill>
                <a:latin typeface="Calibri"/>
                <a:ea typeface="Calibri"/>
                <a:cs typeface="Calibri"/>
              </a:rPr>
              <a:t>GSM </a:t>
            </a:r>
            <a:r>
              <a:rPr lang="es-MX" spc="139" dirty="0">
                <a:solidFill>
                  <a:srgbClr val="000000"/>
                </a:solidFill>
                <a:latin typeface="Calibri"/>
                <a:ea typeface="Calibri"/>
                <a:cs typeface="Calibri"/>
              </a:rPr>
              <a:t> </a:t>
            </a:r>
            <a:r>
              <a:rPr lang="es-MX" dirty="0">
                <a:solidFill>
                  <a:srgbClr val="000000"/>
                </a:solidFill>
                <a:latin typeface="Calibri"/>
                <a:ea typeface="Calibri"/>
                <a:cs typeface="Calibri"/>
              </a:rPr>
              <a:t>puede </a:t>
            </a:r>
            <a:r>
              <a:rPr lang="es-MX" spc="150" dirty="0">
                <a:solidFill>
                  <a:srgbClr val="000000"/>
                </a:solidFill>
                <a:latin typeface="Calibri"/>
                <a:ea typeface="Calibri"/>
                <a:cs typeface="Calibri"/>
              </a:rPr>
              <a:t> </a:t>
            </a:r>
            <a:r>
              <a:rPr lang="es-MX" dirty="0">
                <a:solidFill>
                  <a:srgbClr val="000000"/>
                </a:solidFill>
                <a:latin typeface="Calibri"/>
                <a:ea typeface="Calibri"/>
                <a:cs typeface="Calibri"/>
              </a:rPr>
              <a:t>ser </a:t>
            </a:r>
            <a:r>
              <a:rPr lang="es-MX" spc="124" dirty="0">
                <a:solidFill>
                  <a:srgbClr val="000000"/>
                </a:solidFill>
                <a:latin typeface="Calibri"/>
                <a:ea typeface="Calibri"/>
                <a:cs typeface="Calibri"/>
              </a:rPr>
              <a:t> </a:t>
            </a:r>
            <a:r>
              <a:rPr lang="es-MX" dirty="0">
                <a:solidFill>
                  <a:srgbClr val="000000"/>
                </a:solidFill>
                <a:latin typeface="Calibri"/>
                <a:ea typeface="Calibri"/>
                <a:cs typeface="Calibri"/>
              </a:rPr>
              <a:t>ope</a:t>
            </a:r>
            <a:r>
              <a:rPr lang="es-MX" spc="-34" dirty="0">
                <a:solidFill>
                  <a:srgbClr val="000000"/>
                </a:solidFill>
                <a:latin typeface="Calibri"/>
                <a:ea typeface="Calibri"/>
                <a:cs typeface="Calibri"/>
              </a:rPr>
              <a:t>r</a:t>
            </a:r>
            <a:r>
              <a:rPr lang="es-MX" spc="-8" dirty="0">
                <a:solidFill>
                  <a:srgbClr val="000000"/>
                </a:solidFill>
                <a:latin typeface="Calibri"/>
                <a:ea typeface="Calibri"/>
                <a:cs typeface="Calibri"/>
              </a:rPr>
              <a:t>a</a:t>
            </a:r>
            <a:r>
              <a:rPr lang="es-MX" dirty="0">
                <a:solidFill>
                  <a:srgbClr val="000000"/>
                </a:solidFill>
                <a:latin typeface="Calibri"/>
                <a:ea typeface="Calibri"/>
                <a:cs typeface="Calibri"/>
              </a:rPr>
              <a:t>do </a:t>
            </a:r>
            <a:r>
              <a:rPr lang="es-MX" spc="101" dirty="0">
                <a:solidFill>
                  <a:srgbClr val="000000"/>
                </a:solidFill>
                <a:latin typeface="Calibri"/>
                <a:ea typeface="Calibri"/>
                <a:cs typeface="Calibri"/>
              </a:rPr>
              <a:t> </a:t>
            </a:r>
            <a:r>
              <a:rPr lang="es-MX" dirty="0">
                <a:solidFill>
                  <a:srgbClr val="000000"/>
                </a:solidFill>
                <a:latin typeface="Calibri"/>
                <a:ea typeface="Calibri"/>
                <a:cs typeface="Calibri"/>
              </a:rPr>
              <a:t>a </a:t>
            </a:r>
            <a:r>
              <a:rPr lang="es-MX" spc="146" dirty="0">
                <a:solidFill>
                  <a:srgbClr val="000000"/>
                </a:solidFill>
                <a:latin typeface="Calibri"/>
                <a:ea typeface="Calibri"/>
                <a:cs typeface="Calibri"/>
              </a:rPr>
              <a:t> </a:t>
            </a:r>
            <a:r>
              <a:rPr lang="es-MX" dirty="0">
                <a:solidFill>
                  <a:srgbClr val="000000"/>
                </a:solidFill>
                <a:latin typeface="Calibri"/>
                <a:ea typeface="Calibri"/>
                <a:cs typeface="Calibri"/>
              </a:rPr>
              <a:t>t</a:t>
            </a:r>
            <a:r>
              <a:rPr lang="es-MX" spc="-41" dirty="0">
                <a:solidFill>
                  <a:srgbClr val="000000"/>
                </a:solidFill>
                <a:latin typeface="Calibri"/>
                <a:ea typeface="Calibri"/>
                <a:cs typeface="Calibri"/>
              </a:rPr>
              <a:t>r</a:t>
            </a:r>
            <a:r>
              <a:rPr lang="es-MX" spc="-26" dirty="0">
                <a:solidFill>
                  <a:srgbClr val="000000"/>
                </a:solidFill>
                <a:latin typeface="Calibri"/>
                <a:ea typeface="Calibri"/>
                <a:cs typeface="Calibri"/>
              </a:rPr>
              <a:t>a</a:t>
            </a:r>
            <a:r>
              <a:rPr lang="es-MX" spc="-23" dirty="0">
                <a:solidFill>
                  <a:srgbClr val="000000"/>
                </a:solidFill>
                <a:latin typeface="Calibri"/>
                <a:ea typeface="Calibri"/>
                <a:cs typeface="Calibri"/>
              </a:rPr>
              <a:t>v</a:t>
            </a:r>
            <a:r>
              <a:rPr lang="es-MX" dirty="0">
                <a:solidFill>
                  <a:srgbClr val="000000"/>
                </a:solidFill>
                <a:latin typeface="Calibri"/>
                <a:ea typeface="Calibri"/>
                <a:cs typeface="Calibri"/>
              </a:rPr>
              <a:t>és </a:t>
            </a:r>
            <a:r>
              <a:rPr lang="es-MX" spc="105" dirty="0">
                <a:solidFill>
                  <a:srgbClr val="000000"/>
                </a:solidFill>
                <a:latin typeface="Calibri"/>
                <a:ea typeface="Calibri"/>
                <a:cs typeface="Calibri"/>
              </a:rPr>
              <a:t> </a:t>
            </a:r>
            <a:r>
              <a:rPr lang="es-MX" dirty="0">
                <a:solidFill>
                  <a:srgbClr val="000000"/>
                </a:solidFill>
                <a:latin typeface="Calibri"/>
                <a:ea typeface="Calibri"/>
                <a:cs typeface="Calibri"/>
              </a:rPr>
              <a:t>de </a:t>
            </a:r>
            <a:r>
              <a:rPr lang="es-MX" spc="124" dirty="0">
                <a:solidFill>
                  <a:srgbClr val="000000"/>
                </a:solidFill>
                <a:latin typeface="Calibri"/>
                <a:ea typeface="Calibri"/>
                <a:cs typeface="Calibri"/>
              </a:rPr>
              <a:t> </a:t>
            </a:r>
            <a:r>
              <a:rPr lang="es-MX" dirty="0">
                <a:solidFill>
                  <a:srgbClr val="000000"/>
                </a:solidFill>
                <a:latin typeface="Calibri"/>
                <a:ea typeface="Calibri"/>
                <a:cs typeface="Calibri"/>
              </a:rPr>
              <a:t>un </a:t>
            </a:r>
            <a:r>
              <a:rPr lang="es-MX" dirty="0" err="1">
                <a:solidFill>
                  <a:srgbClr val="000000"/>
                </a:solidFill>
                <a:latin typeface="Calibri"/>
                <a:ea typeface="Calibri"/>
                <a:cs typeface="Calibri"/>
              </a:rPr>
              <a:t>mi</a:t>
            </a:r>
            <a:r>
              <a:rPr lang="es-MX" spc="-4" dirty="0" err="1">
                <a:solidFill>
                  <a:srgbClr val="000000"/>
                </a:solidFill>
                <a:latin typeface="Calibri"/>
                <a:ea typeface="Calibri"/>
                <a:cs typeface="Calibri"/>
              </a:rPr>
              <a:t>c</a:t>
            </a:r>
            <a:r>
              <a:rPr lang="es-MX" spc="-26" dirty="0" err="1">
                <a:solidFill>
                  <a:srgbClr val="000000"/>
                </a:solidFill>
                <a:latin typeface="Calibri"/>
                <a:ea typeface="Calibri"/>
                <a:cs typeface="Calibri"/>
              </a:rPr>
              <a:t>r</a:t>
            </a:r>
            <a:r>
              <a:rPr lang="es-MX" dirty="0" err="1">
                <a:solidFill>
                  <a:srgbClr val="000000"/>
                </a:solidFill>
                <a:latin typeface="Calibri"/>
                <a:ea typeface="Calibri"/>
                <a:cs typeface="Calibri"/>
              </a:rPr>
              <a:t>o</a:t>
            </a:r>
            <a:r>
              <a:rPr lang="es-MX" spc="-19" dirty="0" err="1">
                <a:solidFill>
                  <a:srgbClr val="000000"/>
                </a:solidFill>
                <a:latin typeface="Calibri"/>
                <a:ea typeface="Calibri"/>
                <a:cs typeface="Calibri"/>
              </a:rPr>
              <a:t>c</a:t>
            </a:r>
            <a:r>
              <a:rPr lang="es-MX" dirty="0" err="1">
                <a:solidFill>
                  <a:srgbClr val="000000"/>
                </a:solidFill>
                <a:latin typeface="Calibri"/>
                <a:ea typeface="Calibri"/>
                <a:cs typeface="Calibri"/>
              </a:rPr>
              <a:t>o</a:t>
            </a:r>
            <a:r>
              <a:rPr lang="es-MX" spc="-26" dirty="0" err="1">
                <a:solidFill>
                  <a:srgbClr val="000000"/>
                </a:solidFill>
                <a:latin typeface="Calibri"/>
                <a:ea typeface="Calibri"/>
                <a:cs typeface="Calibri"/>
              </a:rPr>
              <a:t>n</a:t>
            </a:r>
            <a:r>
              <a:rPr lang="es-MX" dirty="0" err="1">
                <a:solidFill>
                  <a:srgbClr val="000000"/>
                </a:solidFill>
                <a:latin typeface="Calibri"/>
                <a:ea typeface="Calibri"/>
                <a:cs typeface="Calibri"/>
              </a:rPr>
              <a:t>t</a:t>
            </a:r>
            <a:r>
              <a:rPr lang="es-MX" spc="-26" dirty="0" err="1">
                <a:solidFill>
                  <a:srgbClr val="000000"/>
                </a:solidFill>
                <a:latin typeface="Calibri"/>
                <a:ea typeface="Calibri"/>
                <a:cs typeface="Calibri"/>
              </a:rPr>
              <a:t>r</a:t>
            </a:r>
            <a:r>
              <a:rPr lang="es-MX" spc="-15" dirty="0" err="1">
                <a:solidFill>
                  <a:srgbClr val="000000"/>
                </a:solidFill>
                <a:latin typeface="Calibri"/>
                <a:ea typeface="Calibri"/>
                <a:cs typeface="Calibri"/>
              </a:rPr>
              <a:t>o</a:t>
            </a:r>
            <a:r>
              <a:rPr lang="es-MX" dirty="0" err="1">
                <a:solidFill>
                  <a:srgbClr val="000000"/>
                </a:solidFill>
                <a:latin typeface="Calibri"/>
                <a:ea typeface="Calibri"/>
                <a:cs typeface="Calibri"/>
              </a:rPr>
              <a:t>lado</a:t>
            </a:r>
            <a:r>
              <a:rPr lang="es-MX" spc="-158" dirty="0" err="1">
                <a:solidFill>
                  <a:srgbClr val="000000"/>
                </a:solidFill>
                <a:latin typeface="Calibri"/>
                <a:ea typeface="Calibri"/>
                <a:cs typeface="Calibri"/>
              </a:rPr>
              <a:t>r</a:t>
            </a:r>
            <a:r>
              <a:rPr lang="es-MX" dirty="0">
                <a:solidFill>
                  <a:srgbClr val="000000"/>
                </a:solidFill>
                <a:latin typeface="Calibri"/>
                <a:ea typeface="Calibri"/>
                <a:cs typeface="Calibri"/>
              </a:rPr>
              <a:t>, p</a:t>
            </a:r>
            <a:r>
              <a:rPr lang="es-MX" spc="-8" dirty="0">
                <a:solidFill>
                  <a:srgbClr val="000000"/>
                </a:solidFill>
                <a:latin typeface="Calibri"/>
                <a:ea typeface="Calibri"/>
                <a:cs typeface="Calibri"/>
              </a:rPr>
              <a:t>o</a:t>
            </a:r>
            <a:r>
              <a:rPr lang="es-MX" dirty="0">
                <a:solidFill>
                  <a:srgbClr val="000000"/>
                </a:solidFill>
                <a:latin typeface="Calibri"/>
                <a:ea typeface="Calibri"/>
                <a:cs typeface="Calibri"/>
              </a:rPr>
              <a:t>r</a:t>
            </a:r>
            <a:r>
              <a:rPr lang="es-MX" spc="4" dirty="0">
                <a:solidFill>
                  <a:srgbClr val="000000"/>
                </a:solidFill>
                <a:latin typeface="Calibri"/>
                <a:ea typeface="Calibri"/>
                <a:cs typeface="Calibri"/>
              </a:rPr>
              <a:t> </a:t>
            </a:r>
            <a:r>
              <a:rPr lang="es-MX" dirty="0">
                <a:solidFill>
                  <a:srgbClr val="000000"/>
                </a:solidFill>
                <a:latin typeface="Calibri"/>
                <a:ea typeface="Calibri"/>
                <a:cs typeface="Calibri"/>
              </a:rPr>
              <a:t>ej</a:t>
            </a:r>
            <a:r>
              <a:rPr lang="es-MX" spc="8" dirty="0">
                <a:solidFill>
                  <a:srgbClr val="000000"/>
                </a:solidFill>
                <a:latin typeface="Calibri"/>
                <a:ea typeface="Calibri"/>
                <a:cs typeface="Calibri"/>
              </a:rPr>
              <a:t>e</a:t>
            </a:r>
            <a:r>
              <a:rPr lang="es-MX" dirty="0">
                <a:solidFill>
                  <a:srgbClr val="000000"/>
                </a:solidFill>
                <a:latin typeface="Calibri"/>
                <a:ea typeface="Calibri"/>
                <a:cs typeface="Calibri"/>
              </a:rPr>
              <a:t>mplo</a:t>
            </a:r>
            <a:r>
              <a:rPr lang="es-MX" spc="15" dirty="0">
                <a:solidFill>
                  <a:srgbClr val="000000"/>
                </a:solidFill>
                <a:latin typeface="Calibri"/>
                <a:ea typeface="Calibri"/>
                <a:cs typeface="Calibri"/>
              </a:rPr>
              <a:t> Arduino</a:t>
            </a:r>
            <a:r>
              <a:rPr lang="es-MX" dirty="0">
                <a:solidFill>
                  <a:srgbClr val="000000"/>
                </a:solidFill>
                <a:latin typeface="Calibri"/>
                <a:ea typeface="Calibri"/>
                <a:cs typeface="Calibri"/>
              </a:rPr>
              <a:t> y</a:t>
            </a:r>
            <a:r>
              <a:rPr lang="es-MX" spc="11" dirty="0">
                <a:solidFill>
                  <a:srgbClr val="000000"/>
                </a:solidFill>
                <a:latin typeface="Calibri"/>
                <a:ea typeface="Calibri"/>
                <a:cs typeface="Calibri"/>
              </a:rPr>
              <a:t> </a:t>
            </a:r>
            <a:r>
              <a:rPr lang="es-MX" dirty="0">
                <a:solidFill>
                  <a:srgbClr val="000000"/>
                </a:solidFill>
                <a:latin typeface="Calibri"/>
                <a:ea typeface="Calibri"/>
                <a:cs typeface="Calibri"/>
              </a:rPr>
              <a:t>de</a:t>
            </a:r>
            <a:r>
              <a:rPr lang="es-MX" spc="11" dirty="0">
                <a:solidFill>
                  <a:srgbClr val="000000"/>
                </a:solidFill>
                <a:latin typeface="Calibri"/>
                <a:ea typeface="Calibri"/>
                <a:cs typeface="Calibri"/>
              </a:rPr>
              <a:t> </a:t>
            </a:r>
            <a:r>
              <a:rPr lang="es-MX" dirty="0">
                <a:solidFill>
                  <a:srgbClr val="000000"/>
                </a:solidFill>
                <a:latin typeface="Calibri"/>
                <a:ea typeface="Calibri"/>
                <a:cs typeface="Calibri"/>
              </a:rPr>
              <a:t>e</a:t>
            </a:r>
            <a:r>
              <a:rPr lang="es-MX" spc="-19" dirty="0">
                <a:solidFill>
                  <a:srgbClr val="000000"/>
                </a:solidFill>
                <a:latin typeface="Calibri"/>
                <a:ea typeface="Calibri"/>
                <a:cs typeface="Calibri"/>
              </a:rPr>
              <a:t>st</a:t>
            </a:r>
            <a:r>
              <a:rPr lang="es-MX" dirty="0">
                <a:solidFill>
                  <a:srgbClr val="000000"/>
                </a:solidFill>
                <a:latin typeface="Calibri"/>
                <a:ea typeface="Calibri"/>
                <a:cs typeface="Calibri"/>
              </a:rPr>
              <a:t>a man</a:t>
            </a:r>
            <a:r>
              <a:rPr lang="es-MX" spc="8" dirty="0">
                <a:solidFill>
                  <a:srgbClr val="000000"/>
                </a:solidFill>
                <a:latin typeface="Calibri"/>
                <a:ea typeface="Calibri"/>
                <a:cs typeface="Calibri"/>
              </a:rPr>
              <a:t>e</a:t>
            </a:r>
            <a:r>
              <a:rPr lang="es-MX" spc="-34" dirty="0">
                <a:solidFill>
                  <a:srgbClr val="000000"/>
                </a:solidFill>
                <a:latin typeface="Calibri"/>
                <a:ea typeface="Calibri"/>
                <a:cs typeface="Calibri"/>
              </a:rPr>
              <a:t>r</a:t>
            </a:r>
            <a:r>
              <a:rPr lang="es-MX" dirty="0">
                <a:solidFill>
                  <a:srgbClr val="000000"/>
                </a:solidFill>
                <a:latin typeface="Calibri"/>
                <a:ea typeface="Calibri"/>
                <a:cs typeface="Calibri"/>
              </a:rPr>
              <a:t>a</a:t>
            </a:r>
            <a:r>
              <a:rPr lang="es-MX" spc="11" dirty="0">
                <a:solidFill>
                  <a:srgbClr val="000000"/>
                </a:solidFill>
                <a:latin typeface="Calibri"/>
                <a:ea typeface="Calibri"/>
                <a:cs typeface="Calibri"/>
              </a:rPr>
              <a:t> </a:t>
            </a:r>
            <a:r>
              <a:rPr lang="es-MX" dirty="0">
                <a:solidFill>
                  <a:srgbClr val="000000"/>
                </a:solidFill>
                <a:latin typeface="Calibri"/>
                <a:ea typeface="Calibri"/>
                <a:cs typeface="Calibri"/>
              </a:rPr>
              <a:t>ser</a:t>
            </a:r>
            <a:r>
              <a:rPr lang="es-MX" spc="23" dirty="0">
                <a:solidFill>
                  <a:srgbClr val="000000"/>
                </a:solidFill>
                <a:latin typeface="Calibri"/>
                <a:ea typeface="Calibri"/>
                <a:cs typeface="Calibri"/>
              </a:rPr>
              <a:t> </a:t>
            </a:r>
            <a:r>
              <a:rPr lang="es-MX" dirty="0">
                <a:solidFill>
                  <a:srgbClr val="000000"/>
                </a:solidFill>
                <a:latin typeface="Calibri"/>
                <a:ea typeface="Calibri"/>
                <a:cs typeface="Calibri"/>
              </a:rPr>
              <a:t>in</a:t>
            </a:r>
            <a:r>
              <a:rPr lang="es-MX" spc="-15" dirty="0">
                <a:solidFill>
                  <a:srgbClr val="000000"/>
                </a:solidFill>
                <a:latin typeface="Calibri"/>
                <a:ea typeface="Calibri"/>
                <a:cs typeface="Calibri"/>
              </a:rPr>
              <a:t>c</a:t>
            </a:r>
            <a:r>
              <a:rPr lang="es-MX" dirty="0">
                <a:solidFill>
                  <a:srgbClr val="000000"/>
                </a:solidFill>
                <a:latin typeface="Calibri"/>
                <a:ea typeface="Calibri"/>
                <a:cs typeface="Calibri"/>
              </a:rPr>
              <a:t>orp</a:t>
            </a:r>
            <a:r>
              <a:rPr lang="es-MX" spc="-8" dirty="0">
                <a:solidFill>
                  <a:srgbClr val="000000"/>
                </a:solidFill>
                <a:latin typeface="Calibri"/>
                <a:ea typeface="Calibri"/>
                <a:cs typeface="Calibri"/>
              </a:rPr>
              <a:t>o</a:t>
            </a:r>
            <a:r>
              <a:rPr lang="es-MX" spc="-34" dirty="0">
                <a:solidFill>
                  <a:srgbClr val="000000"/>
                </a:solidFill>
                <a:latin typeface="Calibri"/>
                <a:ea typeface="Calibri"/>
                <a:cs typeface="Calibri"/>
              </a:rPr>
              <a:t>r</a:t>
            </a:r>
            <a:r>
              <a:rPr lang="es-MX" dirty="0">
                <a:solidFill>
                  <a:srgbClr val="000000"/>
                </a:solidFill>
                <a:latin typeface="Calibri"/>
                <a:ea typeface="Calibri"/>
                <a:cs typeface="Calibri"/>
              </a:rPr>
              <a:t>ado</a:t>
            </a:r>
            <a:r>
              <a:rPr lang="es-MX" spc="49" dirty="0">
                <a:solidFill>
                  <a:srgbClr val="000000"/>
                </a:solidFill>
                <a:latin typeface="Calibri"/>
                <a:ea typeface="Calibri"/>
                <a:cs typeface="Calibri"/>
              </a:rPr>
              <a:t> </a:t>
            </a:r>
            <a:r>
              <a:rPr lang="es-MX" dirty="0">
                <a:solidFill>
                  <a:srgbClr val="000000"/>
                </a:solidFill>
                <a:latin typeface="Calibri"/>
                <a:ea typeface="Calibri"/>
                <a:cs typeface="Calibri"/>
              </a:rPr>
              <a:t>a</a:t>
            </a:r>
            <a:r>
              <a:rPr lang="es-MX" spc="60" dirty="0">
                <a:solidFill>
                  <a:srgbClr val="000000"/>
                </a:solidFill>
                <a:latin typeface="Calibri"/>
                <a:ea typeface="Calibri"/>
                <a:cs typeface="Calibri"/>
              </a:rPr>
              <a:t> </a:t>
            </a:r>
            <a:r>
              <a:rPr lang="es-MX" dirty="0">
                <a:solidFill>
                  <a:srgbClr val="000000"/>
                </a:solidFill>
                <a:latin typeface="Calibri"/>
                <a:ea typeface="Calibri"/>
                <a:cs typeface="Calibri"/>
              </a:rPr>
              <a:t>si</a:t>
            </a:r>
            <a:r>
              <a:rPr lang="es-MX" spc="-23" dirty="0">
                <a:solidFill>
                  <a:srgbClr val="000000"/>
                </a:solidFill>
                <a:latin typeface="Calibri"/>
                <a:ea typeface="Calibri"/>
                <a:cs typeface="Calibri"/>
              </a:rPr>
              <a:t>s</a:t>
            </a:r>
            <a:r>
              <a:rPr lang="es-MX" spc="-19" dirty="0">
                <a:solidFill>
                  <a:srgbClr val="000000"/>
                </a:solidFill>
                <a:latin typeface="Calibri"/>
                <a:ea typeface="Calibri"/>
                <a:cs typeface="Calibri"/>
              </a:rPr>
              <a:t>t</a:t>
            </a:r>
            <a:r>
              <a:rPr lang="es-MX" dirty="0">
                <a:solidFill>
                  <a:srgbClr val="000000"/>
                </a:solidFill>
                <a:latin typeface="Calibri"/>
                <a:ea typeface="Calibri"/>
                <a:cs typeface="Calibri"/>
              </a:rPr>
              <a:t>emas de</a:t>
            </a:r>
            <a:r>
              <a:rPr lang="es-MX" spc="45" dirty="0">
                <a:solidFill>
                  <a:srgbClr val="000000"/>
                </a:solidFill>
                <a:latin typeface="Calibri"/>
                <a:ea typeface="Calibri"/>
                <a:cs typeface="Calibri"/>
              </a:rPr>
              <a:t> </a:t>
            </a:r>
            <a:r>
              <a:rPr lang="es-MX" spc="-15" dirty="0">
                <a:solidFill>
                  <a:srgbClr val="000000"/>
                </a:solidFill>
                <a:latin typeface="Calibri"/>
                <a:ea typeface="Calibri"/>
                <a:cs typeface="Calibri"/>
              </a:rPr>
              <a:t>c</a:t>
            </a:r>
            <a:r>
              <a:rPr lang="es-MX" dirty="0">
                <a:solidFill>
                  <a:srgbClr val="000000"/>
                </a:solidFill>
                <a:latin typeface="Calibri"/>
                <a:ea typeface="Calibri"/>
                <a:cs typeface="Calibri"/>
              </a:rPr>
              <a:t>o</a:t>
            </a:r>
            <a:r>
              <a:rPr lang="es-MX" spc="-23" dirty="0">
                <a:solidFill>
                  <a:srgbClr val="000000"/>
                </a:solidFill>
                <a:latin typeface="Calibri"/>
                <a:ea typeface="Calibri"/>
                <a:cs typeface="Calibri"/>
              </a:rPr>
              <a:t>n</a:t>
            </a:r>
            <a:r>
              <a:rPr lang="es-MX" dirty="0">
                <a:solidFill>
                  <a:srgbClr val="000000"/>
                </a:solidFill>
                <a:latin typeface="Calibri"/>
                <a:ea typeface="Calibri"/>
                <a:cs typeface="Calibri"/>
              </a:rPr>
              <a:t>t</a:t>
            </a:r>
            <a:r>
              <a:rPr lang="es-MX" spc="-26" dirty="0">
                <a:solidFill>
                  <a:srgbClr val="000000"/>
                </a:solidFill>
                <a:latin typeface="Calibri"/>
                <a:ea typeface="Calibri"/>
                <a:cs typeface="Calibri"/>
              </a:rPr>
              <a:t>r</a:t>
            </a:r>
            <a:r>
              <a:rPr lang="es-MX" dirty="0">
                <a:solidFill>
                  <a:srgbClr val="000000"/>
                </a:solidFill>
                <a:latin typeface="Calibri"/>
                <a:ea typeface="Calibri"/>
                <a:cs typeface="Calibri"/>
              </a:rPr>
              <a:t>ol</a:t>
            </a:r>
            <a:r>
              <a:rPr lang="es-MX" spc="34" dirty="0">
                <a:solidFill>
                  <a:srgbClr val="000000"/>
                </a:solidFill>
                <a:latin typeface="Calibri"/>
                <a:ea typeface="Calibri"/>
                <a:cs typeface="Calibri"/>
              </a:rPr>
              <a:t> </a:t>
            </a:r>
            <a:r>
              <a:rPr lang="es-MX" spc="-34" dirty="0">
                <a:solidFill>
                  <a:srgbClr val="000000"/>
                </a:solidFill>
                <a:latin typeface="Calibri"/>
                <a:ea typeface="Calibri"/>
                <a:cs typeface="Calibri"/>
              </a:rPr>
              <a:t>r</a:t>
            </a:r>
            <a:r>
              <a:rPr lang="es-MX" dirty="0">
                <a:solidFill>
                  <a:srgbClr val="000000"/>
                </a:solidFill>
                <a:latin typeface="Calibri"/>
                <a:ea typeface="Calibri"/>
                <a:cs typeface="Calibri"/>
              </a:rPr>
              <a:t>e</a:t>
            </a:r>
            <a:r>
              <a:rPr lang="es-MX" spc="4" dirty="0">
                <a:solidFill>
                  <a:srgbClr val="000000"/>
                </a:solidFill>
                <a:latin typeface="Calibri"/>
                <a:ea typeface="Calibri"/>
                <a:cs typeface="Calibri"/>
              </a:rPr>
              <a:t>m</a:t>
            </a:r>
            <a:r>
              <a:rPr lang="es-MX" dirty="0">
                <a:solidFill>
                  <a:srgbClr val="000000"/>
                </a:solidFill>
                <a:latin typeface="Calibri"/>
                <a:ea typeface="Calibri"/>
                <a:cs typeface="Calibri"/>
              </a:rPr>
              <a:t>o</a:t>
            </a:r>
            <a:r>
              <a:rPr lang="es-MX" spc="-23" dirty="0">
                <a:solidFill>
                  <a:srgbClr val="000000"/>
                </a:solidFill>
                <a:latin typeface="Calibri"/>
                <a:ea typeface="Calibri"/>
                <a:cs typeface="Calibri"/>
              </a:rPr>
              <a:t>t</a:t>
            </a:r>
            <a:r>
              <a:rPr lang="es-MX" dirty="0">
                <a:solidFill>
                  <a:srgbClr val="000000"/>
                </a:solidFill>
                <a:latin typeface="Calibri"/>
                <a:ea typeface="Calibri"/>
                <a:cs typeface="Calibri"/>
              </a:rPr>
              <a:t>o </a:t>
            </a:r>
            <a:r>
              <a:rPr lang="es-MX" dirty="0" err="1">
                <a:solidFill>
                  <a:srgbClr val="000000"/>
                </a:solidFill>
                <a:latin typeface="Calibri"/>
                <a:ea typeface="Calibri"/>
                <a:cs typeface="Calibri"/>
              </a:rPr>
              <a:t>supe</a:t>
            </a:r>
            <a:r>
              <a:rPr lang="es-MX" spc="19" dirty="0" err="1">
                <a:solidFill>
                  <a:srgbClr val="000000"/>
                </a:solidFill>
                <a:latin typeface="Calibri"/>
                <a:ea typeface="Calibri"/>
                <a:cs typeface="Calibri"/>
              </a:rPr>
              <a:t>r</a:t>
            </a:r>
            <a:r>
              <a:rPr lang="es-MX" dirty="0" err="1">
                <a:solidFill>
                  <a:srgbClr val="000000"/>
                </a:solidFill>
                <a:latin typeface="Calibri"/>
                <a:ea typeface="Calibri"/>
                <a:cs typeface="Calibri"/>
              </a:rPr>
              <a:t>vi</a:t>
            </a:r>
            <a:r>
              <a:rPr lang="es-MX" spc="-4" dirty="0" err="1">
                <a:solidFill>
                  <a:srgbClr val="000000"/>
                </a:solidFill>
                <a:latin typeface="Calibri"/>
                <a:ea typeface="Calibri"/>
                <a:cs typeface="Calibri"/>
              </a:rPr>
              <a:t>s</a:t>
            </a:r>
            <a:r>
              <a:rPr lang="es-MX" dirty="0" err="1">
                <a:solidFill>
                  <a:srgbClr val="000000"/>
                </a:solidFill>
                <a:latin typeface="Calibri"/>
                <a:ea typeface="Calibri"/>
                <a:cs typeface="Calibri"/>
              </a:rPr>
              <a:t>orio</a:t>
            </a:r>
            <a:r>
              <a:rPr lang="es-MX" dirty="0">
                <a:solidFill>
                  <a:srgbClr val="000000"/>
                </a:solidFill>
                <a:latin typeface="Calibri"/>
                <a:ea typeface="Calibri"/>
                <a:cs typeface="Calibri"/>
              </a:rPr>
              <a:t> au</a:t>
            </a:r>
            <a:r>
              <a:rPr lang="es-MX" spc="-15" dirty="0">
                <a:solidFill>
                  <a:srgbClr val="000000"/>
                </a:solidFill>
                <a:latin typeface="Calibri"/>
                <a:ea typeface="Calibri"/>
                <a:cs typeface="Calibri"/>
              </a:rPr>
              <a:t>t</a:t>
            </a:r>
            <a:r>
              <a:rPr lang="es-MX" dirty="0">
                <a:solidFill>
                  <a:srgbClr val="000000"/>
                </a:solidFill>
                <a:latin typeface="Calibri"/>
                <a:ea typeface="Calibri"/>
                <a:cs typeface="Calibri"/>
              </a:rPr>
              <a:t>om</a:t>
            </a:r>
            <a:r>
              <a:rPr lang="es-MX" spc="-19" dirty="0">
                <a:solidFill>
                  <a:srgbClr val="000000"/>
                </a:solidFill>
                <a:latin typeface="Calibri"/>
                <a:ea typeface="Calibri"/>
                <a:cs typeface="Calibri"/>
              </a:rPr>
              <a:t>á</a:t>
            </a:r>
            <a:r>
              <a:rPr lang="es-MX" dirty="0">
                <a:solidFill>
                  <a:srgbClr val="000000"/>
                </a:solidFill>
                <a:latin typeface="Calibri"/>
                <a:ea typeface="Calibri"/>
                <a:cs typeface="Calibri"/>
              </a:rPr>
              <a:t>ti</a:t>
            </a:r>
            <a:r>
              <a:rPr lang="es-MX" spc="-15" dirty="0">
                <a:solidFill>
                  <a:srgbClr val="000000"/>
                </a:solidFill>
                <a:latin typeface="Calibri"/>
                <a:ea typeface="Calibri"/>
                <a:cs typeface="Calibri"/>
              </a:rPr>
              <a:t>c</a:t>
            </a:r>
            <a:r>
              <a:rPr lang="es-MX" spc="-4" dirty="0">
                <a:solidFill>
                  <a:srgbClr val="000000"/>
                </a:solidFill>
                <a:latin typeface="Calibri"/>
                <a:ea typeface="Calibri"/>
                <a:cs typeface="Calibri"/>
              </a:rPr>
              <a:t>o</a:t>
            </a:r>
            <a:r>
              <a:rPr lang="es-MX" dirty="0">
                <a:solidFill>
                  <a:srgbClr val="000000"/>
                </a:solidFill>
                <a:latin typeface="Calibri"/>
                <a:ea typeface="Calibri"/>
                <a:cs typeface="Calibri"/>
              </a:rPr>
              <a:t>.</a:t>
            </a:r>
            <a:endParaRPr lang="es-MX" sz="825" dirty="0">
              <a:latin typeface="Calibri"/>
              <a:ea typeface="Calibri"/>
              <a:cs typeface="Times New Roman"/>
            </a:endParaRPr>
          </a:p>
          <a:p>
            <a:pPr marL="0" indent="0" algn="just">
              <a:lnSpc>
                <a:spcPts val="375"/>
              </a:lnSpc>
              <a:spcBef>
                <a:spcPts val="4"/>
              </a:spcBef>
              <a:spcAft>
                <a:spcPts val="0"/>
              </a:spcAft>
              <a:buNone/>
            </a:pPr>
            <a:r>
              <a:rPr lang="es-MX" sz="375" dirty="0">
                <a:latin typeface="Calibri"/>
                <a:ea typeface="Calibri"/>
                <a:cs typeface="Times New Roman"/>
              </a:rPr>
              <a:t> </a:t>
            </a:r>
            <a:endParaRPr lang="es-MX" sz="825" dirty="0">
              <a:latin typeface="Calibri"/>
              <a:ea typeface="Calibri"/>
              <a:cs typeface="Times New Roman"/>
            </a:endParaRPr>
          </a:p>
          <a:p>
            <a:pPr marL="0" indent="0" algn="just">
              <a:lnSpc>
                <a:spcPts val="750"/>
              </a:lnSpc>
              <a:spcAft>
                <a:spcPts val="0"/>
              </a:spcAft>
              <a:buNone/>
            </a:pPr>
            <a:r>
              <a:rPr lang="es-MX" sz="750" dirty="0">
                <a:latin typeface="Calibri"/>
                <a:ea typeface="Calibri"/>
                <a:cs typeface="Times New Roman"/>
              </a:rPr>
              <a:t> </a:t>
            </a:r>
            <a:endParaRPr lang="es-MX" sz="825" dirty="0">
              <a:latin typeface="Calibri"/>
              <a:ea typeface="Calibri"/>
              <a:cs typeface="Times New Roman"/>
            </a:endParaRPr>
          </a:p>
          <a:p>
            <a:pPr marL="0" indent="0" algn="just">
              <a:lnSpc>
                <a:spcPts val="750"/>
              </a:lnSpc>
              <a:spcAft>
                <a:spcPts val="0"/>
              </a:spcAft>
              <a:buNone/>
            </a:pPr>
            <a:r>
              <a:rPr lang="es-MX" sz="750" dirty="0">
                <a:latin typeface="Calibri"/>
                <a:ea typeface="Calibri"/>
                <a:cs typeface="Times New Roman"/>
              </a:rPr>
              <a:t> </a:t>
            </a:r>
            <a:endParaRPr lang="es-MX" sz="825" dirty="0">
              <a:latin typeface="Calibri"/>
              <a:ea typeface="Calibri"/>
              <a:cs typeface="Times New Roman"/>
            </a:endParaRPr>
          </a:p>
          <a:p>
            <a:pPr marL="0" indent="0" algn="just">
              <a:lnSpc>
                <a:spcPts val="750"/>
              </a:lnSpc>
              <a:spcAft>
                <a:spcPts val="0"/>
              </a:spcAft>
              <a:buNone/>
            </a:pPr>
            <a:r>
              <a:rPr lang="es-MX" sz="750" dirty="0">
                <a:latin typeface="Calibri"/>
                <a:ea typeface="Calibri"/>
                <a:cs typeface="Times New Roman"/>
              </a:rPr>
              <a:t> </a:t>
            </a:r>
            <a:endParaRPr lang="es-MX" sz="825" dirty="0">
              <a:latin typeface="Calibri"/>
              <a:ea typeface="Calibri"/>
              <a:cs typeface="Times New Roman"/>
            </a:endParaRPr>
          </a:p>
          <a:p>
            <a:pPr marL="226219" marR="1905" indent="0" algn="just">
              <a:lnSpc>
                <a:spcPct val="78000"/>
              </a:lnSpc>
              <a:buNone/>
              <a:tabLst>
                <a:tab pos="438150" algn="l"/>
                <a:tab pos="657225" algn="l"/>
              </a:tabLst>
            </a:pPr>
            <a:r>
              <a:rPr lang="es-MX" spc="4" dirty="0">
                <a:solidFill>
                  <a:srgbClr val="000000"/>
                </a:solidFill>
                <a:latin typeface="Calibri"/>
                <a:ea typeface="Calibri"/>
                <a:cs typeface="Calibri"/>
              </a:rPr>
              <a:t>E</a:t>
            </a:r>
            <a:r>
              <a:rPr lang="es-MX" dirty="0">
                <a:solidFill>
                  <a:srgbClr val="000000"/>
                </a:solidFill>
                <a:latin typeface="Calibri"/>
                <a:ea typeface="Calibri"/>
                <a:cs typeface="Calibri"/>
              </a:rPr>
              <a:t>n </a:t>
            </a:r>
            <a:r>
              <a:rPr lang="es-MX" spc="158" dirty="0">
                <a:solidFill>
                  <a:srgbClr val="000000"/>
                </a:solidFill>
                <a:latin typeface="Calibri"/>
                <a:ea typeface="Calibri"/>
                <a:cs typeface="Calibri"/>
              </a:rPr>
              <a:t> </a:t>
            </a:r>
            <a:r>
              <a:rPr lang="es-MX" dirty="0">
                <a:solidFill>
                  <a:srgbClr val="000000"/>
                </a:solidFill>
                <a:latin typeface="Calibri"/>
                <a:ea typeface="Calibri"/>
                <a:cs typeface="Calibri"/>
              </a:rPr>
              <a:t>una </a:t>
            </a:r>
            <a:r>
              <a:rPr lang="es-MX" spc="161" dirty="0">
                <a:solidFill>
                  <a:srgbClr val="000000"/>
                </a:solidFill>
                <a:latin typeface="Calibri"/>
                <a:ea typeface="Calibri"/>
                <a:cs typeface="Calibri"/>
              </a:rPr>
              <a:t> </a:t>
            </a:r>
            <a:r>
              <a:rPr lang="es-MX" dirty="0">
                <a:solidFill>
                  <a:srgbClr val="000000"/>
                </a:solidFill>
                <a:latin typeface="Calibri"/>
                <a:ea typeface="Calibri"/>
                <a:cs typeface="Calibri"/>
              </a:rPr>
              <a:t>segunda </a:t>
            </a:r>
            <a:r>
              <a:rPr lang="es-MX" spc="154" dirty="0">
                <a:solidFill>
                  <a:srgbClr val="000000"/>
                </a:solidFill>
                <a:latin typeface="Calibri"/>
                <a:ea typeface="Calibri"/>
                <a:cs typeface="Calibri"/>
              </a:rPr>
              <a:t> </a:t>
            </a:r>
            <a:r>
              <a:rPr lang="es-MX" dirty="0">
                <a:solidFill>
                  <a:srgbClr val="000000"/>
                </a:solidFill>
                <a:latin typeface="Calibri"/>
                <a:ea typeface="Calibri"/>
                <a:cs typeface="Calibri"/>
              </a:rPr>
              <a:t>apli</a:t>
            </a:r>
            <a:r>
              <a:rPr lang="es-MX" spc="-15" dirty="0">
                <a:solidFill>
                  <a:srgbClr val="000000"/>
                </a:solidFill>
                <a:latin typeface="Calibri"/>
                <a:ea typeface="Calibri"/>
                <a:cs typeface="Calibri"/>
              </a:rPr>
              <a:t>c</a:t>
            </a:r>
            <a:r>
              <a:rPr lang="es-MX" dirty="0">
                <a:solidFill>
                  <a:srgbClr val="000000"/>
                </a:solidFill>
                <a:latin typeface="Calibri"/>
                <a:ea typeface="Calibri"/>
                <a:cs typeface="Calibri"/>
              </a:rPr>
              <a:t>ación </a:t>
            </a:r>
            <a:r>
              <a:rPr lang="es-MX" spc="158" dirty="0">
                <a:solidFill>
                  <a:srgbClr val="000000"/>
                </a:solidFill>
                <a:latin typeface="Calibri"/>
                <a:ea typeface="Calibri"/>
                <a:cs typeface="Calibri"/>
              </a:rPr>
              <a:t> </a:t>
            </a:r>
            <a:r>
              <a:rPr lang="es-MX" dirty="0">
                <a:solidFill>
                  <a:srgbClr val="000000"/>
                </a:solidFill>
                <a:latin typeface="Calibri"/>
                <a:ea typeface="Calibri"/>
                <a:cs typeface="Calibri"/>
              </a:rPr>
              <a:t>puede </a:t>
            </a:r>
            <a:r>
              <a:rPr lang="es-MX" spc="161" dirty="0">
                <a:solidFill>
                  <a:srgbClr val="000000"/>
                </a:solidFill>
                <a:latin typeface="Calibri"/>
                <a:ea typeface="Calibri"/>
                <a:cs typeface="Calibri"/>
              </a:rPr>
              <a:t> </a:t>
            </a:r>
            <a:r>
              <a:rPr lang="es-MX" spc="-15" dirty="0">
                <a:solidFill>
                  <a:srgbClr val="000000"/>
                </a:solidFill>
                <a:latin typeface="Calibri"/>
                <a:ea typeface="Calibri"/>
                <a:cs typeface="Calibri"/>
              </a:rPr>
              <a:t>c</a:t>
            </a:r>
            <a:r>
              <a:rPr lang="es-MX" dirty="0">
                <a:solidFill>
                  <a:srgbClr val="000000"/>
                </a:solidFill>
                <a:latin typeface="Calibri"/>
                <a:ea typeface="Calibri"/>
                <a:cs typeface="Calibri"/>
              </a:rPr>
              <a:t>o</a:t>
            </a:r>
            <a:r>
              <a:rPr lang="es-MX" spc="-8" dirty="0">
                <a:solidFill>
                  <a:srgbClr val="000000"/>
                </a:solidFill>
                <a:latin typeface="Calibri"/>
                <a:ea typeface="Calibri"/>
                <a:cs typeface="Calibri"/>
              </a:rPr>
              <a:t>n</a:t>
            </a:r>
            <a:r>
              <a:rPr lang="es-MX" dirty="0">
                <a:solidFill>
                  <a:srgbClr val="000000"/>
                </a:solidFill>
                <a:latin typeface="Calibri"/>
                <a:ea typeface="Calibri"/>
                <a:cs typeface="Calibri"/>
              </a:rPr>
              <a:t>e</a:t>
            </a:r>
            <a:r>
              <a:rPr lang="es-MX" spc="4" dirty="0">
                <a:solidFill>
                  <a:srgbClr val="000000"/>
                </a:solidFill>
                <a:latin typeface="Calibri"/>
                <a:ea typeface="Calibri"/>
                <a:cs typeface="Calibri"/>
              </a:rPr>
              <a:t>c</a:t>
            </a:r>
            <a:r>
              <a:rPr lang="es-MX" spc="-26" dirty="0">
                <a:solidFill>
                  <a:srgbClr val="000000"/>
                </a:solidFill>
                <a:latin typeface="Calibri"/>
                <a:ea typeface="Calibri"/>
                <a:cs typeface="Calibri"/>
              </a:rPr>
              <a:t>t</a:t>
            </a:r>
            <a:r>
              <a:rPr lang="es-MX" dirty="0">
                <a:solidFill>
                  <a:srgbClr val="000000"/>
                </a:solidFill>
                <a:latin typeface="Calibri"/>
                <a:ea typeface="Calibri"/>
                <a:cs typeface="Calibri"/>
              </a:rPr>
              <a:t>a</a:t>
            </a:r>
            <a:r>
              <a:rPr lang="es-MX" spc="-26" dirty="0">
                <a:solidFill>
                  <a:srgbClr val="000000"/>
                </a:solidFill>
                <a:latin typeface="Calibri"/>
                <a:ea typeface="Calibri"/>
                <a:cs typeface="Calibri"/>
              </a:rPr>
              <a:t>r</a:t>
            </a:r>
            <a:r>
              <a:rPr lang="es-MX" dirty="0">
                <a:solidFill>
                  <a:srgbClr val="000000"/>
                </a:solidFill>
                <a:latin typeface="Calibri"/>
                <a:ea typeface="Calibri"/>
                <a:cs typeface="Calibri"/>
              </a:rPr>
              <a:t>se </a:t>
            </a:r>
            <a:r>
              <a:rPr lang="es-MX" spc="154" dirty="0">
                <a:solidFill>
                  <a:srgbClr val="000000"/>
                </a:solidFill>
                <a:latin typeface="Calibri"/>
                <a:ea typeface="Calibri"/>
                <a:cs typeface="Calibri"/>
              </a:rPr>
              <a:t> </a:t>
            </a:r>
            <a:r>
              <a:rPr lang="es-MX" dirty="0">
                <a:solidFill>
                  <a:srgbClr val="000000"/>
                </a:solidFill>
                <a:latin typeface="Calibri"/>
                <a:ea typeface="Calibri"/>
                <a:cs typeface="Calibri"/>
              </a:rPr>
              <a:t>a </a:t>
            </a:r>
            <a:r>
              <a:rPr lang="es-MX" spc="158" dirty="0">
                <a:solidFill>
                  <a:srgbClr val="000000"/>
                </a:solidFill>
                <a:latin typeface="Calibri"/>
                <a:ea typeface="Calibri"/>
                <a:cs typeface="Calibri"/>
              </a:rPr>
              <a:t> </a:t>
            </a:r>
            <a:r>
              <a:rPr lang="es-MX" dirty="0">
                <a:solidFill>
                  <a:srgbClr val="000000"/>
                </a:solidFill>
                <a:latin typeface="Calibri"/>
                <a:ea typeface="Calibri"/>
                <a:cs typeface="Calibri"/>
              </a:rPr>
              <a:t>una </a:t>
            </a:r>
            <a:r>
              <a:rPr lang="es-MX" spc="-15" dirty="0">
                <a:solidFill>
                  <a:srgbClr val="000000"/>
                </a:solidFill>
                <a:latin typeface="Calibri"/>
                <a:ea typeface="Calibri"/>
                <a:cs typeface="Calibri"/>
              </a:rPr>
              <a:t>c</a:t>
            </a:r>
            <a:r>
              <a:rPr lang="es-MX" dirty="0">
                <a:solidFill>
                  <a:srgbClr val="000000"/>
                </a:solidFill>
                <a:latin typeface="Calibri"/>
                <a:ea typeface="Calibri"/>
                <a:cs typeface="Calibri"/>
              </a:rPr>
              <a:t>ompu</a:t>
            </a:r>
            <a:r>
              <a:rPr lang="es-MX" spc="-23" dirty="0">
                <a:solidFill>
                  <a:srgbClr val="000000"/>
                </a:solidFill>
                <a:latin typeface="Calibri"/>
                <a:ea typeface="Calibri"/>
                <a:cs typeface="Calibri"/>
              </a:rPr>
              <a:t>t</a:t>
            </a:r>
            <a:r>
              <a:rPr lang="es-MX" dirty="0">
                <a:solidFill>
                  <a:srgbClr val="000000"/>
                </a:solidFill>
                <a:latin typeface="Calibri"/>
                <a:ea typeface="Calibri"/>
                <a:cs typeface="Calibri"/>
              </a:rPr>
              <a:t>ado</a:t>
            </a:r>
            <a:r>
              <a:rPr lang="es-MX" spc="-45" dirty="0">
                <a:solidFill>
                  <a:srgbClr val="000000"/>
                </a:solidFill>
                <a:latin typeface="Calibri"/>
                <a:ea typeface="Calibri"/>
                <a:cs typeface="Calibri"/>
              </a:rPr>
              <a:t>r</a:t>
            </a:r>
            <a:r>
              <a:rPr lang="es-MX" dirty="0">
                <a:solidFill>
                  <a:srgbClr val="000000"/>
                </a:solidFill>
                <a:latin typeface="Calibri"/>
                <a:ea typeface="Calibri"/>
                <a:cs typeface="Calibri"/>
              </a:rPr>
              <a:t>a</a:t>
            </a:r>
            <a:r>
              <a:rPr lang="es-MX" spc="11" dirty="0">
                <a:solidFill>
                  <a:srgbClr val="000000"/>
                </a:solidFill>
                <a:latin typeface="Calibri"/>
                <a:ea typeface="Calibri"/>
                <a:cs typeface="Calibri"/>
              </a:rPr>
              <a:t> </a:t>
            </a:r>
            <a:r>
              <a:rPr lang="es-MX" spc="-4" dirty="0">
                <a:solidFill>
                  <a:srgbClr val="000000"/>
                </a:solidFill>
                <a:latin typeface="Calibri"/>
                <a:ea typeface="Calibri"/>
                <a:cs typeface="Calibri"/>
              </a:rPr>
              <a:t>P</a:t>
            </a:r>
            <a:r>
              <a:rPr lang="es-MX" dirty="0">
                <a:solidFill>
                  <a:srgbClr val="000000"/>
                </a:solidFill>
                <a:latin typeface="Calibri"/>
                <a:ea typeface="Calibri"/>
                <a:cs typeface="Calibri"/>
              </a:rPr>
              <a:t>C </a:t>
            </a:r>
            <a:r>
              <a:rPr lang="es-MX" dirty="0" err="1">
                <a:solidFill>
                  <a:srgbClr val="000000"/>
                </a:solidFill>
                <a:latin typeface="Calibri"/>
                <a:ea typeface="Calibri"/>
                <a:cs typeface="Calibri"/>
              </a:rPr>
              <a:t>ó</a:t>
            </a:r>
            <a:r>
              <a:rPr lang="es-MX" dirty="0">
                <a:solidFill>
                  <a:srgbClr val="000000"/>
                </a:solidFill>
                <a:latin typeface="Calibri"/>
                <a:ea typeface="Calibri"/>
                <a:cs typeface="Calibri"/>
              </a:rPr>
              <a:t> La</a:t>
            </a:r>
            <a:r>
              <a:rPr lang="es-MX" spc="-8" dirty="0">
                <a:solidFill>
                  <a:srgbClr val="000000"/>
                </a:solidFill>
                <a:latin typeface="Calibri"/>
                <a:ea typeface="Calibri"/>
                <a:cs typeface="Calibri"/>
              </a:rPr>
              <a:t>p</a:t>
            </a:r>
            <a:r>
              <a:rPr lang="es-MX" spc="-19" dirty="0">
                <a:solidFill>
                  <a:srgbClr val="000000"/>
                </a:solidFill>
                <a:latin typeface="Calibri"/>
                <a:ea typeface="Calibri"/>
                <a:cs typeface="Calibri"/>
              </a:rPr>
              <a:t>t</a:t>
            </a:r>
            <a:r>
              <a:rPr lang="es-MX" dirty="0">
                <a:solidFill>
                  <a:srgbClr val="000000"/>
                </a:solidFill>
                <a:latin typeface="Calibri"/>
                <a:ea typeface="Calibri"/>
                <a:cs typeface="Calibri"/>
              </a:rPr>
              <a:t>op</a:t>
            </a:r>
            <a:r>
              <a:rPr lang="es-MX" spc="4" dirty="0">
                <a:solidFill>
                  <a:srgbClr val="000000"/>
                </a:solidFill>
                <a:latin typeface="Calibri"/>
                <a:ea typeface="Calibri"/>
                <a:cs typeface="Calibri"/>
              </a:rPr>
              <a:t> </a:t>
            </a:r>
            <a:r>
              <a:rPr lang="es-MX" dirty="0">
                <a:solidFill>
                  <a:srgbClr val="000000"/>
                </a:solidFill>
                <a:latin typeface="Calibri"/>
                <a:ea typeface="Calibri"/>
                <a:cs typeface="Calibri"/>
              </a:rPr>
              <a:t>medi</a:t>
            </a:r>
            <a:r>
              <a:rPr lang="es-MX" spc="8" dirty="0">
                <a:solidFill>
                  <a:srgbClr val="000000"/>
                </a:solidFill>
                <a:latin typeface="Calibri"/>
                <a:ea typeface="Calibri"/>
                <a:cs typeface="Calibri"/>
              </a:rPr>
              <a:t>a</a:t>
            </a:r>
            <a:r>
              <a:rPr lang="es-MX" spc="-26" dirty="0">
                <a:solidFill>
                  <a:srgbClr val="000000"/>
                </a:solidFill>
                <a:latin typeface="Calibri"/>
                <a:ea typeface="Calibri"/>
                <a:cs typeface="Calibri"/>
              </a:rPr>
              <a:t>n</a:t>
            </a:r>
            <a:r>
              <a:rPr lang="es-MX" spc="-19" dirty="0">
                <a:solidFill>
                  <a:srgbClr val="000000"/>
                </a:solidFill>
                <a:latin typeface="Calibri"/>
                <a:ea typeface="Calibri"/>
                <a:cs typeface="Calibri"/>
              </a:rPr>
              <a:t>t</a:t>
            </a:r>
            <a:r>
              <a:rPr lang="es-MX" dirty="0">
                <a:solidFill>
                  <a:srgbClr val="000000"/>
                </a:solidFill>
                <a:latin typeface="Calibri"/>
                <a:ea typeface="Calibri"/>
                <a:cs typeface="Calibri"/>
              </a:rPr>
              <a:t>e</a:t>
            </a:r>
            <a:r>
              <a:rPr lang="es-MX" spc="4" dirty="0">
                <a:solidFill>
                  <a:srgbClr val="000000"/>
                </a:solidFill>
                <a:latin typeface="Calibri"/>
                <a:ea typeface="Calibri"/>
                <a:cs typeface="Calibri"/>
              </a:rPr>
              <a:t> </a:t>
            </a:r>
            <a:r>
              <a:rPr lang="es-MX" dirty="0">
                <a:solidFill>
                  <a:srgbClr val="000000"/>
                </a:solidFill>
                <a:latin typeface="Calibri"/>
                <a:ea typeface="Calibri"/>
                <a:cs typeface="Calibri"/>
              </a:rPr>
              <a:t>un</a:t>
            </a:r>
            <a:r>
              <a:rPr lang="es-MX" spc="15" dirty="0">
                <a:solidFill>
                  <a:srgbClr val="000000"/>
                </a:solidFill>
                <a:latin typeface="Calibri"/>
                <a:ea typeface="Calibri"/>
                <a:cs typeface="Calibri"/>
              </a:rPr>
              <a:t> </a:t>
            </a:r>
            <a:r>
              <a:rPr lang="es-MX" spc="-15" dirty="0">
                <a:solidFill>
                  <a:srgbClr val="000000"/>
                </a:solidFill>
                <a:latin typeface="Calibri"/>
                <a:ea typeface="Calibri"/>
                <a:cs typeface="Calibri"/>
              </a:rPr>
              <a:t>c</a:t>
            </a:r>
            <a:r>
              <a:rPr lang="es-MX" dirty="0">
                <a:solidFill>
                  <a:srgbClr val="000000"/>
                </a:solidFill>
                <a:latin typeface="Calibri"/>
                <a:ea typeface="Calibri"/>
                <a:cs typeface="Calibri"/>
              </a:rPr>
              <a:t>able</a:t>
            </a:r>
            <a:r>
              <a:rPr lang="es-MX" spc="4" dirty="0">
                <a:solidFill>
                  <a:srgbClr val="000000"/>
                </a:solidFill>
                <a:latin typeface="Calibri"/>
                <a:ea typeface="Calibri"/>
                <a:cs typeface="Calibri"/>
              </a:rPr>
              <a:t> </a:t>
            </a:r>
            <a:r>
              <a:rPr lang="es-MX" dirty="0">
                <a:solidFill>
                  <a:srgbClr val="000000"/>
                </a:solidFill>
                <a:latin typeface="Calibri"/>
                <a:ea typeface="Calibri"/>
                <a:cs typeface="Calibri"/>
              </a:rPr>
              <a:t>seri</a:t>
            </a:r>
            <a:r>
              <a:rPr lang="es-MX" spc="8" dirty="0">
                <a:solidFill>
                  <a:srgbClr val="000000"/>
                </a:solidFill>
                <a:latin typeface="Calibri"/>
                <a:ea typeface="Calibri"/>
                <a:cs typeface="Calibri"/>
              </a:rPr>
              <a:t>a</a:t>
            </a:r>
            <a:r>
              <a:rPr lang="es-MX" dirty="0">
                <a:solidFill>
                  <a:srgbClr val="000000"/>
                </a:solidFill>
                <a:latin typeface="Calibri"/>
                <a:ea typeface="Calibri"/>
                <a:cs typeface="Calibri"/>
              </a:rPr>
              <a:t>l </a:t>
            </a:r>
            <a:r>
              <a:rPr lang="es-MX" spc="-23" dirty="0">
                <a:solidFill>
                  <a:srgbClr val="000000"/>
                </a:solidFill>
                <a:latin typeface="Calibri"/>
                <a:ea typeface="Calibri"/>
                <a:cs typeface="Calibri"/>
              </a:rPr>
              <a:t>R</a:t>
            </a:r>
            <a:r>
              <a:rPr lang="es-MX" dirty="0">
                <a:solidFill>
                  <a:srgbClr val="000000"/>
                </a:solidFill>
                <a:latin typeface="Calibri"/>
                <a:ea typeface="Calibri"/>
                <a:cs typeface="Calibri"/>
              </a:rPr>
              <a:t>S</a:t>
            </a:r>
            <a:r>
              <a:rPr lang="es-MX" spc="-4" dirty="0">
                <a:solidFill>
                  <a:srgbClr val="000000"/>
                </a:solidFill>
                <a:latin typeface="Calibri"/>
                <a:ea typeface="Calibri"/>
                <a:cs typeface="Calibri"/>
              </a:rPr>
              <a:t>23</a:t>
            </a:r>
            <a:r>
              <a:rPr lang="es-MX" dirty="0">
                <a:solidFill>
                  <a:srgbClr val="000000"/>
                </a:solidFill>
                <a:latin typeface="Calibri"/>
                <a:ea typeface="Calibri"/>
                <a:cs typeface="Calibri"/>
              </a:rPr>
              <a:t>2</a:t>
            </a:r>
            <a:r>
              <a:rPr lang="es-MX" spc="-30" dirty="0">
                <a:solidFill>
                  <a:srgbClr val="000000"/>
                </a:solidFill>
                <a:latin typeface="Calibri"/>
                <a:ea typeface="Calibri"/>
                <a:cs typeface="Calibri"/>
              </a:rPr>
              <a:t> </a:t>
            </a:r>
            <a:r>
              <a:rPr lang="es-MX" dirty="0">
                <a:solidFill>
                  <a:srgbClr val="000000"/>
                </a:solidFill>
                <a:latin typeface="Calibri"/>
                <a:ea typeface="Calibri"/>
                <a:cs typeface="Calibri"/>
              </a:rPr>
              <a:t>o</a:t>
            </a:r>
            <a:r>
              <a:rPr lang="es-MX" spc="-8" dirty="0">
                <a:solidFill>
                  <a:srgbClr val="000000"/>
                </a:solidFill>
                <a:latin typeface="Calibri"/>
                <a:ea typeface="Calibri"/>
                <a:cs typeface="Calibri"/>
              </a:rPr>
              <a:t> </a:t>
            </a:r>
            <a:r>
              <a:rPr lang="es-MX" dirty="0">
                <a:solidFill>
                  <a:srgbClr val="000000"/>
                </a:solidFill>
                <a:latin typeface="Calibri"/>
                <a:ea typeface="Calibri"/>
                <a:cs typeface="Calibri"/>
              </a:rPr>
              <a:t>un </a:t>
            </a:r>
            <a:r>
              <a:rPr lang="es-MX" spc="-15" dirty="0">
                <a:solidFill>
                  <a:srgbClr val="000000"/>
                </a:solidFill>
                <a:latin typeface="Calibri"/>
                <a:ea typeface="Calibri"/>
                <a:cs typeface="Calibri"/>
              </a:rPr>
              <a:t>c</a:t>
            </a:r>
            <a:r>
              <a:rPr lang="es-MX" dirty="0">
                <a:solidFill>
                  <a:srgbClr val="000000"/>
                </a:solidFill>
                <a:latin typeface="Calibri"/>
                <a:ea typeface="Calibri"/>
                <a:cs typeface="Calibri"/>
              </a:rPr>
              <a:t>able</a:t>
            </a:r>
            <a:r>
              <a:rPr lang="es-MX" spc="-4" dirty="0">
                <a:solidFill>
                  <a:srgbClr val="000000"/>
                </a:solidFill>
                <a:latin typeface="Calibri"/>
                <a:ea typeface="Calibri"/>
                <a:cs typeface="Calibri"/>
              </a:rPr>
              <a:t> </a:t>
            </a:r>
            <a:r>
              <a:rPr lang="es-MX" dirty="0">
                <a:solidFill>
                  <a:srgbClr val="000000"/>
                </a:solidFill>
                <a:latin typeface="Calibri"/>
                <a:ea typeface="Calibri"/>
                <a:cs typeface="Calibri"/>
              </a:rPr>
              <a:t>USB</a:t>
            </a:r>
            <a:r>
              <a:rPr lang="es-MX" spc="-4" dirty="0">
                <a:solidFill>
                  <a:srgbClr val="000000"/>
                </a:solidFill>
                <a:latin typeface="Calibri"/>
                <a:ea typeface="Calibri"/>
                <a:cs typeface="Calibri"/>
              </a:rPr>
              <a:t>-</a:t>
            </a:r>
            <a:r>
              <a:rPr lang="es-MX" spc="-8" dirty="0">
                <a:solidFill>
                  <a:srgbClr val="000000"/>
                </a:solidFill>
                <a:latin typeface="Calibri"/>
                <a:ea typeface="Calibri"/>
                <a:cs typeface="Calibri"/>
              </a:rPr>
              <a:t>S</a:t>
            </a:r>
            <a:r>
              <a:rPr lang="es-MX" dirty="0">
                <a:solidFill>
                  <a:srgbClr val="000000"/>
                </a:solidFill>
                <a:latin typeface="Calibri"/>
                <a:ea typeface="Calibri"/>
                <a:cs typeface="Calibri"/>
              </a:rPr>
              <a:t>eri</a:t>
            </a:r>
            <a:r>
              <a:rPr lang="es-MX" spc="8" dirty="0">
                <a:solidFill>
                  <a:srgbClr val="000000"/>
                </a:solidFill>
                <a:latin typeface="Calibri"/>
                <a:ea typeface="Calibri"/>
                <a:cs typeface="Calibri"/>
              </a:rPr>
              <a:t>a</a:t>
            </a:r>
            <a:r>
              <a:rPr lang="es-MX" dirty="0">
                <a:solidFill>
                  <a:srgbClr val="000000"/>
                </a:solidFill>
                <a:latin typeface="Calibri"/>
                <a:ea typeface="Calibri"/>
                <a:cs typeface="Calibri"/>
              </a:rPr>
              <a:t>l</a:t>
            </a:r>
            <a:r>
              <a:rPr lang="es-MX" spc="-26" dirty="0">
                <a:solidFill>
                  <a:srgbClr val="000000"/>
                </a:solidFill>
                <a:latin typeface="Calibri"/>
                <a:ea typeface="Calibri"/>
                <a:cs typeface="Calibri"/>
              </a:rPr>
              <a:t> </a:t>
            </a:r>
            <a:r>
              <a:rPr lang="es-MX" dirty="0">
                <a:solidFill>
                  <a:srgbClr val="000000"/>
                </a:solidFill>
                <a:latin typeface="Calibri"/>
                <a:ea typeface="Calibri"/>
                <a:cs typeface="Calibri"/>
              </a:rPr>
              <a:t>y</a:t>
            </a:r>
            <a:r>
              <a:rPr lang="es-MX" spc="-8" dirty="0">
                <a:solidFill>
                  <a:srgbClr val="000000"/>
                </a:solidFill>
                <a:latin typeface="Calibri"/>
                <a:ea typeface="Calibri"/>
                <a:cs typeface="Calibri"/>
              </a:rPr>
              <a:t> </a:t>
            </a:r>
            <a:r>
              <a:rPr lang="es-MX" dirty="0">
                <a:solidFill>
                  <a:srgbClr val="000000"/>
                </a:solidFill>
                <a:latin typeface="Calibri"/>
                <a:ea typeface="Calibri"/>
                <a:cs typeface="Calibri"/>
              </a:rPr>
              <a:t>usa</a:t>
            </a:r>
            <a:r>
              <a:rPr lang="es-MX" spc="-26" dirty="0">
                <a:solidFill>
                  <a:srgbClr val="000000"/>
                </a:solidFill>
                <a:latin typeface="Calibri"/>
                <a:ea typeface="Calibri"/>
                <a:cs typeface="Calibri"/>
              </a:rPr>
              <a:t>r</a:t>
            </a:r>
            <a:r>
              <a:rPr lang="es-MX" spc="-11" dirty="0">
                <a:solidFill>
                  <a:srgbClr val="000000"/>
                </a:solidFill>
                <a:latin typeface="Calibri"/>
                <a:ea typeface="Calibri"/>
                <a:cs typeface="Calibri"/>
              </a:rPr>
              <a:t>s</a:t>
            </a:r>
            <a:r>
              <a:rPr lang="es-MX" dirty="0">
                <a:solidFill>
                  <a:srgbClr val="000000"/>
                </a:solidFill>
                <a:latin typeface="Calibri"/>
                <a:ea typeface="Calibri"/>
                <a:cs typeface="Calibri"/>
              </a:rPr>
              <a:t>e</a:t>
            </a:r>
            <a:r>
              <a:rPr lang="es-MX" spc="-8" dirty="0">
                <a:solidFill>
                  <a:srgbClr val="000000"/>
                </a:solidFill>
                <a:latin typeface="Calibri"/>
                <a:ea typeface="Calibri"/>
                <a:cs typeface="Calibri"/>
              </a:rPr>
              <a:t> </a:t>
            </a:r>
            <a:r>
              <a:rPr lang="es-MX" dirty="0">
                <a:solidFill>
                  <a:srgbClr val="000000"/>
                </a:solidFill>
                <a:latin typeface="Calibri"/>
                <a:ea typeface="Calibri"/>
                <a:cs typeface="Calibri"/>
              </a:rPr>
              <a:t>so</a:t>
            </a:r>
            <a:r>
              <a:rPr lang="es-MX" spc="-8" dirty="0">
                <a:solidFill>
                  <a:srgbClr val="000000"/>
                </a:solidFill>
                <a:latin typeface="Calibri"/>
                <a:ea typeface="Calibri"/>
                <a:cs typeface="Calibri"/>
              </a:rPr>
              <a:t>f</a:t>
            </a:r>
            <a:r>
              <a:rPr lang="es-MX" dirty="0">
                <a:solidFill>
                  <a:srgbClr val="000000"/>
                </a:solidFill>
                <a:latin typeface="Calibri"/>
                <a:ea typeface="Calibri"/>
                <a:cs typeface="Calibri"/>
              </a:rPr>
              <a:t>t</a:t>
            </a:r>
            <a:r>
              <a:rPr lang="es-MX" spc="-19" dirty="0">
                <a:solidFill>
                  <a:srgbClr val="000000"/>
                </a:solidFill>
                <a:latin typeface="Calibri"/>
                <a:ea typeface="Calibri"/>
                <a:cs typeface="Calibri"/>
              </a:rPr>
              <a:t>w</a:t>
            </a:r>
            <a:r>
              <a:rPr lang="es-MX" dirty="0">
                <a:solidFill>
                  <a:srgbClr val="000000"/>
                </a:solidFill>
                <a:latin typeface="Calibri"/>
                <a:ea typeface="Calibri"/>
                <a:cs typeface="Calibri"/>
              </a:rPr>
              <a:t>a</a:t>
            </a:r>
            <a:r>
              <a:rPr lang="es-MX" spc="-23" dirty="0">
                <a:solidFill>
                  <a:srgbClr val="000000"/>
                </a:solidFill>
                <a:latin typeface="Calibri"/>
                <a:ea typeface="Calibri"/>
                <a:cs typeface="Calibri"/>
              </a:rPr>
              <a:t>r</a:t>
            </a:r>
            <a:r>
              <a:rPr lang="es-MX" dirty="0">
                <a:solidFill>
                  <a:srgbClr val="000000"/>
                </a:solidFill>
                <a:latin typeface="Calibri"/>
                <a:ea typeface="Calibri"/>
                <a:cs typeface="Calibri"/>
              </a:rPr>
              <a:t>e</a:t>
            </a:r>
            <a:r>
              <a:rPr lang="es-MX" spc="-38" dirty="0">
                <a:solidFill>
                  <a:srgbClr val="000000"/>
                </a:solidFill>
                <a:latin typeface="Calibri"/>
                <a:ea typeface="Calibri"/>
                <a:cs typeface="Calibri"/>
              </a:rPr>
              <a:t> </a:t>
            </a:r>
            <a:r>
              <a:rPr lang="es-MX" spc="-15" dirty="0">
                <a:solidFill>
                  <a:srgbClr val="000000"/>
                </a:solidFill>
                <a:latin typeface="Calibri"/>
                <a:ea typeface="Calibri"/>
                <a:cs typeface="Calibri"/>
              </a:rPr>
              <a:t>c</a:t>
            </a:r>
            <a:r>
              <a:rPr lang="es-MX" dirty="0">
                <a:solidFill>
                  <a:srgbClr val="000000"/>
                </a:solidFill>
                <a:latin typeface="Calibri"/>
                <a:ea typeface="Calibri"/>
                <a:cs typeface="Calibri"/>
              </a:rPr>
              <a:t>ome</a:t>
            </a:r>
            <a:r>
              <a:rPr lang="es-MX" spc="-23" dirty="0">
                <a:solidFill>
                  <a:srgbClr val="000000"/>
                </a:solidFill>
                <a:latin typeface="Calibri"/>
                <a:ea typeface="Calibri"/>
                <a:cs typeface="Calibri"/>
              </a:rPr>
              <a:t>r</a:t>
            </a:r>
            <a:r>
              <a:rPr lang="es-MX" dirty="0">
                <a:solidFill>
                  <a:srgbClr val="000000"/>
                </a:solidFill>
                <a:latin typeface="Calibri"/>
                <a:ea typeface="Calibri"/>
                <a:cs typeface="Calibri"/>
              </a:rPr>
              <a:t>c</a:t>
            </a:r>
            <a:r>
              <a:rPr lang="es-MX" spc="-4" dirty="0">
                <a:solidFill>
                  <a:srgbClr val="000000"/>
                </a:solidFill>
                <a:latin typeface="Calibri"/>
                <a:ea typeface="Calibri"/>
                <a:cs typeface="Calibri"/>
              </a:rPr>
              <a:t>i</a:t>
            </a:r>
            <a:r>
              <a:rPr lang="es-MX" dirty="0">
                <a:solidFill>
                  <a:srgbClr val="000000"/>
                </a:solidFill>
                <a:latin typeface="Calibri"/>
                <a:ea typeface="Calibri"/>
                <a:cs typeface="Calibri"/>
              </a:rPr>
              <a:t>al </a:t>
            </a:r>
            <a:r>
              <a:rPr lang="es-MX" dirty="0" err="1">
                <a:solidFill>
                  <a:srgbClr val="000000"/>
                </a:solidFill>
                <a:latin typeface="Calibri"/>
                <a:ea typeface="Calibri"/>
                <a:cs typeface="Calibri"/>
              </a:rPr>
              <a:t>ó</a:t>
            </a:r>
            <a:r>
              <a:rPr lang="es-MX" dirty="0">
                <a:solidFill>
                  <a:srgbClr val="000000"/>
                </a:solidFill>
                <a:latin typeface="Calibri"/>
                <a:ea typeface="Calibri"/>
                <a:cs typeface="Calibri"/>
              </a:rPr>
              <a:t> p</a:t>
            </a:r>
            <a:r>
              <a:rPr lang="es-MX" spc="-26" dirty="0">
                <a:solidFill>
                  <a:srgbClr val="000000"/>
                </a:solidFill>
                <a:latin typeface="Calibri"/>
                <a:ea typeface="Calibri"/>
                <a:cs typeface="Calibri"/>
              </a:rPr>
              <a:t>r</a:t>
            </a:r>
            <a:r>
              <a:rPr lang="es-MX" dirty="0">
                <a:solidFill>
                  <a:srgbClr val="000000"/>
                </a:solidFill>
                <a:latin typeface="Calibri"/>
                <a:ea typeface="Calibri"/>
                <a:cs typeface="Calibri"/>
              </a:rPr>
              <a:t>opi</a:t>
            </a:r>
            <a:r>
              <a:rPr lang="es-MX" spc="-8" dirty="0">
                <a:solidFill>
                  <a:srgbClr val="000000"/>
                </a:solidFill>
                <a:latin typeface="Calibri"/>
                <a:ea typeface="Calibri"/>
                <a:cs typeface="Calibri"/>
              </a:rPr>
              <a:t>e</a:t>
            </a:r>
            <a:r>
              <a:rPr lang="es-MX" spc="-19" dirty="0">
                <a:solidFill>
                  <a:srgbClr val="000000"/>
                </a:solidFill>
                <a:latin typeface="Calibri"/>
                <a:ea typeface="Calibri"/>
                <a:cs typeface="Calibri"/>
              </a:rPr>
              <a:t>t</a:t>
            </a:r>
            <a:r>
              <a:rPr lang="es-MX" dirty="0">
                <a:solidFill>
                  <a:srgbClr val="000000"/>
                </a:solidFill>
                <a:latin typeface="Calibri"/>
                <a:ea typeface="Calibri"/>
                <a:cs typeface="Calibri"/>
              </a:rPr>
              <a:t>a</a:t>
            </a:r>
            <a:r>
              <a:rPr lang="es-MX" spc="-4" dirty="0">
                <a:solidFill>
                  <a:srgbClr val="000000"/>
                </a:solidFill>
                <a:latin typeface="Calibri"/>
                <a:ea typeface="Calibri"/>
                <a:cs typeface="Calibri"/>
              </a:rPr>
              <a:t>r</a:t>
            </a:r>
            <a:r>
              <a:rPr lang="es-MX" spc="-8" dirty="0">
                <a:solidFill>
                  <a:srgbClr val="000000"/>
                </a:solidFill>
                <a:latin typeface="Calibri"/>
                <a:ea typeface="Calibri"/>
                <a:cs typeface="Calibri"/>
              </a:rPr>
              <a:t>i</a:t>
            </a:r>
            <a:r>
              <a:rPr lang="es-MX" dirty="0">
                <a:solidFill>
                  <a:srgbClr val="000000"/>
                </a:solidFill>
                <a:latin typeface="Calibri"/>
                <a:ea typeface="Calibri"/>
                <a:cs typeface="Calibri"/>
              </a:rPr>
              <a:t>o</a:t>
            </a:r>
            <a:r>
              <a:rPr lang="es-MX" spc="383" dirty="0">
                <a:solidFill>
                  <a:srgbClr val="000000"/>
                </a:solidFill>
                <a:latin typeface="Calibri"/>
                <a:ea typeface="Calibri"/>
                <a:cs typeface="Calibri"/>
              </a:rPr>
              <a:t> </a:t>
            </a:r>
            <a:r>
              <a:rPr lang="es-MX" dirty="0">
                <a:solidFill>
                  <a:srgbClr val="000000"/>
                </a:solidFill>
                <a:latin typeface="Calibri"/>
                <a:ea typeface="Calibri"/>
                <a:cs typeface="Calibri"/>
              </a:rPr>
              <a:t>pa</a:t>
            </a:r>
            <a:r>
              <a:rPr lang="es-MX" spc="-34" dirty="0">
                <a:solidFill>
                  <a:srgbClr val="000000"/>
                </a:solidFill>
                <a:latin typeface="Calibri"/>
                <a:ea typeface="Calibri"/>
                <a:cs typeface="Calibri"/>
              </a:rPr>
              <a:t>r</a:t>
            </a:r>
            <a:r>
              <a:rPr lang="es-MX" dirty="0">
                <a:solidFill>
                  <a:srgbClr val="000000"/>
                </a:solidFill>
                <a:latin typeface="Calibri"/>
                <a:ea typeface="Calibri"/>
                <a:cs typeface="Calibri"/>
              </a:rPr>
              <a:t>a  </a:t>
            </a:r>
            <a:r>
              <a:rPr lang="es-MX" spc="4" dirty="0">
                <a:solidFill>
                  <a:srgbClr val="000000"/>
                </a:solidFill>
                <a:latin typeface="Calibri"/>
                <a:ea typeface="Calibri"/>
                <a:cs typeface="Calibri"/>
              </a:rPr>
              <a:t>e</a:t>
            </a:r>
            <a:r>
              <a:rPr lang="es-MX" dirty="0">
                <a:solidFill>
                  <a:srgbClr val="000000"/>
                </a:solidFill>
                <a:latin typeface="Calibri"/>
                <a:ea typeface="Calibri"/>
                <a:cs typeface="Calibri"/>
              </a:rPr>
              <a:t>l</a:t>
            </a:r>
            <a:r>
              <a:rPr lang="es-MX" spc="394" dirty="0">
                <a:solidFill>
                  <a:srgbClr val="000000"/>
                </a:solidFill>
                <a:latin typeface="Calibri"/>
                <a:ea typeface="Calibri"/>
                <a:cs typeface="Calibri"/>
              </a:rPr>
              <a:t> </a:t>
            </a:r>
            <a:r>
              <a:rPr lang="es-MX" dirty="0">
                <a:solidFill>
                  <a:srgbClr val="000000"/>
                </a:solidFill>
                <a:latin typeface="Calibri"/>
                <a:ea typeface="Calibri"/>
                <a:cs typeface="Calibri"/>
              </a:rPr>
              <a:t>e</a:t>
            </a:r>
            <a:r>
              <a:rPr lang="es-MX" spc="-34" dirty="0">
                <a:solidFill>
                  <a:srgbClr val="000000"/>
                </a:solidFill>
                <a:latin typeface="Calibri"/>
                <a:ea typeface="Calibri"/>
                <a:cs typeface="Calibri"/>
              </a:rPr>
              <a:t>n</a:t>
            </a:r>
            <a:r>
              <a:rPr lang="es-MX" dirty="0">
                <a:solidFill>
                  <a:srgbClr val="000000"/>
                </a:solidFill>
                <a:latin typeface="Calibri"/>
                <a:ea typeface="Calibri"/>
                <a:cs typeface="Calibri"/>
              </a:rPr>
              <a:t>vío</a:t>
            </a:r>
            <a:r>
              <a:rPr lang="es-MX" spc="383" dirty="0">
                <a:solidFill>
                  <a:srgbClr val="000000"/>
                </a:solidFill>
                <a:latin typeface="Calibri"/>
                <a:ea typeface="Calibri"/>
                <a:cs typeface="Calibri"/>
              </a:rPr>
              <a:t> </a:t>
            </a:r>
            <a:r>
              <a:rPr lang="es-MX" dirty="0">
                <a:solidFill>
                  <a:srgbClr val="000000"/>
                </a:solidFill>
                <a:latin typeface="Calibri"/>
                <a:ea typeface="Calibri"/>
                <a:cs typeface="Calibri"/>
              </a:rPr>
              <a:t>p</a:t>
            </a:r>
            <a:r>
              <a:rPr lang="es-MX" spc="-26" dirty="0">
                <a:solidFill>
                  <a:srgbClr val="000000"/>
                </a:solidFill>
                <a:latin typeface="Calibri"/>
                <a:ea typeface="Calibri"/>
                <a:cs typeface="Calibri"/>
              </a:rPr>
              <a:t>r</a:t>
            </a:r>
            <a:r>
              <a:rPr lang="es-MX" dirty="0">
                <a:solidFill>
                  <a:srgbClr val="000000"/>
                </a:solidFill>
                <a:latin typeface="Calibri"/>
                <a:ea typeface="Calibri"/>
                <a:cs typeface="Calibri"/>
              </a:rPr>
              <a:t>o</a:t>
            </a:r>
            <a:r>
              <a:rPr lang="es-MX" spc="-4" dirty="0">
                <a:solidFill>
                  <a:srgbClr val="000000"/>
                </a:solidFill>
                <a:latin typeface="Calibri"/>
                <a:ea typeface="Calibri"/>
                <a:cs typeface="Calibri"/>
              </a:rPr>
              <a:t>g</a:t>
            </a:r>
            <a:r>
              <a:rPr lang="es-MX" spc="-34" dirty="0">
                <a:solidFill>
                  <a:srgbClr val="000000"/>
                </a:solidFill>
                <a:latin typeface="Calibri"/>
                <a:ea typeface="Calibri"/>
                <a:cs typeface="Calibri"/>
              </a:rPr>
              <a:t>r</a:t>
            </a:r>
            <a:r>
              <a:rPr lang="es-MX" spc="-8" dirty="0">
                <a:solidFill>
                  <a:srgbClr val="000000"/>
                </a:solidFill>
                <a:latin typeface="Calibri"/>
                <a:ea typeface="Calibri"/>
                <a:cs typeface="Calibri"/>
              </a:rPr>
              <a:t>a</a:t>
            </a:r>
            <a:r>
              <a:rPr lang="es-MX" dirty="0">
                <a:solidFill>
                  <a:srgbClr val="000000"/>
                </a:solidFill>
                <a:latin typeface="Calibri"/>
                <a:ea typeface="Calibri"/>
                <a:cs typeface="Calibri"/>
              </a:rPr>
              <a:t>mado</a:t>
            </a:r>
            <a:r>
              <a:rPr lang="es-MX" spc="401" dirty="0">
                <a:solidFill>
                  <a:srgbClr val="000000"/>
                </a:solidFill>
                <a:latin typeface="Calibri"/>
                <a:ea typeface="Calibri"/>
                <a:cs typeface="Calibri"/>
              </a:rPr>
              <a:t> </a:t>
            </a:r>
            <a:r>
              <a:rPr lang="es-MX" dirty="0">
                <a:solidFill>
                  <a:srgbClr val="000000"/>
                </a:solidFill>
                <a:latin typeface="Calibri"/>
                <a:ea typeface="Calibri"/>
                <a:cs typeface="Calibri"/>
              </a:rPr>
              <a:t>de</a:t>
            </a:r>
            <a:r>
              <a:rPr lang="es-MX" spc="383" dirty="0">
                <a:solidFill>
                  <a:srgbClr val="000000"/>
                </a:solidFill>
                <a:latin typeface="Calibri"/>
                <a:ea typeface="Calibri"/>
                <a:cs typeface="Calibri"/>
              </a:rPr>
              <a:t> </a:t>
            </a:r>
            <a:r>
              <a:rPr lang="es-MX" spc="-8" dirty="0">
                <a:solidFill>
                  <a:srgbClr val="000000"/>
                </a:solidFill>
                <a:latin typeface="Calibri"/>
                <a:ea typeface="Calibri"/>
                <a:cs typeface="Calibri"/>
              </a:rPr>
              <a:t>m</a:t>
            </a:r>
            <a:r>
              <a:rPr lang="es-MX" dirty="0">
                <a:solidFill>
                  <a:srgbClr val="000000"/>
                </a:solidFill>
                <a:latin typeface="Calibri"/>
                <a:ea typeface="Calibri"/>
                <a:cs typeface="Calibri"/>
              </a:rPr>
              <a:t>ensa</a:t>
            </a:r>
            <a:r>
              <a:rPr lang="es-MX" spc="4" dirty="0">
                <a:solidFill>
                  <a:srgbClr val="000000"/>
                </a:solidFill>
                <a:latin typeface="Calibri"/>
                <a:ea typeface="Calibri"/>
                <a:cs typeface="Calibri"/>
              </a:rPr>
              <a:t>j</a:t>
            </a:r>
            <a:r>
              <a:rPr lang="es-MX" spc="11" dirty="0">
                <a:solidFill>
                  <a:srgbClr val="000000"/>
                </a:solidFill>
                <a:latin typeface="Calibri"/>
                <a:ea typeface="Calibri"/>
                <a:cs typeface="Calibri"/>
              </a:rPr>
              <a:t>e</a:t>
            </a:r>
            <a:r>
              <a:rPr lang="es-MX" dirty="0">
                <a:solidFill>
                  <a:srgbClr val="000000"/>
                </a:solidFill>
                <a:latin typeface="Calibri"/>
                <a:ea typeface="Calibri"/>
                <a:cs typeface="Calibri"/>
              </a:rPr>
              <a:t>s SMS</a:t>
            </a:r>
            <a:r>
              <a:rPr lang="es-MX" spc="-23" dirty="0">
                <a:solidFill>
                  <a:srgbClr val="000000"/>
                </a:solidFill>
                <a:latin typeface="Calibri"/>
                <a:ea typeface="Calibri"/>
                <a:cs typeface="Calibri"/>
              </a:rPr>
              <a:t> </a:t>
            </a:r>
            <a:r>
              <a:rPr lang="es-MX" dirty="0">
                <a:solidFill>
                  <a:srgbClr val="000000"/>
                </a:solidFill>
                <a:latin typeface="Calibri"/>
                <a:ea typeface="Calibri"/>
                <a:cs typeface="Calibri"/>
              </a:rPr>
              <a:t>á m</a:t>
            </a:r>
            <a:r>
              <a:rPr lang="es-MX" spc="-11" dirty="0">
                <a:solidFill>
                  <a:srgbClr val="000000"/>
                </a:solidFill>
                <a:latin typeface="Calibri"/>
                <a:ea typeface="Calibri"/>
                <a:cs typeface="Calibri"/>
              </a:rPr>
              <a:t>ó</a:t>
            </a:r>
            <a:r>
              <a:rPr lang="es-MX" dirty="0">
                <a:solidFill>
                  <a:srgbClr val="000000"/>
                </a:solidFill>
                <a:latin typeface="Calibri"/>
                <a:ea typeface="Calibri"/>
                <a:cs typeface="Calibri"/>
              </a:rPr>
              <a:t>viles.</a:t>
            </a:r>
            <a:endParaRPr lang="es-MX" sz="825" dirty="0">
              <a:latin typeface="Calibri"/>
              <a:ea typeface="Calibri"/>
              <a:cs typeface="Times New Roman"/>
            </a:endParaRPr>
          </a:p>
          <a:p>
            <a:pPr marL="0" indent="0" algn="just">
              <a:lnSpc>
                <a:spcPts val="375"/>
              </a:lnSpc>
              <a:spcAft>
                <a:spcPts val="0"/>
              </a:spcAft>
              <a:buNone/>
            </a:pPr>
            <a:r>
              <a:rPr lang="es-MX" sz="375" dirty="0">
                <a:latin typeface="Calibri"/>
                <a:ea typeface="Calibri"/>
                <a:cs typeface="Times New Roman"/>
              </a:rPr>
              <a:t> </a:t>
            </a:r>
            <a:endParaRPr lang="es-MX" sz="825" dirty="0">
              <a:latin typeface="Calibri"/>
              <a:ea typeface="Calibri"/>
              <a:cs typeface="Times New Roman"/>
            </a:endParaRPr>
          </a:p>
          <a:p>
            <a:pPr marL="0" indent="0" algn="just">
              <a:lnSpc>
                <a:spcPts val="750"/>
              </a:lnSpc>
              <a:spcAft>
                <a:spcPts val="0"/>
              </a:spcAft>
              <a:buNone/>
            </a:pPr>
            <a:r>
              <a:rPr lang="es-MX" sz="750" dirty="0">
                <a:latin typeface="Calibri"/>
                <a:ea typeface="Calibri"/>
                <a:cs typeface="Times New Roman"/>
              </a:rPr>
              <a:t> </a:t>
            </a:r>
            <a:endParaRPr lang="es-MX" sz="825" dirty="0">
              <a:latin typeface="Calibri"/>
              <a:ea typeface="Calibri"/>
              <a:cs typeface="Times New Roman"/>
            </a:endParaRPr>
          </a:p>
          <a:p>
            <a:pPr marL="0" indent="0" algn="just">
              <a:lnSpc>
                <a:spcPts val="750"/>
              </a:lnSpc>
              <a:spcAft>
                <a:spcPts val="0"/>
              </a:spcAft>
              <a:buNone/>
            </a:pPr>
            <a:r>
              <a:rPr lang="es-MX" sz="750" dirty="0">
                <a:latin typeface="Calibri"/>
                <a:ea typeface="Calibri"/>
                <a:cs typeface="Times New Roman"/>
              </a:rPr>
              <a:t> </a:t>
            </a:r>
            <a:endParaRPr lang="es-MX" sz="825" dirty="0">
              <a:latin typeface="Calibri"/>
              <a:ea typeface="Calibri"/>
              <a:cs typeface="Times New Roman"/>
            </a:endParaRPr>
          </a:p>
          <a:p>
            <a:pPr marL="0" indent="0" algn="just">
              <a:lnSpc>
                <a:spcPts val="750"/>
              </a:lnSpc>
              <a:spcAft>
                <a:spcPts val="0"/>
              </a:spcAft>
              <a:buNone/>
            </a:pPr>
            <a:r>
              <a:rPr lang="es-MX" sz="750" dirty="0">
                <a:latin typeface="Calibri"/>
                <a:ea typeface="Calibri"/>
                <a:cs typeface="Times New Roman"/>
              </a:rPr>
              <a:t> </a:t>
            </a:r>
            <a:endParaRPr lang="es-MX" sz="825" dirty="0">
              <a:latin typeface="Calibri"/>
              <a:ea typeface="Calibri"/>
              <a:cs typeface="Times New Roman"/>
            </a:endParaRPr>
          </a:p>
          <a:p>
            <a:pPr marL="0" indent="0" algn="just">
              <a:buNone/>
            </a:pPr>
            <a:r>
              <a:rPr lang="es-MX" dirty="0">
                <a:solidFill>
                  <a:srgbClr val="000000"/>
                </a:solidFill>
                <a:latin typeface="Calibri"/>
                <a:ea typeface="Calibri"/>
                <a:cs typeface="Calibri"/>
              </a:rPr>
              <a:t>    Al</a:t>
            </a:r>
            <a:r>
              <a:rPr lang="es-MX" spc="154" dirty="0">
                <a:solidFill>
                  <a:srgbClr val="000000"/>
                </a:solidFill>
                <a:latin typeface="Calibri"/>
                <a:ea typeface="Calibri"/>
                <a:cs typeface="Calibri"/>
              </a:rPr>
              <a:t> </a:t>
            </a:r>
            <a:r>
              <a:rPr lang="es-MX" dirty="0">
                <a:solidFill>
                  <a:srgbClr val="000000"/>
                </a:solidFill>
                <a:latin typeface="Calibri"/>
                <a:ea typeface="Calibri"/>
                <a:cs typeface="Calibri"/>
              </a:rPr>
              <a:t>igual</a:t>
            </a:r>
            <a:r>
              <a:rPr lang="es-MX" spc="143" dirty="0">
                <a:solidFill>
                  <a:srgbClr val="000000"/>
                </a:solidFill>
                <a:latin typeface="Calibri"/>
                <a:ea typeface="Calibri"/>
                <a:cs typeface="Calibri"/>
              </a:rPr>
              <a:t> </a:t>
            </a:r>
            <a:r>
              <a:rPr lang="es-MX" dirty="0">
                <a:solidFill>
                  <a:srgbClr val="000000"/>
                </a:solidFill>
                <a:latin typeface="Calibri"/>
                <a:ea typeface="Calibri"/>
                <a:cs typeface="Calibri"/>
              </a:rPr>
              <a:t>que</a:t>
            </a:r>
            <a:r>
              <a:rPr lang="es-MX" spc="158" dirty="0">
                <a:solidFill>
                  <a:srgbClr val="000000"/>
                </a:solidFill>
                <a:latin typeface="Calibri"/>
                <a:ea typeface="Calibri"/>
                <a:cs typeface="Calibri"/>
              </a:rPr>
              <a:t> </a:t>
            </a:r>
            <a:r>
              <a:rPr lang="es-MX" dirty="0">
                <a:solidFill>
                  <a:srgbClr val="000000"/>
                </a:solidFill>
                <a:latin typeface="Calibri"/>
                <a:ea typeface="Calibri"/>
                <a:cs typeface="Calibri"/>
              </a:rPr>
              <a:t>un</a:t>
            </a:r>
            <a:r>
              <a:rPr lang="es-MX" spc="150" dirty="0">
                <a:solidFill>
                  <a:srgbClr val="000000"/>
                </a:solidFill>
                <a:latin typeface="Calibri"/>
                <a:ea typeface="Calibri"/>
                <a:cs typeface="Calibri"/>
              </a:rPr>
              <a:t> </a:t>
            </a:r>
            <a:r>
              <a:rPr lang="es-MX" spc="-19" dirty="0">
                <a:solidFill>
                  <a:srgbClr val="000000"/>
                </a:solidFill>
                <a:latin typeface="Calibri"/>
                <a:ea typeface="Calibri"/>
                <a:cs typeface="Calibri"/>
              </a:rPr>
              <a:t>t</a:t>
            </a:r>
            <a:r>
              <a:rPr lang="es-MX" dirty="0">
                <a:solidFill>
                  <a:srgbClr val="000000"/>
                </a:solidFill>
                <a:latin typeface="Calibri"/>
                <a:ea typeface="Calibri"/>
                <a:cs typeface="Calibri"/>
              </a:rPr>
              <a:t>el</a:t>
            </a:r>
            <a:r>
              <a:rPr lang="es-MX" spc="-8" dirty="0">
                <a:solidFill>
                  <a:srgbClr val="000000"/>
                </a:solidFill>
                <a:latin typeface="Calibri"/>
                <a:ea typeface="Calibri"/>
                <a:cs typeface="Calibri"/>
              </a:rPr>
              <a:t>é</a:t>
            </a:r>
            <a:r>
              <a:rPr lang="es-MX" spc="-38" dirty="0">
                <a:solidFill>
                  <a:srgbClr val="000000"/>
                </a:solidFill>
                <a:latin typeface="Calibri"/>
                <a:ea typeface="Calibri"/>
                <a:cs typeface="Calibri"/>
              </a:rPr>
              <a:t>f</a:t>
            </a:r>
            <a:r>
              <a:rPr lang="es-MX" dirty="0">
                <a:solidFill>
                  <a:srgbClr val="000000"/>
                </a:solidFill>
                <a:latin typeface="Calibri"/>
                <a:ea typeface="Calibri"/>
                <a:cs typeface="Calibri"/>
              </a:rPr>
              <a:t>ono</a:t>
            </a:r>
            <a:r>
              <a:rPr lang="es-MX" spc="113" dirty="0">
                <a:solidFill>
                  <a:srgbClr val="000000"/>
                </a:solidFill>
                <a:latin typeface="Calibri"/>
                <a:ea typeface="Calibri"/>
                <a:cs typeface="Calibri"/>
              </a:rPr>
              <a:t> </a:t>
            </a:r>
            <a:r>
              <a:rPr lang="es-MX" dirty="0">
                <a:solidFill>
                  <a:srgbClr val="000000"/>
                </a:solidFill>
                <a:latin typeface="Calibri"/>
                <a:ea typeface="Calibri"/>
                <a:cs typeface="Calibri"/>
              </a:rPr>
              <a:t>m</a:t>
            </a:r>
            <a:r>
              <a:rPr lang="es-MX" spc="-11" dirty="0">
                <a:solidFill>
                  <a:srgbClr val="000000"/>
                </a:solidFill>
                <a:latin typeface="Calibri"/>
                <a:ea typeface="Calibri"/>
                <a:cs typeface="Calibri"/>
              </a:rPr>
              <a:t>ó</a:t>
            </a:r>
            <a:r>
              <a:rPr lang="es-MX" dirty="0">
                <a:solidFill>
                  <a:srgbClr val="000000"/>
                </a:solidFill>
                <a:latin typeface="Calibri"/>
                <a:ea typeface="Calibri"/>
                <a:cs typeface="Calibri"/>
              </a:rPr>
              <a:t>vil</a:t>
            </a:r>
            <a:r>
              <a:rPr lang="es-MX" spc="150" dirty="0">
                <a:solidFill>
                  <a:srgbClr val="000000"/>
                </a:solidFill>
                <a:latin typeface="Calibri"/>
                <a:ea typeface="Calibri"/>
                <a:cs typeface="Calibri"/>
              </a:rPr>
              <a:t> </a:t>
            </a:r>
            <a:r>
              <a:rPr lang="es-MX" dirty="0">
                <a:solidFill>
                  <a:srgbClr val="000000"/>
                </a:solidFill>
                <a:latin typeface="Calibri"/>
                <a:ea typeface="Calibri"/>
                <a:cs typeface="Calibri"/>
              </a:rPr>
              <a:t>c</a:t>
            </a:r>
            <a:r>
              <a:rPr lang="es-MX" spc="8" dirty="0">
                <a:solidFill>
                  <a:srgbClr val="000000"/>
                </a:solidFill>
                <a:latin typeface="Calibri"/>
                <a:ea typeface="Calibri"/>
                <a:cs typeface="Calibri"/>
              </a:rPr>
              <a:t>e</a:t>
            </a:r>
            <a:r>
              <a:rPr lang="es-MX" dirty="0">
                <a:solidFill>
                  <a:srgbClr val="000000"/>
                </a:solidFill>
                <a:latin typeface="Calibri"/>
                <a:ea typeface="Calibri"/>
                <a:cs typeface="Calibri"/>
              </a:rPr>
              <a:t>lu</a:t>
            </a:r>
            <a:r>
              <a:rPr lang="es-MX" spc="-8" dirty="0">
                <a:solidFill>
                  <a:srgbClr val="000000"/>
                </a:solidFill>
                <a:latin typeface="Calibri"/>
                <a:ea typeface="Calibri"/>
                <a:cs typeface="Calibri"/>
              </a:rPr>
              <a:t>l</a:t>
            </a:r>
            <a:r>
              <a:rPr lang="es-MX" dirty="0">
                <a:solidFill>
                  <a:srgbClr val="000000"/>
                </a:solidFill>
                <a:latin typeface="Calibri"/>
                <a:ea typeface="Calibri"/>
                <a:cs typeface="Calibri"/>
              </a:rPr>
              <a:t>a</a:t>
            </a:r>
            <a:r>
              <a:rPr lang="es-MX" spc="-150" dirty="0">
                <a:solidFill>
                  <a:srgbClr val="000000"/>
                </a:solidFill>
                <a:latin typeface="Calibri"/>
                <a:ea typeface="Calibri"/>
                <a:cs typeface="Calibri"/>
              </a:rPr>
              <a:t>r</a:t>
            </a:r>
            <a:r>
              <a:rPr lang="es-MX" dirty="0">
                <a:solidFill>
                  <a:srgbClr val="000000"/>
                </a:solidFill>
                <a:latin typeface="Calibri"/>
                <a:ea typeface="Calibri"/>
                <a:cs typeface="Calibri"/>
              </a:rPr>
              <a:t>,</a:t>
            </a:r>
            <a:r>
              <a:rPr lang="es-MX" spc="127" dirty="0">
                <a:solidFill>
                  <a:srgbClr val="000000"/>
                </a:solidFill>
                <a:latin typeface="Calibri"/>
                <a:ea typeface="Calibri"/>
                <a:cs typeface="Calibri"/>
              </a:rPr>
              <a:t> </a:t>
            </a:r>
            <a:r>
              <a:rPr lang="es-MX" dirty="0">
                <a:solidFill>
                  <a:srgbClr val="000000"/>
                </a:solidFill>
                <a:latin typeface="Calibri"/>
                <a:ea typeface="Calibri"/>
                <a:cs typeface="Calibri"/>
              </a:rPr>
              <a:t>un</a:t>
            </a:r>
            <a:r>
              <a:rPr lang="es-MX" spc="154" dirty="0">
                <a:solidFill>
                  <a:srgbClr val="000000"/>
                </a:solidFill>
                <a:latin typeface="Calibri"/>
                <a:ea typeface="Calibri"/>
                <a:cs typeface="Calibri"/>
              </a:rPr>
              <a:t> </a:t>
            </a:r>
            <a:r>
              <a:rPr lang="es-MX" dirty="0">
                <a:solidFill>
                  <a:srgbClr val="000000"/>
                </a:solidFill>
                <a:latin typeface="Calibri"/>
                <a:ea typeface="Calibri"/>
                <a:cs typeface="Calibri"/>
              </a:rPr>
              <a:t>mód</a:t>
            </a:r>
            <a:r>
              <a:rPr lang="es-MX" spc="-8" dirty="0">
                <a:solidFill>
                  <a:srgbClr val="000000"/>
                </a:solidFill>
                <a:latin typeface="Calibri"/>
                <a:ea typeface="Calibri"/>
                <a:cs typeface="Calibri"/>
              </a:rPr>
              <a:t>e</a:t>
            </a:r>
            <a:r>
              <a:rPr lang="es-MX" dirty="0">
                <a:solidFill>
                  <a:srgbClr val="000000"/>
                </a:solidFill>
                <a:latin typeface="Calibri"/>
                <a:ea typeface="Calibri"/>
                <a:cs typeface="Calibri"/>
              </a:rPr>
              <a:t>m</a:t>
            </a:r>
            <a:r>
              <a:rPr lang="es-MX" spc="139" dirty="0">
                <a:solidFill>
                  <a:srgbClr val="000000"/>
                </a:solidFill>
                <a:latin typeface="Calibri"/>
                <a:ea typeface="Calibri"/>
                <a:cs typeface="Calibri"/>
              </a:rPr>
              <a:t> </a:t>
            </a:r>
            <a:r>
              <a:rPr lang="es-MX" dirty="0">
                <a:solidFill>
                  <a:srgbClr val="000000"/>
                </a:solidFill>
                <a:latin typeface="Calibri"/>
                <a:ea typeface="Calibri"/>
                <a:cs typeface="Calibri"/>
              </a:rPr>
              <a:t>GSM </a:t>
            </a:r>
            <a:r>
              <a:rPr lang="es-MX" spc="-26" dirty="0">
                <a:solidFill>
                  <a:srgbClr val="000000"/>
                </a:solidFill>
                <a:latin typeface="Calibri"/>
                <a:ea typeface="Calibri"/>
                <a:cs typeface="Calibri"/>
              </a:rPr>
              <a:t>r</a:t>
            </a:r>
            <a:r>
              <a:rPr lang="es-MX" dirty="0">
                <a:solidFill>
                  <a:srgbClr val="000000"/>
                </a:solidFill>
                <a:latin typeface="Calibri"/>
                <a:ea typeface="Calibri"/>
                <a:cs typeface="Calibri"/>
              </a:rPr>
              <a:t>equie</a:t>
            </a:r>
            <a:r>
              <a:rPr lang="es-MX" spc="-23" dirty="0">
                <a:solidFill>
                  <a:srgbClr val="000000"/>
                </a:solidFill>
                <a:latin typeface="Calibri"/>
                <a:ea typeface="Calibri"/>
                <a:cs typeface="Calibri"/>
              </a:rPr>
              <a:t>r</a:t>
            </a:r>
            <a:r>
              <a:rPr lang="es-MX" dirty="0">
                <a:solidFill>
                  <a:srgbClr val="000000"/>
                </a:solidFill>
                <a:latin typeface="Calibri"/>
                <a:ea typeface="Calibri"/>
                <a:cs typeface="Calibri"/>
              </a:rPr>
              <a:t>e u</a:t>
            </a:r>
            <a:r>
              <a:rPr lang="es-MX" spc="4" dirty="0">
                <a:solidFill>
                  <a:srgbClr val="000000"/>
                </a:solidFill>
                <a:latin typeface="Calibri"/>
                <a:ea typeface="Calibri"/>
                <a:cs typeface="Calibri"/>
              </a:rPr>
              <a:t>n</a:t>
            </a:r>
            <a:r>
              <a:rPr lang="es-MX" dirty="0">
                <a:solidFill>
                  <a:srgbClr val="000000"/>
                </a:solidFill>
                <a:latin typeface="Calibri"/>
                <a:ea typeface="Calibri"/>
                <a:cs typeface="Calibri"/>
              </a:rPr>
              <a:t>a</a:t>
            </a:r>
            <a:r>
              <a:rPr lang="es-MX" spc="4" dirty="0">
                <a:solidFill>
                  <a:srgbClr val="000000"/>
                </a:solidFill>
                <a:latin typeface="Calibri"/>
                <a:ea typeface="Calibri"/>
                <a:cs typeface="Calibri"/>
              </a:rPr>
              <a:t> </a:t>
            </a:r>
            <a:r>
              <a:rPr lang="es-MX" spc="-19" dirty="0">
                <a:solidFill>
                  <a:srgbClr val="000000"/>
                </a:solidFill>
                <a:latin typeface="Calibri"/>
                <a:ea typeface="Calibri"/>
                <a:cs typeface="Calibri"/>
              </a:rPr>
              <a:t>t</a:t>
            </a:r>
            <a:r>
              <a:rPr lang="es-MX" dirty="0">
                <a:solidFill>
                  <a:srgbClr val="000000"/>
                </a:solidFill>
                <a:latin typeface="Calibri"/>
                <a:ea typeface="Calibri"/>
                <a:cs typeface="Calibri"/>
              </a:rPr>
              <a:t>a</a:t>
            </a:r>
            <a:r>
              <a:rPr lang="es-MX" spc="-8" dirty="0">
                <a:solidFill>
                  <a:srgbClr val="000000"/>
                </a:solidFill>
                <a:latin typeface="Calibri"/>
                <a:ea typeface="Calibri"/>
                <a:cs typeface="Calibri"/>
              </a:rPr>
              <a:t>r</a:t>
            </a:r>
            <a:r>
              <a:rPr lang="es-MX" dirty="0">
                <a:solidFill>
                  <a:srgbClr val="000000"/>
                </a:solidFill>
                <a:latin typeface="Calibri"/>
                <a:ea typeface="Calibri"/>
                <a:cs typeface="Calibri"/>
              </a:rPr>
              <a:t>je</a:t>
            </a:r>
            <a:r>
              <a:rPr lang="es-MX" spc="-34" dirty="0">
                <a:solidFill>
                  <a:srgbClr val="000000"/>
                </a:solidFill>
                <a:latin typeface="Calibri"/>
                <a:ea typeface="Calibri"/>
                <a:cs typeface="Calibri"/>
              </a:rPr>
              <a:t>t</a:t>
            </a:r>
            <a:r>
              <a:rPr lang="es-MX" dirty="0">
                <a:solidFill>
                  <a:srgbClr val="000000"/>
                </a:solidFill>
                <a:latin typeface="Calibri"/>
                <a:ea typeface="Calibri"/>
                <a:cs typeface="Calibri"/>
              </a:rPr>
              <a:t>a S</a:t>
            </a:r>
            <a:r>
              <a:rPr lang="es-MX" spc="-15" dirty="0">
                <a:solidFill>
                  <a:srgbClr val="000000"/>
                </a:solidFill>
                <a:latin typeface="Calibri"/>
                <a:ea typeface="Calibri"/>
                <a:cs typeface="Calibri"/>
              </a:rPr>
              <a:t>I</a:t>
            </a:r>
            <a:r>
              <a:rPr lang="es-MX" dirty="0">
                <a:solidFill>
                  <a:srgbClr val="000000"/>
                </a:solidFill>
                <a:latin typeface="Calibri"/>
                <a:ea typeface="Calibri"/>
                <a:cs typeface="Calibri"/>
              </a:rPr>
              <a:t>M de</a:t>
            </a:r>
            <a:r>
              <a:rPr lang="es-MX" spc="4" dirty="0">
                <a:solidFill>
                  <a:srgbClr val="000000"/>
                </a:solidFill>
                <a:latin typeface="Calibri"/>
                <a:ea typeface="Calibri"/>
                <a:cs typeface="Calibri"/>
              </a:rPr>
              <a:t> </a:t>
            </a:r>
            <a:r>
              <a:rPr lang="es-MX" dirty="0">
                <a:solidFill>
                  <a:srgbClr val="000000"/>
                </a:solidFill>
                <a:latin typeface="Calibri"/>
                <a:ea typeface="Calibri"/>
                <a:cs typeface="Calibri"/>
              </a:rPr>
              <a:t>un o</a:t>
            </a:r>
            <a:r>
              <a:rPr lang="es-MX" spc="-8" dirty="0">
                <a:solidFill>
                  <a:srgbClr val="000000"/>
                </a:solidFill>
                <a:latin typeface="Calibri"/>
                <a:ea typeface="Calibri"/>
                <a:cs typeface="Calibri"/>
              </a:rPr>
              <a:t>p</a:t>
            </a:r>
            <a:r>
              <a:rPr lang="es-MX" dirty="0">
                <a:solidFill>
                  <a:srgbClr val="000000"/>
                </a:solidFill>
                <a:latin typeface="Calibri"/>
                <a:ea typeface="Calibri"/>
                <a:cs typeface="Calibri"/>
              </a:rPr>
              <a:t>e</a:t>
            </a:r>
            <a:r>
              <a:rPr lang="es-MX" spc="-30" dirty="0">
                <a:solidFill>
                  <a:srgbClr val="000000"/>
                </a:solidFill>
                <a:latin typeface="Calibri"/>
                <a:ea typeface="Calibri"/>
                <a:cs typeface="Calibri"/>
              </a:rPr>
              <a:t>r</a:t>
            </a:r>
            <a:r>
              <a:rPr lang="es-MX" dirty="0">
                <a:solidFill>
                  <a:srgbClr val="000000"/>
                </a:solidFill>
                <a:latin typeface="Calibri"/>
                <a:ea typeface="Calibri"/>
                <a:cs typeface="Calibri"/>
              </a:rPr>
              <a:t>ador de</a:t>
            </a:r>
            <a:r>
              <a:rPr lang="es-MX" spc="4" dirty="0">
                <a:solidFill>
                  <a:srgbClr val="000000"/>
                </a:solidFill>
                <a:latin typeface="Calibri"/>
                <a:ea typeface="Calibri"/>
                <a:cs typeface="Calibri"/>
              </a:rPr>
              <a:t> </a:t>
            </a:r>
            <a:r>
              <a:rPr lang="es-MX" spc="-19" dirty="0">
                <a:solidFill>
                  <a:srgbClr val="000000"/>
                </a:solidFill>
                <a:latin typeface="Calibri"/>
                <a:ea typeface="Calibri"/>
                <a:cs typeface="Calibri"/>
              </a:rPr>
              <a:t>t</a:t>
            </a:r>
            <a:r>
              <a:rPr lang="es-MX" dirty="0">
                <a:solidFill>
                  <a:srgbClr val="000000"/>
                </a:solidFill>
                <a:latin typeface="Calibri"/>
                <a:ea typeface="Calibri"/>
                <a:cs typeface="Calibri"/>
              </a:rPr>
              <a:t>el</a:t>
            </a:r>
            <a:r>
              <a:rPr lang="es-MX" spc="-11" dirty="0">
                <a:solidFill>
                  <a:srgbClr val="000000"/>
                </a:solidFill>
                <a:latin typeface="Calibri"/>
                <a:ea typeface="Calibri"/>
                <a:cs typeface="Calibri"/>
              </a:rPr>
              <a:t>e</a:t>
            </a:r>
            <a:r>
              <a:rPr lang="es-MX" spc="-38" dirty="0">
                <a:solidFill>
                  <a:srgbClr val="000000"/>
                </a:solidFill>
                <a:latin typeface="Calibri"/>
                <a:ea typeface="Calibri"/>
                <a:cs typeface="Calibri"/>
              </a:rPr>
              <a:t>f</a:t>
            </a:r>
            <a:r>
              <a:rPr lang="es-MX" dirty="0">
                <a:solidFill>
                  <a:srgbClr val="000000"/>
                </a:solidFill>
                <a:latin typeface="Calibri"/>
                <a:ea typeface="Calibri"/>
                <a:cs typeface="Calibri"/>
              </a:rPr>
              <a:t>o</a:t>
            </a:r>
            <a:r>
              <a:rPr lang="es-MX" spc="-8" dirty="0">
                <a:solidFill>
                  <a:srgbClr val="000000"/>
                </a:solidFill>
                <a:latin typeface="Calibri"/>
                <a:ea typeface="Calibri"/>
                <a:cs typeface="Calibri"/>
              </a:rPr>
              <a:t>n</a:t>
            </a:r>
            <a:r>
              <a:rPr lang="es-MX" dirty="0">
                <a:solidFill>
                  <a:srgbClr val="000000"/>
                </a:solidFill>
                <a:latin typeface="Calibri"/>
                <a:ea typeface="Calibri"/>
                <a:cs typeface="Calibri"/>
              </a:rPr>
              <a:t>ía m</a:t>
            </a:r>
            <a:r>
              <a:rPr lang="es-MX" spc="-11" dirty="0">
                <a:solidFill>
                  <a:srgbClr val="000000"/>
                </a:solidFill>
                <a:latin typeface="Calibri"/>
                <a:ea typeface="Calibri"/>
                <a:cs typeface="Calibri"/>
              </a:rPr>
              <a:t>ó</a:t>
            </a:r>
            <a:r>
              <a:rPr lang="es-MX" dirty="0">
                <a:solidFill>
                  <a:srgbClr val="000000"/>
                </a:solidFill>
                <a:latin typeface="Calibri"/>
                <a:ea typeface="Calibri"/>
                <a:cs typeface="Calibri"/>
              </a:rPr>
              <a:t>vil</a:t>
            </a:r>
            <a:r>
              <a:rPr lang="es-MX" spc="45" dirty="0">
                <a:solidFill>
                  <a:srgbClr val="000000"/>
                </a:solidFill>
                <a:latin typeface="Calibri"/>
                <a:ea typeface="Calibri"/>
                <a:cs typeface="Calibri"/>
              </a:rPr>
              <a:t> </a:t>
            </a:r>
            <a:r>
              <a:rPr lang="es-MX" dirty="0">
                <a:solidFill>
                  <a:srgbClr val="000000"/>
                </a:solidFill>
                <a:latin typeface="Calibri"/>
                <a:ea typeface="Calibri"/>
                <a:cs typeface="Calibri"/>
              </a:rPr>
              <a:t>y</a:t>
            </a:r>
            <a:r>
              <a:rPr lang="es-MX" spc="41" dirty="0">
                <a:solidFill>
                  <a:srgbClr val="000000"/>
                </a:solidFill>
                <a:latin typeface="Calibri"/>
                <a:ea typeface="Calibri"/>
                <a:cs typeface="Calibri"/>
              </a:rPr>
              <a:t> </a:t>
            </a:r>
            <a:r>
              <a:rPr lang="es-MX" dirty="0">
                <a:solidFill>
                  <a:srgbClr val="000000"/>
                </a:solidFill>
                <a:latin typeface="Calibri"/>
                <a:ea typeface="Calibri"/>
                <a:cs typeface="Calibri"/>
              </a:rPr>
              <a:t>p</a:t>
            </a:r>
            <a:r>
              <a:rPr lang="es-MX" spc="-15" dirty="0">
                <a:solidFill>
                  <a:srgbClr val="000000"/>
                </a:solidFill>
                <a:latin typeface="Calibri"/>
                <a:ea typeface="Calibri"/>
                <a:cs typeface="Calibri"/>
              </a:rPr>
              <a:t>o</a:t>
            </a:r>
            <a:r>
              <a:rPr lang="es-MX" dirty="0">
                <a:solidFill>
                  <a:srgbClr val="000000"/>
                </a:solidFill>
                <a:latin typeface="Calibri"/>
                <a:ea typeface="Calibri"/>
                <a:cs typeface="Calibri"/>
              </a:rPr>
              <a:t>r</a:t>
            </a:r>
            <a:r>
              <a:rPr lang="es-MX" spc="41" dirty="0">
                <a:solidFill>
                  <a:srgbClr val="000000"/>
                </a:solidFill>
                <a:latin typeface="Calibri"/>
                <a:ea typeface="Calibri"/>
                <a:cs typeface="Calibri"/>
              </a:rPr>
              <a:t> </a:t>
            </a:r>
            <a:r>
              <a:rPr lang="es-MX" spc="-26" dirty="0">
                <a:solidFill>
                  <a:srgbClr val="000000"/>
                </a:solidFill>
                <a:latin typeface="Calibri"/>
                <a:ea typeface="Calibri"/>
                <a:cs typeface="Calibri"/>
              </a:rPr>
              <a:t>t</a:t>
            </a:r>
            <a:r>
              <a:rPr lang="es-MX" dirty="0">
                <a:solidFill>
                  <a:srgbClr val="000000"/>
                </a:solidFill>
                <a:latin typeface="Calibri"/>
                <a:ea typeface="Calibri"/>
                <a:cs typeface="Calibri"/>
              </a:rPr>
              <a:t>a</a:t>
            </a:r>
            <a:r>
              <a:rPr lang="es-MX" spc="-19" dirty="0">
                <a:solidFill>
                  <a:srgbClr val="000000"/>
                </a:solidFill>
                <a:latin typeface="Calibri"/>
                <a:ea typeface="Calibri"/>
                <a:cs typeface="Calibri"/>
              </a:rPr>
              <a:t>nt</a:t>
            </a:r>
            <a:r>
              <a:rPr lang="es-MX" dirty="0">
                <a:solidFill>
                  <a:srgbClr val="000000"/>
                </a:solidFill>
                <a:latin typeface="Calibri"/>
                <a:ea typeface="Calibri"/>
                <a:cs typeface="Calibri"/>
              </a:rPr>
              <a:t>o</a:t>
            </a:r>
            <a:r>
              <a:rPr lang="es-MX" spc="30" dirty="0">
                <a:solidFill>
                  <a:srgbClr val="000000"/>
                </a:solidFill>
                <a:latin typeface="Calibri"/>
                <a:ea typeface="Calibri"/>
                <a:cs typeface="Calibri"/>
              </a:rPr>
              <a:t> </a:t>
            </a:r>
            <a:r>
              <a:rPr lang="es-MX" dirty="0">
                <a:solidFill>
                  <a:srgbClr val="000000"/>
                </a:solidFill>
                <a:latin typeface="Calibri"/>
                <a:ea typeface="Calibri"/>
                <a:cs typeface="Calibri"/>
              </a:rPr>
              <a:t>cue</a:t>
            </a:r>
            <a:r>
              <a:rPr lang="es-MX" spc="-19" dirty="0">
                <a:solidFill>
                  <a:srgbClr val="000000"/>
                </a:solidFill>
                <a:latin typeface="Calibri"/>
                <a:ea typeface="Calibri"/>
                <a:cs typeface="Calibri"/>
              </a:rPr>
              <a:t>nt</a:t>
            </a:r>
            <a:r>
              <a:rPr lang="es-MX" dirty="0">
                <a:solidFill>
                  <a:srgbClr val="000000"/>
                </a:solidFill>
                <a:latin typeface="Calibri"/>
                <a:ea typeface="Calibri"/>
                <a:cs typeface="Calibri"/>
              </a:rPr>
              <a:t>an</a:t>
            </a:r>
            <a:r>
              <a:rPr lang="es-MX" spc="41" dirty="0">
                <a:solidFill>
                  <a:srgbClr val="000000"/>
                </a:solidFill>
                <a:latin typeface="Calibri"/>
                <a:ea typeface="Calibri"/>
                <a:cs typeface="Calibri"/>
              </a:rPr>
              <a:t> </a:t>
            </a:r>
            <a:r>
              <a:rPr lang="es-MX" spc="-15" dirty="0">
                <a:solidFill>
                  <a:srgbClr val="000000"/>
                </a:solidFill>
                <a:latin typeface="Calibri"/>
                <a:ea typeface="Calibri"/>
                <a:cs typeface="Calibri"/>
              </a:rPr>
              <a:t>c</a:t>
            </a:r>
            <a:r>
              <a:rPr lang="es-MX" dirty="0">
                <a:solidFill>
                  <a:srgbClr val="000000"/>
                </a:solidFill>
                <a:latin typeface="Calibri"/>
                <a:ea typeface="Calibri"/>
                <a:cs typeface="Calibri"/>
              </a:rPr>
              <a:t>on</a:t>
            </a:r>
            <a:r>
              <a:rPr lang="es-MX" spc="34" dirty="0">
                <a:solidFill>
                  <a:srgbClr val="000000"/>
                </a:solidFill>
                <a:latin typeface="Calibri"/>
                <a:ea typeface="Calibri"/>
                <a:cs typeface="Calibri"/>
              </a:rPr>
              <a:t> </a:t>
            </a:r>
            <a:r>
              <a:rPr lang="es-MX" spc="-8" dirty="0">
                <a:solidFill>
                  <a:srgbClr val="000000"/>
                </a:solidFill>
                <a:latin typeface="Calibri"/>
                <a:ea typeface="Calibri"/>
                <a:cs typeface="Calibri"/>
              </a:rPr>
              <a:t>u</a:t>
            </a:r>
            <a:r>
              <a:rPr lang="es-MX" dirty="0">
                <a:solidFill>
                  <a:srgbClr val="000000"/>
                </a:solidFill>
                <a:latin typeface="Calibri"/>
                <a:ea typeface="Calibri"/>
                <a:cs typeface="Calibri"/>
              </a:rPr>
              <a:t>n</a:t>
            </a:r>
            <a:r>
              <a:rPr lang="es-MX" spc="45" dirty="0">
                <a:solidFill>
                  <a:srgbClr val="000000"/>
                </a:solidFill>
                <a:latin typeface="Calibri"/>
                <a:ea typeface="Calibri"/>
                <a:cs typeface="Calibri"/>
              </a:rPr>
              <a:t> </a:t>
            </a:r>
            <a:r>
              <a:rPr lang="es-MX" spc="-26" dirty="0">
                <a:solidFill>
                  <a:srgbClr val="000000"/>
                </a:solidFill>
                <a:latin typeface="Calibri"/>
                <a:ea typeface="Calibri"/>
                <a:cs typeface="Calibri"/>
              </a:rPr>
              <a:t>r</a:t>
            </a:r>
            <a:r>
              <a:rPr lang="es-MX" dirty="0">
                <a:solidFill>
                  <a:srgbClr val="000000"/>
                </a:solidFill>
                <a:latin typeface="Calibri"/>
                <a:ea typeface="Calibri"/>
                <a:cs typeface="Calibri"/>
              </a:rPr>
              <a:t>e</a:t>
            </a:r>
            <a:r>
              <a:rPr lang="es-MX" spc="8" dirty="0">
                <a:solidFill>
                  <a:srgbClr val="000000"/>
                </a:solidFill>
                <a:latin typeface="Calibri"/>
                <a:ea typeface="Calibri"/>
                <a:cs typeface="Calibri"/>
              </a:rPr>
              <a:t>c</a:t>
            </a:r>
            <a:r>
              <a:rPr lang="es-MX" dirty="0">
                <a:solidFill>
                  <a:srgbClr val="000000"/>
                </a:solidFill>
                <a:latin typeface="Calibri"/>
                <a:ea typeface="Calibri"/>
                <a:cs typeface="Calibri"/>
              </a:rPr>
              <a:t>e</a:t>
            </a:r>
            <a:r>
              <a:rPr lang="es-MX" spc="-4" dirty="0">
                <a:solidFill>
                  <a:srgbClr val="000000"/>
                </a:solidFill>
                <a:latin typeface="Calibri"/>
                <a:ea typeface="Calibri"/>
                <a:cs typeface="Calibri"/>
              </a:rPr>
              <a:t>p</a:t>
            </a:r>
            <a:r>
              <a:rPr lang="es-MX" spc="-19" dirty="0">
                <a:solidFill>
                  <a:srgbClr val="000000"/>
                </a:solidFill>
                <a:latin typeface="Calibri"/>
                <a:ea typeface="Calibri"/>
                <a:cs typeface="Calibri"/>
              </a:rPr>
              <a:t>t</a:t>
            </a:r>
            <a:r>
              <a:rPr lang="es-MX" spc="-8" dirty="0">
                <a:solidFill>
                  <a:srgbClr val="000000"/>
                </a:solidFill>
                <a:latin typeface="Calibri"/>
                <a:ea typeface="Calibri"/>
                <a:cs typeface="Calibri"/>
              </a:rPr>
              <a:t>á</a:t>
            </a:r>
            <a:r>
              <a:rPr lang="es-MX" dirty="0">
                <a:solidFill>
                  <a:srgbClr val="000000"/>
                </a:solidFill>
                <a:latin typeface="Calibri"/>
                <a:ea typeface="Calibri"/>
                <a:cs typeface="Calibri"/>
              </a:rPr>
              <a:t>c</a:t>
            </a:r>
            <a:r>
              <a:rPr lang="es-MX" spc="-8" dirty="0">
                <a:solidFill>
                  <a:srgbClr val="000000"/>
                </a:solidFill>
                <a:latin typeface="Calibri"/>
                <a:ea typeface="Calibri"/>
                <a:cs typeface="Calibri"/>
              </a:rPr>
              <a:t>u</a:t>
            </a:r>
            <a:r>
              <a:rPr lang="es-MX" dirty="0">
                <a:solidFill>
                  <a:srgbClr val="000000"/>
                </a:solidFill>
                <a:latin typeface="Calibri"/>
                <a:ea typeface="Calibri"/>
                <a:cs typeface="Calibri"/>
              </a:rPr>
              <a:t>lo pa</a:t>
            </a:r>
            <a:r>
              <a:rPr lang="es-MX" spc="-34" dirty="0">
                <a:solidFill>
                  <a:srgbClr val="000000"/>
                </a:solidFill>
                <a:latin typeface="Calibri"/>
                <a:ea typeface="Calibri"/>
                <a:cs typeface="Calibri"/>
              </a:rPr>
              <a:t>r</a:t>
            </a:r>
            <a:r>
              <a:rPr lang="es-MX" dirty="0">
                <a:solidFill>
                  <a:srgbClr val="000000"/>
                </a:solidFill>
                <a:latin typeface="Calibri"/>
                <a:ea typeface="Calibri"/>
                <a:cs typeface="Calibri"/>
              </a:rPr>
              <a:t>a inser</a:t>
            </a:r>
            <a:r>
              <a:rPr lang="es-MX" spc="-11" dirty="0">
                <a:solidFill>
                  <a:srgbClr val="000000"/>
                </a:solidFill>
                <a:latin typeface="Calibri"/>
                <a:ea typeface="Calibri"/>
                <a:cs typeface="Calibri"/>
              </a:rPr>
              <a:t>t</a:t>
            </a:r>
            <a:r>
              <a:rPr lang="es-MX" dirty="0">
                <a:solidFill>
                  <a:srgbClr val="000000"/>
                </a:solidFill>
                <a:latin typeface="Calibri"/>
                <a:ea typeface="Calibri"/>
                <a:cs typeface="Calibri"/>
              </a:rPr>
              <a:t>ar</a:t>
            </a:r>
            <a:r>
              <a:rPr lang="es-MX" spc="-30" dirty="0">
                <a:solidFill>
                  <a:srgbClr val="000000"/>
                </a:solidFill>
                <a:latin typeface="Calibri"/>
                <a:ea typeface="Calibri"/>
                <a:cs typeface="Calibri"/>
              </a:rPr>
              <a:t> </a:t>
            </a:r>
            <a:r>
              <a:rPr lang="es-MX" spc="4" dirty="0">
                <a:solidFill>
                  <a:srgbClr val="000000"/>
                </a:solidFill>
                <a:latin typeface="Calibri"/>
                <a:ea typeface="Calibri"/>
                <a:cs typeface="Calibri"/>
              </a:rPr>
              <a:t>e</a:t>
            </a:r>
            <a:r>
              <a:rPr lang="es-MX" dirty="0">
                <a:solidFill>
                  <a:srgbClr val="000000"/>
                </a:solidFill>
                <a:latin typeface="Calibri"/>
                <a:ea typeface="Calibri"/>
                <a:cs typeface="Calibri"/>
              </a:rPr>
              <a:t>l</a:t>
            </a:r>
            <a:r>
              <a:rPr lang="es-MX" spc="-8" dirty="0">
                <a:solidFill>
                  <a:srgbClr val="000000"/>
                </a:solidFill>
                <a:latin typeface="Calibri"/>
                <a:ea typeface="Calibri"/>
                <a:cs typeface="Calibri"/>
              </a:rPr>
              <a:t> </a:t>
            </a:r>
            <a:r>
              <a:rPr lang="es-MX" dirty="0">
                <a:solidFill>
                  <a:srgbClr val="000000"/>
                </a:solidFill>
                <a:latin typeface="Calibri"/>
                <a:ea typeface="Calibri"/>
                <a:cs typeface="Calibri"/>
              </a:rPr>
              <a:t>chip SI</a:t>
            </a:r>
            <a:r>
              <a:rPr lang="es-MX" spc="-4" dirty="0">
                <a:solidFill>
                  <a:srgbClr val="000000"/>
                </a:solidFill>
                <a:latin typeface="Calibri"/>
                <a:ea typeface="Calibri"/>
                <a:cs typeface="Calibri"/>
              </a:rPr>
              <a:t>M</a:t>
            </a:r>
            <a:r>
              <a:rPr lang="es-MX" dirty="0">
                <a:solidFill>
                  <a:srgbClr val="000000"/>
                </a:solidFill>
                <a:latin typeface="Calibri"/>
                <a:ea typeface="Calibri"/>
                <a:cs typeface="Calibri"/>
              </a:rPr>
              <a:t>.</a:t>
            </a:r>
            <a:endParaRPr lang="es-MX" dirty="0"/>
          </a:p>
        </p:txBody>
      </p:sp>
    </p:spTree>
    <p:extLst>
      <p:ext uri="{BB962C8B-B14F-4D97-AF65-F5344CB8AC3E}">
        <p14:creationId xmlns:p14="http://schemas.microsoft.com/office/powerpoint/2010/main" val="1350529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marL="226219" marR="5715" indent="0" algn="just">
              <a:lnSpc>
                <a:spcPct val="78000"/>
              </a:lnSpc>
              <a:spcAft>
                <a:spcPts val="0"/>
              </a:spcAft>
              <a:buNone/>
              <a:tabLst>
                <a:tab pos="438150" algn="l"/>
              </a:tabLst>
            </a:pPr>
            <a:r>
              <a:rPr lang="es-MX" spc="-34" dirty="0">
                <a:solidFill>
                  <a:srgbClr val="000000"/>
                </a:solidFill>
                <a:latin typeface="Calibri"/>
                <a:ea typeface="Calibri"/>
                <a:cs typeface="Calibri"/>
              </a:rPr>
              <a:t>P</a:t>
            </a:r>
            <a:r>
              <a:rPr lang="es-MX" dirty="0">
                <a:solidFill>
                  <a:srgbClr val="000000"/>
                </a:solidFill>
                <a:latin typeface="Calibri"/>
                <a:ea typeface="Calibri"/>
                <a:cs typeface="Calibri"/>
              </a:rPr>
              <a:t>a</a:t>
            </a:r>
            <a:r>
              <a:rPr lang="es-MX" spc="-30" dirty="0">
                <a:solidFill>
                  <a:srgbClr val="000000"/>
                </a:solidFill>
                <a:latin typeface="Calibri"/>
                <a:ea typeface="Calibri"/>
                <a:cs typeface="Calibri"/>
              </a:rPr>
              <a:t>r</a:t>
            </a:r>
            <a:r>
              <a:rPr lang="es-MX" dirty="0">
                <a:solidFill>
                  <a:srgbClr val="000000"/>
                </a:solidFill>
                <a:latin typeface="Calibri"/>
                <a:ea typeface="Calibri"/>
                <a:cs typeface="Calibri"/>
              </a:rPr>
              <a:t>a  </a:t>
            </a:r>
            <a:r>
              <a:rPr lang="es-MX" spc="60" dirty="0">
                <a:solidFill>
                  <a:srgbClr val="000000"/>
                </a:solidFill>
                <a:latin typeface="Calibri"/>
                <a:ea typeface="Calibri"/>
                <a:cs typeface="Calibri"/>
              </a:rPr>
              <a:t> </a:t>
            </a:r>
            <a:r>
              <a:rPr lang="es-MX" spc="-23" dirty="0">
                <a:solidFill>
                  <a:srgbClr val="000000"/>
                </a:solidFill>
                <a:latin typeface="Calibri"/>
                <a:ea typeface="Calibri"/>
                <a:cs typeface="Calibri"/>
              </a:rPr>
              <a:t>c</a:t>
            </a:r>
            <a:r>
              <a:rPr lang="es-MX" spc="4" dirty="0">
                <a:solidFill>
                  <a:srgbClr val="000000"/>
                </a:solidFill>
                <a:latin typeface="Calibri"/>
                <a:ea typeface="Calibri"/>
                <a:cs typeface="Calibri"/>
              </a:rPr>
              <a:t>o</a:t>
            </a:r>
            <a:r>
              <a:rPr lang="es-MX" spc="-19" dirty="0">
                <a:solidFill>
                  <a:srgbClr val="000000"/>
                </a:solidFill>
                <a:latin typeface="Calibri"/>
                <a:ea typeface="Calibri"/>
                <a:cs typeface="Calibri"/>
              </a:rPr>
              <a:t>n</a:t>
            </a:r>
            <a:r>
              <a:rPr lang="es-MX" dirty="0">
                <a:solidFill>
                  <a:srgbClr val="000000"/>
                </a:solidFill>
                <a:latin typeface="Calibri"/>
                <a:ea typeface="Calibri"/>
                <a:cs typeface="Calibri"/>
              </a:rPr>
              <a:t>t</a:t>
            </a:r>
            <a:r>
              <a:rPr lang="es-MX" spc="-26" dirty="0">
                <a:solidFill>
                  <a:srgbClr val="000000"/>
                </a:solidFill>
                <a:latin typeface="Calibri"/>
                <a:ea typeface="Calibri"/>
                <a:cs typeface="Calibri"/>
              </a:rPr>
              <a:t>r</a:t>
            </a:r>
            <a:r>
              <a:rPr lang="es-MX" spc="4" dirty="0">
                <a:solidFill>
                  <a:srgbClr val="000000"/>
                </a:solidFill>
                <a:latin typeface="Calibri"/>
                <a:ea typeface="Calibri"/>
                <a:cs typeface="Calibri"/>
              </a:rPr>
              <a:t>o</a:t>
            </a:r>
            <a:r>
              <a:rPr lang="es-MX" spc="-8" dirty="0">
                <a:solidFill>
                  <a:srgbClr val="000000"/>
                </a:solidFill>
                <a:latin typeface="Calibri"/>
                <a:ea typeface="Calibri"/>
                <a:cs typeface="Calibri"/>
              </a:rPr>
              <a:t>l</a:t>
            </a:r>
            <a:r>
              <a:rPr lang="es-MX" dirty="0">
                <a:solidFill>
                  <a:srgbClr val="000000"/>
                </a:solidFill>
                <a:latin typeface="Calibri"/>
                <a:ea typeface="Calibri"/>
                <a:cs typeface="Calibri"/>
              </a:rPr>
              <a:t>ar  </a:t>
            </a:r>
            <a:r>
              <a:rPr lang="es-MX" spc="41" dirty="0">
                <a:solidFill>
                  <a:srgbClr val="000000"/>
                </a:solidFill>
                <a:latin typeface="Calibri"/>
                <a:ea typeface="Calibri"/>
                <a:cs typeface="Calibri"/>
              </a:rPr>
              <a:t> </a:t>
            </a:r>
            <a:r>
              <a:rPr lang="es-MX" dirty="0">
                <a:solidFill>
                  <a:srgbClr val="000000"/>
                </a:solidFill>
                <a:latin typeface="Calibri"/>
                <a:ea typeface="Calibri"/>
                <a:cs typeface="Calibri"/>
              </a:rPr>
              <a:t>a  </a:t>
            </a:r>
            <a:r>
              <a:rPr lang="es-MX" spc="83" dirty="0">
                <a:solidFill>
                  <a:srgbClr val="000000"/>
                </a:solidFill>
                <a:latin typeface="Calibri"/>
                <a:ea typeface="Calibri"/>
                <a:cs typeface="Calibri"/>
              </a:rPr>
              <a:t> </a:t>
            </a:r>
            <a:r>
              <a:rPr lang="es-MX" dirty="0">
                <a:solidFill>
                  <a:srgbClr val="000000"/>
                </a:solidFill>
                <a:latin typeface="Calibri"/>
                <a:ea typeface="Calibri"/>
                <a:cs typeface="Calibri"/>
              </a:rPr>
              <a:t>los  </a:t>
            </a:r>
            <a:r>
              <a:rPr lang="es-MX" spc="79" dirty="0">
                <a:solidFill>
                  <a:srgbClr val="000000"/>
                </a:solidFill>
                <a:latin typeface="Calibri"/>
                <a:ea typeface="Calibri"/>
                <a:cs typeface="Calibri"/>
              </a:rPr>
              <a:t> </a:t>
            </a:r>
            <a:r>
              <a:rPr lang="es-MX" spc="4" dirty="0">
                <a:solidFill>
                  <a:srgbClr val="000000"/>
                </a:solidFill>
                <a:latin typeface="Calibri"/>
                <a:ea typeface="Calibri"/>
                <a:cs typeface="Calibri"/>
              </a:rPr>
              <a:t>mó</a:t>
            </a:r>
            <a:r>
              <a:rPr lang="es-MX" dirty="0">
                <a:solidFill>
                  <a:srgbClr val="000000"/>
                </a:solidFill>
                <a:latin typeface="Calibri"/>
                <a:ea typeface="Calibri"/>
                <a:cs typeface="Calibri"/>
              </a:rPr>
              <a:t>dems  </a:t>
            </a:r>
            <a:r>
              <a:rPr lang="es-MX" spc="41" dirty="0">
                <a:solidFill>
                  <a:srgbClr val="000000"/>
                </a:solidFill>
                <a:latin typeface="Calibri"/>
                <a:ea typeface="Calibri"/>
                <a:cs typeface="Calibri"/>
              </a:rPr>
              <a:t> </a:t>
            </a:r>
            <a:r>
              <a:rPr lang="es-MX" dirty="0">
                <a:solidFill>
                  <a:srgbClr val="000000"/>
                </a:solidFill>
                <a:latin typeface="Calibri"/>
                <a:ea typeface="Calibri"/>
                <a:cs typeface="Calibri"/>
              </a:rPr>
              <a:t>GS</a:t>
            </a:r>
            <a:r>
              <a:rPr lang="es-MX" spc="8" dirty="0">
                <a:solidFill>
                  <a:srgbClr val="000000"/>
                </a:solidFill>
                <a:latin typeface="Calibri"/>
                <a:ea typeface="Calibri"/>
                <a:cs typeface="Calibri"/>
              </a:rPr>
              <a:t>M</a:t>
            </a:r>
            <a:r>
              <a:rPr lang="es-MX" dirty="0">
                <a:solidFill>
                  <a:srgbClr val="000000"/>
                </a:solidFill>
                <a:latin typeface="Calibri"/>
                <a:ea typeface="Calibri"/>
                <a:cs typeface="Calibri"/>
              </a:rPr>
              <a:t>,  </a:t>
            </a:r>
            <a:r>
              <a:rPr lang="es-MX" spc="53" dirty="0">
                <a:solidFill>
                  <a:srgbClr val="000000"/>
                </a:solidFill>
                <a:latin typeface="Calibri"/>
                <a:ea typeface="Calibri"/>
                <a:cs typeface="Calibri"/>
              </a:rPr>
              <a:t> </a:t>
            </a:r>
            <a:r>
              <a:rPr lang="es-MX" spc="-26" dirty="0">
                <a:solidFill>
                  <a:srgbClr val="000000"/>
                </a:solidFill>
                <a:latin typeface="Calibri"/>
                <a:ea typeface="Calibri"/>
                <a:cs typeface="Calibri"/>
              </a:rPr>
              <a:t>y</a:t>
            </a:r>
            <a:r>
              <a:rPr lang="es-MX" dirty="0">
                <a:solidFill>
                  <a:srgbClr val="000000"/>
                </a:solidFill>
                <a:latin typeface="Calibri"/>
                <a:ea typeface="Calibri"/>
                <a:cs typeface="Calibri"/>
              </a:rPr>
              <a:t>a  </a:t>
            </a:r>
            <a:r>
              <a:rPr lang="es-MX" spc="79" dirty="0">
                <a:solidFill>
                  <a:srgbClr val="000000"/>
                </a:solidFill>
                <a:latin typeface="Calibri"/>
                <a:ea typeface="Calibri"/>
                <a:cs typeface="Calibri"/>
              </a:rPr>
              <a:t> </a:t>
            </a:r>
            <a:r>
              <a:rPr lang="es-MX" dirty="0">
                <a:solidFill>
                  <a:srgbClr val="000000"/>
                </a:solidFill>
                <a:latin typeface="Calibri"/>
                <a:ea typeface="Calibri"/>
                <a:cs typeface="Calibri"/>
              </a:rPr>
              <a:t>sea  </a:t>
            </a:r>
            <a:r>
              <a:rPr lang="es-MX" spc="79" dirty="0">
                <a:solidFill>
                  <a:srgbClr val="000000"/>
                </a:solidFill>
                <a:latin typeface="Calibri"/>
                <a:ea typeface="Calibri"/>
                <a:cs typeface="Calibri"/>
              </a:rPr>
              <a:t> </a:t>
            </a:r>
            <a:r>
              <a:rPr lang="es-MX" dirty="0">
                <a:solidFill>
                  <a:srgbClr val="000000"/>
                </a:solidFill>
                <a:latin typeface="Calibri"/>
                <a:ea typeface="Calibri"/>
                <a:cs typeface="Calibri"/>
              </a:rPr>
              <a:t>desde  </a:t>
            </a:r>
            <a:r>
              <a:rPr lang="es-MX" spc="56" dirty="0">
                <a:solidFill>
                  <a:srgbClr val="000000"/>
                </a:solidFill>
                <a:latin typeface="Calibri"/>
                <a:ea typeface="Calibri"/>
                <a:cs typeface="Calibri"/>
              </a:rPr>
              <a:t> </a:t>
            </a:r>
            <a:r>
              <a:rPr lang="es-MX" dirty="0">
                <a:solidFill>
                  <a:srgbClr val="000000"/>
                </a:solidFill>
                <a:latin typeface="Calibri"/>
                <a:ea typeface="Calibri"/>
                <a:cs typeface="Calibri"/>
              </a:rPr>
              <a:t>la </a:t>
            </a:r>
            <a:r>
              <a:rPr lang="es-MX" spc="-23" dirty="0">
                <a:solidFill>
                  <a:srgbClr val="000000"/>
                </a:solidFill>
                <a:latin typeface="Calibri"/>
                <a:ea typeface="Calibri"/>
                <a:cs typeface="Calibri"/>
              </a:rPr>
              <a:t>c</a:t>
            </a:r>
            <a:r>
              <a:rPr lang="es-MX" dirty="0">
                <a:solidFill>
                  <a:srgbClr val="000000"/>
                </a:solidFill>
                <a:latin typeface="Calibri"/>
                <a:ea typeface="Calibri"/>
                <a:cs typeface="Calibri"/>
              </a:rPr>
              <a:t>ompu</a:t>
            </a:r>
            <a:r>
              <a:rPr lang="es-MX" spc="-26" dirty="0">
                <a:solidFill>
                  <a:srgbClr val="000000"/>
                </a:solidFill>
                <a:latin typeface="Calibri"/>
                <a:ea typeface="Calibri"/>
                <a:cs typeface="Calibri"/>
              </a:rPr>
              <a:t>t</a:t>
            </a:r>
            <a:r>
              <a:rPr lang="es-MX" dirty="0">
                <a:solidFill>
                  <a:srgbClr val="000000"/>
                </a:solidFill>
                <a:latin typeface="Calibri"/>
                <a:ea typeface="Calibri"/>
                <a:cs typeface="Calibri"/>
              </a:rPr>
              <a:t>ado</a:t>
            </a:r>
            <a:r>
              <a:rPr lang="es-MX" spc="-34" dirty="0">
                <a:solidFill>
                  <a:srgbClr val="000000"/>
                </a:solidFill>
                <a:latin typeface="Calibri"/>
                <a:ea typeface="Calibri"/>
                <a:cs typeface="Calibri"/>
              </a:rPr>
              <a:t>r</a:t>
            </a:r>
            <a:r>
              <a:rPr lang="es-MX" dirty="0">
                <a:solidFill>
                  <a:srgbClr val="000000"/>
                </a:solidFill>
                <a:latin typeface="Calibri"/>
                <a:ea typeface="Calibri"/>
                <a:cs typeface="Calibri"/>
              </a:rPr>
              <a:t>a</a:t>
            </a:r>
            <a:r>
              <a:rPr lang="es-MX" spc="-19" dirty="0">
                <a:solidFill>
                  <a:srgbClr val="000000"/>
                </a:solidFill>
                <a:latin typeface="Calibri"/>
                <a:ea typeface="Calibri"/>
                <a:cs typeface="Calibri"/>
              </a:rPr>
              <a:t> </a:t>
            </a:r>
            <a:r>
              <a:rPr lang="es-MX" spc="4" dirty="0">
                <a:solidFill>
                  <a:srgbClr val="000000"/>
                </a:solidFill>
                <a:latin typeface="Calibri"/>
                <a:ea typeface="Calibri"/>
                <a:cs typeface="Calibri"/>
              </a:rPr>
              <a:t>P</a:t>
            </a:r>
            <a:r>
              <a:rPr lang="es-MX" dirty="0">
                <a:solidFill>
                  <a:srgbClr val="000000"/>
                </a:solidFill>
                <a:latin typeface="Calibri"/>
                <a:ea typeface="Calibri"/>
                <a:cs typeface="Calibri"/>
              </a:rPr>
              <a:t>C</a:t>
            </a:r>
            <a:r>
              <a:rPr lang="es-MX" spc="60" dirty="0">
                <a:solidFill>
                  <a:srgbClr val="000000"/>
                </a:solidFill>
                <a:latin typeface="Calibri"/>
                <a:ea typeface="Calibri"/>
                <a:cs typeface="Calibri"/>
              </a:rPr>
              <a:t> </a:t>
            </a:r>
            <a:r>
              <a:rPr lang="es-MX" dirty="0" err="1">
                <a:solidFill>
                  <a:srgbClr val="000000"/>
                </a:solidFill>
                <a:latin typeface="Calibri"/>
                <a:ea typeface="Calibri"/>
                <a:cs typeface="Calibri"/>
              </a:rPr>
              <a:t>ó</a:t>
            </a:r>
            <a:r>
              <a:rPr lang="es-MX" spc="71" dirty="0">
                <a:solidFill>
                  <a:srgbClr val="000000"/>
                </a:solidFill>
                <a:latin typeface="Calibri"/>
                <a:ea typeface="Calibri"/>
                <a:cs typeface="Calibri"/>
              </a:rPr>
              <a:t> </a:t>
            </a:r>
            <a:r>
              <a:rPr lang="es-MX" dirty="0">
                <a:solidFill>
                  <a:srgbClr val="000000"/>
                </a:solidFill>
                <a:latin typeface="Calibri"/>
                <a:ea typeface="Calibri"/>
                <a:cs typeface="Calibri"/>
              </a:rPr>
              <a:t>des</a:t>
            </a:r>
            <a:r>
              <a:rPr lang="es-MX" spc="4" dirty="0">
                <a:solidFill>
                  <a:srgbClr val="000000"/>
                </a:solidFill>
                <a:latin typeface="Calibri"/>
                <a:ea typeface="Calibri"/>
                <a:cs typeface="Calibri"/>
              </a:rPr>
              <a:t>d</a:t>
            </a:r>
            <a:r>
              <a:rPr lang="es-MX" dirty="0">
                <a:solidFill>
                  <a:srgbClr val="000000"/>
                </a:solidFill>
                <a:latin typeface="Calibri"/>
                <a:ea typeface="Calibri"/>
                <a:cs typeface="Calibri"/>
              </a:rPr>
              <a:t>e</a:t>
            </a:r>
            <a:r>
              <a:rPr lang="es-MX" spc="45" dirty="0">
                <a:solidFill>
                  <a:srgbClr val="000000"/>
                </a:solidFill>
                <a:latin typeface="Calibri"/>
                <a:ea typeface="Calibri"/>
                <a:cs typeface="Calibri"/>
              </a:rPr>
              <a:t> </a:t>
            </a:r>
            <a:r>
              <a:rPr lang="es-MX" dirty="0">
                <a:solidFill>
                  <a:srgbClr val="000000"/>
                </a:solidFill>
                <a:latin typeface="Calibri"/>
                <a:ea typeface="Calibri"/>
                <a:cs typeface="Calibri"/>
              </a:rPr>
              <a:t>un</a:t>
            </a:r>
            <a:r>
              <a:rPr lang="es-MX" spc="75" dirty="0">
                <a:solidFill>
                  <a:srgbClr val="000000"/>
                </a:solidFill>
                <a:latin typeface="Calibri"/>
                <a:ea typeface="Calibri"/>
                <a:cs typeface="Calibri"/>
              </a:rPr>
              <a:t> </a:t>
            </a:r>
            <a:r>
              <a:rPr lang="es-MX" dirty="0" err="1">
                <a:solidFill>
                  <a:srgbClr val="000000"/>
                </a:solidFill>
                <a:latin typeface="Calibri"/>
                <a:ea typeface="Calibri"/>
                <a:cs typeface="Calibri"/>
              </a:rPr>
              <a:t>mi</a:t>
            </a:r>
            <a:r>
              <a:rPr lang="es-MX" spc="-8" dirty="0" err="1">
                <a:solidFill>
                  <a:srgbClr val="000000"/>
                </a:solidFill>
                <a:latin typeface="Calibri"/>
                <a:ea typeface="Calibri"/>
                <a:cs typeface="Calibri"/>
              </a:rPr>
              <a:t>c</a:t>
            </a:r>
            <a:r>
              <a:rPr lang="es-MX" spc="-26" dirty="0" err="1">
                <a:solidFill>
                  <a:srgbClr val="000000"/>
                </a:solidFill>
                <a:latin typeface="Calibri"/>
                <a:ea typeface="Calibri"/>
                <a:cs typeface="Calibri"/>
              </a:rPr>
              <a:t>r</a:t>
            </a:r>
            <a:r>
              <a:rPr lang="es-MX" dirty="0" err="1">
                <a:solidFill>
                  <a:srgbClr val="000000"/>
                </a:solidFill>
                <a:latin typeface="Calibri"/>
                <a:ea typeface="Calibri"/>
                <a:cs typeface="Calibri"/>
              </a:rPr>
              <a:t>o</a:t>
            </a:r>
            <a:r>
              <a:rPr lang="es-MX" spc="-19" dirty="0" err="1">
                <a:solidFill>
                  <a:srgbClr val="000000"/>
                </a:solidFill>
                <a:latin typeface="Calibri"/>
                <a:ea typeface="Calibri"/>
                <a:cs typeface="Calibri"/>
              </a:rPr>
              <a:t>c</a:t>
            </a:r>
            <a:r>
              <a:rPr lang="es-MX" dirty="0" err="1">
                <a:solidFill>
                  <a:srgbClr val="000000"/>
                </a:solidFill>
                <a:latin typeface="Calibri"/>
                <a:ea typeface="Calibri"/>
                <a:cs typeface="Calibri"/>
              </a:rPr>
              <a:t>o</a:t>
            </a:r>
            <a:r>
              <a:rPr lang="es-MX" spc="-15" dirty="0" err="1">
                <a:solidFill>
                  <a:srgbClr val="000000"/>
                </a:solidFill>
                <a:latin typeface="Calibri"/>
                <a:ea typeface="Calibri"/>
                <a:cs typeface="Calibri"/>
              </a:rPr>
              <a:t>n</a:t>
            </a:r>
            <a:r>
              <a:rPr lang="es-MX" spc="4" dirty="0" err="1">
                <a:solidFill>
                  <a:srgbClr val="000000"/>
                </a:solidFill>
                <a:latin typeface="Calibri"/>
                <a:ea typeface="Calibri"/>
                <a:cs typeface="Calibri"/>
              </a:rPr>
              <a:t>t</a:t>
            </a:r>
            <a:r>
              <a:rPr lang="es-MX" spc="-26" dirty="0" err="1">
                <a:solidFill>
                  <a:srgbClr val="000000"/>
                </a:solidFill>
                <a:latin typeface="Calibri"/>
                <a:ea typeface="Calibri"/>
                <a:cs typeface="Calibri"/>
              </a:rPr>
              <a:t>r</a:t>
            </a:r>
            <a:r>
              <a:rPr lang="es-MX" dirty="0" err="1">
                <a:solidFill>
                  <a:srgbClr val="000000"/>
                </a:solidFill>
                <a:latin typeface="Calibri"/>
                <a:ea typeface="Calibri"/>
                <a:cs typeface="Calibri"/>
              </a:rPr>
              <a:t>ola</a:t>
            </a:r>
            <a:r>
              <a:rPr lang="es-MX" spc="-4" dirty="0" err="1">
                <a:solidFill>
                  <a:srgbClr val="000000"/>
                </a:solidFill>
                <a:latin typeface="Calibri"/>
                <a:ea typeface="Calibri"/>
                <a:cs typeface="Calibri"/>
              </a:rPr>
              <a:t>d</a:t>
            </a:r>
            <a:r>
              <a:rPr lang="es-MX" dirty="0" err="1">
                <a:solidFill>
                  <a:srgbClr val="000000"/>
                </a:solidFill>
                <a:latin typeface="Calibri"/>
                <a:ea typeface="Calibri"/>
                <a:cs typeface="Calibri"/>
              </a:rPr>
              <a:t>o</a:t>
            </a:r>
            <a:r>
              <a:rPr lang="es-MX" spc="-139" dirty="0" err="1">
                <a:solidFill>
                  <a:srgbClr val="000000"/>
                </a:solidFill>
                <a:latin typeface="Calibri"/>
                <a:ea typeface="Calibri"/>
                <a:cs typeface="Calibri"/>
              </a:rPr>
              <a:t>r</a:t>
            </a:r>
            <a:r>
              <a:rPr lang="es-MX" dirty="0">
                <a:solidFill>
                  <a:srgbClr val="000000"/>
                </a:solidFill>
                <a:latin typeface="Calibri"/>
                <a:ea typeface="Calibri"/>
                <a:cs typeface="Calibri"/>
              </a:rPr>
              <a:t>,</a:t>
            </a:r>
            <a:r>
              <a:rPr lang="es-MX" spc="-45" dirty="0">
                <a:solidFill>
                  <a:srgbClr val="000000"/>
                </a:solidFill>
                <a:latin typeface="Calibri"/>
                <a:ea typeface="Calibri"/>
                <a:cs typeface="Calibri"/>
              </a:rPr>
              <a:t> </a:t>
            </a:r>
            <a:r>
              <a:rPr lang="es-MX" spc="4" dirty="0">
                <a:solidFill>
                  <a:srgbClr val="000000"/>
                </a:solidFill>
                <a:latin typeface="Calibri"/>
                <a:ea typeface="Calibri"/>
                <a:cs typeface="Calibri"/>
              </a:rPr>
              <a:t>s</a:t>
            </a:r>
            <a:r>
              <a:rPr lang="es-MX" dirty="0">
                <a:solidFill>
                  <a:srgbClr val="000000"/>
                </a:solidFill>
                <a:latin typeface="Calibri"/>
                <a:ea typeface="Calibri"/>
                <a:cs typeface="Calibri"/>
              </a:rPr>
              <a:t>e</a:t>
            </a:r>
            <a:r>
              <a:rPr lang="es-MX" spc="60" dirty="0">
                <a:solidFill>
                  <a:srgbClr val="000000"/>
                </a:solidFill>
                <a:latin typeface="Calibri"/>
                <a:ea typeface="Calibri"/>
                <a:cs typeface="Calibri"/>
              </a:rPr>
              <a:t> </a:t>
            </a:r>
            <a:r>
              <a:rPr lang="es-MX" dirty="0">
                <a:solidFill>
                  <a:srgbClr val="000000"/>
                </a:solidFill>
                <a:latin typeface="Calibri"/>
                <a:ea typeface="Calibri"/>
                <a:cs typeface="Calibri"/>
              </a:rPr>
              <a:t>utili</a:t>
            </a:r>
            <a:r>
              <a:rPr lang="es-MX" spc="-26" dirty="0">
                <a:solidFill>
                  <a:srgbClr val="000000"/>
                </a:solidFill>
                <a:latin typeface="Calibri"/>
                <a:ea typeface="Calibri"/>
                <a:cs typeface="Calibri"/>
              </a:rPr>
              <a:t>z</a:t>
            </a:r>
            <a:r>
              <a:rPr lang="es-MX" dirty="0">
                <a:solidFill>
                  <a:srgbClr val="000000"/>
                </a:solidFill>
                <a:latin typeface="Calibri"/>
                <a:ea typeface="Calibri"/>
                <a:cs typeface="Calibri"/>
              </a:rPr>
              <a:t>an</a:t>
            </a:r>
            <a:r>
              <a:rPr lang="es-MX" spc="53" dirty="0">
                <a:solidFill>
                  <a:srgbClr val="000000"/>
                </a:solidFill>
                <a:latin typeface="Calibri"/>
                <a:ea typeface="Calibri"/>
                <a:cs typeface="Calibri"/>
              </a:rPr>
              <a:t> </a:t>
            </a:r>
            <a:r>
              <a:rPr lang="es-MX" dirty="0">
                <a:solidFill>
                  <a:srgbClr val="000000"/>
                </a:solidFill>
                <a:latin typeface="Calibri"/>
                <a:ea typeface="Calibri"/>
                <a:cs typeface="Calibri"/>
              </a:rPr>
              <a:t>los </a:t>
            </a:r>
            <a:r>
              <a:rPr lang="es-MX" spc="-23" dirty="0">
                <a:solidFill>
                  <a:srgbClr val="000000"/>
                </a:solidFill>
                <a:latin typeface="Calibri"/>
                <a:ea typeface="Calibri"/>
                <a:cs typeface="Calibri"/>
              </a:rPr>
              <a:t>c</a:t>
            </a:r>
            <a:r>
              <a:rPr lang="es-MX" spc="4" dirty="0">
                <a:solidFill>
                  <a:srgbClr val="000000"/>
                </a:solidFill>
                <a:latin typeface="Calibri"/>
                <a:ea typeface="Calibri"/>
                <a:cs typeface="Calibri"/>
              </a:rPr>
              <a:t>o</a:t>
            </a:r>
            <a:r>
              <a:rPr lang="es-MX" dirty="0">
                <a:solidFill>
                  <a:srgbClr val="000000"/>
                </a:solidFill>
                <a:latin typeface="Calibri"/>
                <a:ea typeface="Calibri"/>
                <a:cs typeface="Calibri"/>
              </a:rPr>
              <a:t>mandos </a:t>
            </a:r>
            <a:r>
              <a:rPr lang="es-MX" spc="-116" dirty="0">
                <a:solidFill>
                  <a:srgbClr val="000000"/>
                </a:solidFill>
                <a:latin typeface="Calibri"/>
                <a:ea typeface="Calibri"/>
                <a:cs typeface="Calibri"/>
              </a:rPr>
              <a:t>A</a:t>
            </a:r>
            <a:r>
              <a:rPr lang="es-MX" spc="-165" dirty="0">
                <a:solidFill>
                  <a:srgbClr val="000000"/>
                </a:solidFill>
                <a:latin typeface="Calibri"/>
                <a:ea typeface="Calibri"/>
                <a:cs typeface="Calibri"/>
              </a:rPr>
              <a:t>T</a:t>
            </a:r>
            <a:r>
              <a:rPr lang="es-MX" dirty="0">
                <a:solidFill>
                  <a:srgbClr val="000000"/>
                </a:solidFill>
                <a:latin typeface="Calibri"/>
                <a:ea typeface="Calibri"/>
                <a:cs typeface="Calibri"/>
              </a:rPr>
              <a:t>.</a:t>
            </a:r>
            <a:r>
              <a:rPr lang="es-MX" spc="38" dirty="0">
                <a:solidFill>
                  <a:srgbClr val="000000"/>
                </a:solidFill>
                <a:latin typeface="Calibri"/>
                <a:ea typeface="Calibri"/>
                <a:cs typeface="Calibri"/>
              </a:rPr>
              <a:t> </a:t>
            </a:r>
          </a:p>
          <a:p>
            <a:pPr marL="226219" marR="5715" indent="0" algn="just">
              <a:lnSpc>
                <a:spcPct val="78000"/>
              </a:lnSpc>
              <a:spcAft>
                <a:spcPts val="0"/>
              </a:spcAft>
              <a:buNone/>
              <a:tabLst>
                <a:tab pos="438150" algn="l"/>
              </a:tabLst>
            </a:pPr>
            <a:endParaRPr lang="es-MX" spc="38" dirty="0">
              <a:solidFill>
                <a:srgbClr val="000000"/>
              </a:solidFill>
              <a:latin typeface="Calibri"/>
              <a:ea typeface="Calibri"/>
              <a:cs typeface="Calibri"/>
            </a:endParaRPr>
          </a:p>
          <a:p>
            <a:pPr marL="226219" marR="5715" indent="0" algn="just">
              <a:lnSpc>
                <a:spcPct val="78000"/>
              </a:lnSpc>
              <a:spcAft>
                <a:spcPts val="0"/>
              </a:spcAft>
              <a:buNone/>
              <a:tabLst>
                <a:tab pos="438150" algn="l"/>
              </a:tabLst>
            </a:pPr>
            <a:r>
              <a:rPr lang="es-MX" dirty="0">
                <a:solidFill>
                  <a:srgbClr val="000000"/>
                </a:solidFill>
                <a:latin typeface="Calibri"/>
                <a:ea typeface="Calibri"/>
                <a:cs typeface="Calibri"/>
              </a:rPr>
              <a:t>A</a:t>
            </a:r>
            <a:r>
              <a:rPr lang="es-MX" spc="8" dirty="0">
                <a:solidFill>
                  <a:srgbClr val="000000"/>
                </a:solidFill>
                <a:latin typeface="Calibri"/>
                <a:ea typeface="Calibri"/>
                <a:cs typeface="Calibri"/>
              </a:rPr>
              <a:t>d</a:t>
            </a:r>
            <a:r>
              <a:rPr lang="es-MX" dirty="0">
                <a:solidFill>
                  <a:srgbClr val="000000"/>
                </a:solidFill>
                <a:latin typeface="Calibri"/>
                <a:ea typeface="Calibri"/>
                <a:cs typeface="Calibri"/>
              </a:rPr>
              <a:t>emás</a:t>
            </a:r>
            <a:r>
              <a:rPr lang="es-MX" spc="19" dirty="0">
                <a:solidFill>
                  <a:srgbClr val="000000"/>
                </a:solidFill>
                <a:latin typeface="Calibri"/>
                <a:ea typeface="Calibri"/>
                <a:cs typeface="Calibri"/>
              </a:rPr>
              <a:t> </a:t>
            </a:r>
            <a:r>
              <a:rPr lang="es-MX" dirty="0">
                <a:solidFill>
                  <a:srgbClr val="000000"/>
                </a:solidFill>
                <a:latin typeface="Calibri"/>
                <a:ea typeface="Calibri"/>
                <a:cs typeface="Calibri"/>
              </a:rPr>
              <a:t>de</a:t>
            </a:r>
            <a:r>
              <a:rPr lang="es-MX" spc="41" dirty="0">
                <a:solidFill>
                  <a:srgbClr val="000000"/>
                </a:solidFill>
                <a:latin typeface="Calibri"/>
                <a:ea typeface="Calibri"/>
                <a:cs typeface="Calibri"/>
              </a:rPr>
              <a:t> </a:t>
            </a:r>
            <a:r>
              <a:rPr lang="es-MX" dirty="0">
                <a:solidFill>
                  <a:srgbClr val="000000"/>
                </a:solidFill>
                <a:latin typeface="Calibri"/>
                <a:ea typeface="Calibri"/>
                <a:cs typeface="Calibri"/>
              </a:rPr>
              <a:t>los</a:t>
            </a:r>
            <a:r>
              <a:rPr lang="es-MX" spc="56" dirty="0">
                <a:solidFill>
                  <a:srgbClr val="000000"/>
                </a:solidFill>
                <a:latin typeface="Calibri"/>
                <a:ea typeface="Calibri"/>
                <a:cs typeface="Calibri"/>
              </a:rPr>
              <a:t> </a:t>
            </a:r>
            <a:r>
              <a:rPr lang="es-MX" spc="-23" dirty="0">
                <a:solidFill>
                  <a:srgbClr val="000000"/>
                </a:solidFill>
                <a:latin typeface="Calibri"/>
                <a:ea typeface="Calibri"/>
                <a:cs typeface="Calibri"/>
              </a:rPr>
              <a:t>c</a:t>
            </a:r>
            <a:r>
              <a:rPr lang="es-MX" spc="4" dirty="0">
                <a:solidFill>
                  <a:srgbClr val="000000"/>
                </a:solidFill>
                <a:latin typeface="Calibri"/>
                <a:ea typeface="Calibri"/>
                <a:cs typeface="Calibri"/>
              </a:rPr>
              <a:t>om</a:t>
            </a:r>
            <a:r>
              <a:rPr lang="es-MX" dirty="0">
                <a:solidFill>
                  <a:srgbClr val="000000"/>
                </a:solidFill>
                <a:latin typeface="Calibri"/>
                <a:ea typeface="Calibri"/>
                <a:cs typeface="Calibri"/>
              </a:rPr>
              <a:t>and</a:t>
            </a:r>
            <a:r>
              <a:rPr lang="es-MX" spc="4" dirty="0">
                <a:solidFill>
                  <a:srgbClr val="000000"/>
                </a:solidFill>
                <a:latin typeface="Calibri"/>
                <a:ea typeface="Calibri"/>
                <a:cs typeface="Calibri"/>
              </a:rPr>
              <a:t>o</a:t>
            </a:r>
            <a:r>
              <a:rPr lang="es-MX" dirty="0">
                <a:solidFill>
                  <a:srgbClr val="000000"/>
                </a:solidFill>
                <a:latin typeface="Calibri"/>
                <a:ea typeface="Calibri"/>
                <a:cs typeface="Calibri"/>
              </a:rPr>
              <a:t>s </a:t>
            </a:r>
            <a:r>
              <a:rPr lang="es-MX" spc="-124" dirty="0">
                <a:solidFill>
                  <a:srgbClr val="000000"/>
                </a:solidFill>
                <a:latin typeface="Calibri"/>
                <a:ea typeface="Calibri"/>
                <a:cs typeface="Calibri"/>
              </a:rPr>
              <a:t>A</a:t>
            </a:r>
            <a:r>
              <a:rPr lang="es-MX" dirty="0">
                <a:solidFill>
                  <a:srgbClr val="000000"/>
                </a:solidFill>
                <a:latin typeface="Calibri"/>
                <a:ea typeface="Calibri"/>
                <a:cs typeface="Calibri"/>
              </a:rPr>
              <a:t>T</a:t>
            </a:r>
            <a:r>
              <a:rPr lang="es-MX" spc="41" dirty="0">
                <a:solidFill>
                  <a:srgbClr val="000000"/>
                </a:solidFill>
                <a:latin typeface="Calibri"/>
                <a:ea typeface="Calibri"/>
                <a:cs typeface="Calibri"/>
              </a:rPr>
              <a:t> </a:t>
            </a:r>
            <a:r>
              <a:rPr lang="es-MX" spc="8" dirty="0">
                <a:solidFill>
                  <a:srgbClr val="000000"/>
                </a:solidFill>
                <a:latin typeface="Calibri"/>
                <a:ea typeface="Calibri"/>
                <a:cs typeface="Calibri"/>
              </a:rPr>
              <a:t>e</a:t>
            </a:r>
            <a:r>
              <a:rPr lang="es-MX" spc="-15" dirty="0">
                <a:solidFill>
                  <a:srgbClr val="000000"/>
                </a:solidFill>
                <a:latin typeface="Calibri"/>
                <a:ea typeface="Calibri"/>
                <a:cs typeface="Calibri"/>
              </a:rPr>
              <a:t>s</a:t>
            </a:r>
            <a:r>
              <a:rPr lang="es-MX" spc="-23" dirty="0">
                <a:solidFill>
                  <a:srgbClr val="000000"/>
                </a:solidFill>
                <a:latin typeface="Calibri"/>
                <a:ea typeface="Calibri"/>
                <a:cs typeface="Calibri"/>
              </a:rPr>
              <a:t>t</a:t>
            </a:r>
            <a:r>
              <a:rPr lang="es-MX" dirty="0">
                <a:solidFill>
                  <a:srgbClr val="000000"/>
                </a:solidFill>
                <a:latin typeface="Calibri"/>
                <a:ea typeface="Calibri"/>
                <a:cs typeface="Calibri"/>
              </a:rPr>
              <a:t>ánda</a:t>
            </a:r>
            <a:r>
              <a:rPr lang="es-MX" spc="-146" dirty="0">
                <a:solidFill>
                  <a:srgbClr val="000000"/>
                </a:solidFill>
                <a:latin typeface="Calibri"/>
                <a:ea typeface="Calibri"/>
                <a:cs typeface="Calibri"/>
              </a:rPr>
              <a:t>r</a:t>
            </a:r>
            <a:r>
              <a:rPr lang="es-MX" dirty="0">
                <a:solidFill>
                  <a:srgbClr val="000000"/>
                </a:solidFill>
                <a:latin typeface="Calibri"/>
                <a:ea typeface="Calibri"/>
                <a:cs typeface="Calibri"/>
              </a:rPr>
              <a:t>, uti</a:t>
            </a:r>
            <a:r>
              <a:rPr lang="es-MX" spc="-4" dirty="0">
                <a:solidFill>
                  <a:srgbClr val="000000"/>
                </a:solidFill>
                <a:latin typeface="Calibri"/>
                <a:ea typeface="Calibri"/>
                <a:cs typeface="Calibri"/>
              </a:rPr>
              <a:t>l</a:t>
            </a:r>
            <a:r>
              <a:rPr lang="es-MX" dirty="0">
                <a:solidFill>
                  <a:srgbClr val="000000"/>
                </a:solidFill>
                <a:latin typeface="Calibri"/>
                <a:ea typeface="Calibri"/>
                <a:cs typeface="Calibri"/>
              </a:rPr>
              <a:t>i</a:t>
            </a:r>
            <a:r>
              <a:rPr lang="es-MX" spc="-30" dirty="0">
                <a:solidFill>
                  <a:srgbClr val="000000"/>
                </a:solidFill>
                <a:latin typeface="Calibri"/>
                <a:ea typeface="Calibri"/>
                <a:cs typeface="Calibri"/>
              </a:rPr>
              <a:t>z</a:t>
            </a:r>
            <a:r>
              <a:rPr lang="es-MX" dirty="0">
                <a:solidFill>
                  <a:srgbClr val="000000"/>
                </a:solidFill>
                <a:latin typeface="Calibri"/>
                <a:ea typeface="Calibri"/>
                <a:cs typeface="Calibri"/>
              </a:rPr>
              <a:t>ad</a:t>
            </a:r>
            <a:r>
              <a:rPr lang="es-MX" spc="4" dirty="0">
                <a:solidFill>
                  <a:srgbClr val="000000"/>
                </a:solidFill>
                <a:latin typeface="Calibri"/>
                <a:ea typeface="Calibri"/>
                <a:cs typeface="Calibri"/>
              </a:rPr>
              <a:t>o</a:t>
            </a:r>
            <a:r>
              <a:rPr lang="es-MX" dirty="0">
                <a:solidFill>
                  <a:srgbClr val="000000"/>
                </a:solidFill>
                <a:latin typeface="Calibri"/>
                <a:ea typeface="Calibri"/>
                <a:cs typeface="Calibri"/>
              </a:rPr>
              <a:t>s</a:t>
            </a:r>
            <a:r>
              <a:rPr lang="es-MX" spc="-53" dirty="0">
                <a:solidFill>
                  <a:srgbClr val="000000"/>
                </a:solidFill>
                <a:latin typeface="Calibri"/>
                <a:ea typeface="Calibri"/>
                <a:cs typeface="Calibri"/>
              </a:rPr>
              <a:t> </a:t>
            </a:r>
            <a:r>
              <a:rPr lang="es-MX" dirty="0">
                <a:solidFill>
                  <a:srgbClr val="000000"/>
                </a:solidFill>
                <a:latin typeface="Calibri"/>
                <a:ea typeface="Calibri"/>
                <a:cs typeface="Calibri"/>
              </a:rPr>
              <a:t>en</a:t>
            </a:r>
            <a:r>
              <a:rPr lang="es-MX" spc="4" dirty="0">
                <a:solidFill>
                  <a:srgbClr val="000000"/>
                </a:solidFill>
                <a:latin typeface="Calibri"/>
                <a:ea typeface="Calibri"/>
                <a:cs typeface="Calibri"/>
              </a:rPr>
              <a:t> </a:t>
            </a:r>
            <a:r>
              <a:rPr lang="es-MX" dirty="0">
                <a:solidFill>
                  <a:srgbClr val="000000"/>
                </a:solidFill>
                <a:latin typeface="Calibri"/>
                <a:ea typeface="Calibri"/>
                <a:cs typeface="Calibri"/>
              </a:rPr>
              <a:t>el</a:t>
            </a:r>
            <a:r>
              <a:rPr lang="es-MX" spc="-4" dirty="0">
                <a:solidFill>
                  <a:srgbClr val="000000"/>
                </a:solidFill>
                <a:latin typeface="Calibri"/>
                <a:ea typeface="Calibri"/>
                <a:cs typeface="Calibri"/>
              </a:rPr>
              <a:t> </a:t>
            </a:r>
            <a:r>
              <a:rPr lang="es-MX" dirty="0">
                <a:solidFill>
                  <a:srgbClr val="000000"/>
                </a:solidFill>
                <a:latin typeface="Calibri"/>
                <a:ea typeface="Calibri"/>
                <a:cs typeface="Calibri"/>
              </a:rPr>
              <a:t>pa</a:t>
            </a:r>
            <a:r>
              <a:rPr lang="es-MX" spc="4" dirty="0">
                <a:solidFill>
                  <a:srgbClr val="000000"/>
                </a:solidFill>
                <a:latin typeface="Calibri"/>
                <a:ea typeface="Calibri"/>
                <a:cs typeface="Calibri"/>
              </a:rPr>
              <a:t>s</a:t>
            </a:r>
            <a:r>
              <a:rPr lang="es-MX" dirty="0">
                <a:solidFill>
                  <a:srgbClr val="000000"/>
                </a:solidFill>
                <a:latin typeface="Calibri"/>
                <a:ea typeface="Calibri"/>
                <a:cs typeface="Calibri"/>
              </a:rPr>
              <a:t>ado</a:t>
            </a:r>
            <a:r>
              <a:rPr lang="es-MX" spc="-38" dirty="0">
                <a:solidFill>
                  <a:srgbClr val="000000"/>
                </a:solidFill>
                <a:latin typeface="Calibri"/>
                <a:ea typeface="Calibri"/>
                <a:cs typeface="Calibri"/>
              </a:rPr>
              <a:t> </a:t>
            </a:r>
            <a:r>
              <a:rPr lang="es-MX" dirty="0">
                <a:solidFill>
                  <a:srgbClr val="000000"/>
                </a:solidFill>
                <a:latin typeface="Calibri"/>
                <a:ea typeface="Calibri"/>
                <a:cs typeface="Calibri"/>
              </a:rPr>
              <a:t>pa</a:t>
            </a:r>
            <a:r>
              <a:rPr lang="es-MX" spc="-34" dirty="0">
                <a:solidFill>
                  <a:srgbClr val="000000"/>
                </a:solidFill>
                <a:latin typeface="Calibri"/>
                <a:ea typeface="Calibri"/>
                <a:cs typeface="Calibri"/>
              </a:rPr>
              <a:t>r</a:t>
            </a:r>
            <a:r>
              <a:rPr lang="es-MX" dirty="0">
                <a:solidFill>
                  <a:srgbClr val="000000"/>
                </a:solidFill>
                <a:latin typeface="Calibri"/>
                <a:ea typeface="Calibri"/>
                <a:cs typeface="Calibri"/>
              </a:rPr>
              <a:t>a</a:t>
            </a:r>
            <a:r>
              <a:rPr lang="es-MX" spc="-19" dirty="0">
                <a:solidFill>
                  <a:srgbClr val="000000"/>
                </a:solidFill>
                <a:latin typeface="Calibri"/>
                <a:ea typeface="Calibri"/>
                <a:cs typeface="Calibri"/>
              </a:rPr>
              <a:t> </a:t>
            </a:r>
            <a:r>
              <a:rPr lang="es-MX" dirty="0">
                <a:solidFill>
                  <a:srgbClr val="000000"/>
                </a:solidFill>
                <a:latin typeface="Calibri"/>
                <a:ea typeface="Calibri"/>
                <a:cs typeface="Calibri"/>
              </a:rPr>
              <a:t>los</a:t>
            </a:r>
            <a:r>
              <a:rPr lang="es-MX" spc="4" dirty="0">
                <a:solidFill>
                  <a:srgbClr val="000000"/>
                </a:solidFill>
                <a:latin typeface="Calibri"/>
                <a:ea typeface="Calibri"/>
                <a:cs typeface="Calibri"/>
              </a:rPr>
              <a:t> </a:t>
            </a:r>
            <a:r>
              <a:rPr lang="es-MX" dirty="0">
                <a:solidFill>
                  <a:srgbClr val="000000"/>
                </a:solidFill>
                <a:latin typeface="Calibri"/>
                <a:ea typeface="Calibri"/>
                <a:cs typeface="Calibri"/>
              </a:rPr>
              <a:t>mód</a:t>
            </a:r>
            <a:r>
              <a:rPr lang="es-MX" spc="8" dirty="0">
                <a:solidFill>
                  <a:srgbClr val="000000"/>
                </a:solidFill>
                <a:latin typeface="Calibri"/>
                <a:ea typeface="Calibri"/>
                <a:cs typeface="Calibri"/>
              </a:rPr>
              <a:t>e</a:t>
            </a:r>
            <a:r>
              <a:rPr lang="es-MX" spc="4" dirty="0">
                <a:solidFill>
                  <a:srgbClr val="000000"/>
                </a:solidFill>
                <a:latin typeface="Calibri"/>
                <a:ea typeface="Calibri"/>
                <a:cs typeface="Calibri"/>
              </a:rPr>
              <a:t>m</a:t>
            </a:r>
            <a:r>
              <a:rPr lang="es-MX" dirty="0">
                <a:solidFill>
                  <a:srgbClr val="000000"/>
                </a:solidFill>
                <a:latin typeface="Calibri"/>
                <a:ea typeface="Calibri"/>
                <a:cs typeface="Calibri"/>
              </a:rPr>
              <a:t>s</a:t>
            </a:r>
            <a:r>
              <a:rPr lang="es-MX" spc="-49" dirty="0">
                <a:solidFill>
                  <a:srgbClr val="000000"/>
                </a:solidFill>
                <a:latin typeface="Calibri"/>
                <a:ea typeface="Calibri"/>
                <a:cs typeface="Calibri"/>
              </a:rPr>
              <a:t> </a:t>
            </a:r>
            <a:r>
              <a:rPr lang="es-MX" dirty="0">
                <a:solidFill>
                  <a:srgbClr val="000000"/>
                </a:solidFill>
                <a:latin typeface="Calibri"/>
                <a:ea typeface="Calibri"/>
                <a:cs typeface="Calibri"/>
              </a:rPr>
              <a:t>dia</a:t>
            </a:r>
            <a:r>
              <a:rPr lang="es-MX" spc="4" dirty="0">
                <a:solidFill>
                  <a:srgbClr val="000000"/>
                </a:solidFill>
                <a:latin typeface="Calibri"/>
                <a:ea typeface="Calibri"/>
                <a:cs typeface="Calibri"/>
              </a:rPr>
              <a:t>l</a:t>
            </a:r>
            <a:r>
              <a:rPr lang="es-MX" dirty="0">
                <a:solidFill>
                  <a:srgbClr val="000000"/>
                </a:solidFill>
                <a:latin typeface="Calibri"/>
                <a:ea typeface="Calibri"/>
                <a:cs typeface="Calibri"/>
              </a:rPr>
              <a:t>-up,</a:t>
            </a:r>
            <a:r>
              <a:rPr lang="es-MX" spc="-45" dirty="0">
                <a:solidFill>
                  <a:srgbClr val="000000"/>
                </a:solidFill>
                <a:latin typeface="Calibri"/>
                <a:ea typeface="Calibri"/>
                <a:cs typeface="Calibri"/>
              </a:rPr>
              <a:t> </a:t>
            </a:r>
            <a:r>
              <a:rPr lang="es-MX" dirty="0">
                <a:solidFill>
                  <a:srgbClr val="000000"/>
                </a:solidFill>
                <a:latin typeface="Calibri"/>
                <a:ea typeface="Calibri"/>
                <a:cs typeface="Calibri"/>
              </a:rPr>
              <a:t>los</a:t>
            </a:r>
            <a:r>
              <a:rPr lang="es-MX" spc="4" dirty="0">
                <a:solidFill>
                  <a:srgbClr val="000000"/>
                </a:solidFill>
                <a:latin typeface="Calibri"/>
                <a:ea typeface="Calibri"/>
                <a:cs typeface="Calibri"/>
              </a:rPr>
              <a:t> </a:t>
            </a:r>
            <a:r>
              <a:rPr lang="es-MX" dirty="0">
                <a:solidFill>
                  <a:srgbClr val="000000"/>
                </a:solidFill>
                <a:latin typeface="Calibri"/>
                <a:ea typeface="Calibri"/>
                <a:cs typeface="Calibri"/>
              </a:rPr>
              <a:t>mód</a:t>
            </a:r>
            <a:r>
              <a:rPr lang="es-MX" spc="8" dirty="0">
                <a:solidFill>
                  <a:srgbClr val="000000"/>
                </a:solidFill>
                <a:latin typeface="Calibri"/>
                <a:ea typeface="Calibri"/>
                <a:cs typeface="Calibri"/>
              </a:rPr>
              <a:t>e</a:t>
            </a:r>
            <a:r>
              <a:rPr lang="es-MX" dirty="0">
                <a:solidFill>
                  <a:srgbClr val="000000"/>
                </a:solidFill>
                <a:latin typeface="Calibri"/>
                <a:ea typeface="Calibri"/>
                <a:cs typeface="Calibri"/>
              </a:rPr>
              <a:t>ms GSM</a:t>
            </a:r>
            <a:r>
              <a:rPr lang="es-MX" spc="19" dirty="0">
                <a:solidFill>
                  <a:srgbClr val="000000"/>
                </a:solidFill>
                <a:latin typeface="Calibri"/>
                <a:ea typeface="Calibri"/>
                <a:cs typeface="Calibri"/>
              </a:rPr>
              <a:t> </a:t>
            </a:r>
            <a:r>
              <a:rPr lang="es-MX" dirty="0">
                <a:solidFill>
                  <a:srgbClr val="000000"/>
                </a:solidFill>
                <a:latin typeface="Calibri"/>
                <a:ea typeface="Calibri"/>
                <a:cs typeface="Calibri"/>
              </a:rPr>
              <a:t>cu</a:t>
            </a:r>
            <a:r>
              <a:rPr lang="es-MX" spc="-4" dirty="0">
                <a:solidFill>
                  <a:srgbClr val="000000"/>
                </a:solidFill>
                <a:latin typeface="Calibri"/>
                <a:ea typeface="Calibri"/>
                <a:cs typeface="Calibri"/>
              </a:rPr>
              <a:t>e</a:t>
            </a:r>
            <a:r>
              <a:rPr lang="es-MX" spc="-11" dirty="0">
                <a:solidFill>
                  <a:srgbClr val="000000"/>
                </a:solidFill>
                <a:latin typeface="Calibri"/>
                <a:ea typeface="Calibri"/>
                <a:cs typeface="Calibri"/>
              </a:rPr>
              <a:t>n</a:t>
            </a:r>
            <a:r>
              <a:rPr lang="es-MX" spc="-23" dirty="0">
                <a:solidFill>
                  <a:srgbClr val="000000"/>
                </a:solidFill>
                <a:latin typeface="Calibri"/>
                <a:ea typeface="Calibri"/>
                <a:cs typeface="Calibri"/>
              </a:rPr>
              <a:t>t</a:t>
            </a:r>
            <a:r>
              <a:rPr lang="es-MX" dirty="0">
                <a:solidFill>
                  <a:srgbClr val="000000"/>
                </a:solidFill>
                <a:latin typeface="Calibri"/>
                <a:ea typeface="Calibri"/>
                <a:cs typeface="Calibri"/>
              </a:rPr>
              <a:t>a</a:t>
            </a:r>
            <a:r>
              <a:rPr lang="es-MX" spc="23" dirty="0">
                <a:solidFill>
                  <a:srgbClr val="000000"/>
                </a:solidFill>
                <a:latin typeface="Calibri"/>
                <a:ea typeface="Calibri"/>
                <a:cs typeface="Calibri"/>
              </a:rPr>
              <a:t> </a:t>
            </a:r>
            <a:r>
              <a:rPr lang="es-MX" spc="-23" dirty="0">
                <a:solidFill>
                  <a:srgbClr val="000000"/>
                </a:solidFill>
                <a:latin typeface="Calibri"/>
                <a:ea typeface="Calibri"/>
                <a:cs typeface="Calibri"/>
              </a:rPr>
              <a:t>c</a:t>
            </a:r>
            <a:r>
              <a:rPr lang="es-MX" spc="4" dirty="0">
                <a:solidFill>
                  <a:srgbClr val="000000"/>
                </a:solidFill>
                <a:latin typeface="Calibri"/>
                <a:ea typeface="Calibri"/>
                <a:cs typeface="Calibri"/>
              </a:rPr>
              <a:t>o</a:t>
            </a:r>
            <a:r>
              <a:rPr lang="es-MX" dirty="0">
                <a:solidFill>
                  <a:srgbClr val="000000"/>
                </a:solidFill>
                <a:latin typeface="Calibri"/>
                <a:ea typeface="Calibri"/>
                <a:cs typeface="Calibri"/>
              </a:rPr>
              <a:t>n</a:t>
            </a:r>
            <a:r>
              <a:rPr lang="es-MX" spc="26" dirty="0">
                <a:solidFill>
                  <a:srgbClr val="000000"/>
                </a:solidFill>
                <a:latin typeface="Calibri"/>
                <a:ea typeface="Calibri"/>
                <a:cs typeface="Calibri"/>
              </a:rPr>
              <a:t> </a:t>
            </a:r>
            <a:r>
              <a:rPr lang="es-MX" dirty="0">
                <a:solidFill>
                  <a:srgbClr val="000000"/>
                </a:solidFill>
                <a:latin typeface="Calibri"/>
                <a:ea typeface="Calibri"/>
                <a:cs typeface="Calibri"/>
              </a:rPr>
              <a:t>un</a:t>
            </a:r>
            <a:r>
              <a:rPr lang="es-MX" spc="34" dirty="0">
                <a:solidFill>
                  <a:srgbClr val="000000"/>
                </a:solidFill>
                <a:latin typeface="Calibri"/>
                <a:ea typeface="Calibri"/>
                <a:cs typeface="Calibri"/>
              </a:rPr>
              <a:t> </a:t>
            </a:r>
            <a:r>
              <a:rPr lang="es-MX" dirty="0">
                <a:solidFill>
                  <a:srgbClr val="000000"/>
                </a:solidFill>
                <a:latin typeface="Calibri"/>
                <a:ea typeface="Calibri"/>
                <a:cs typeface="Calibri"/>
              </a:rPr>
              <a:t>ampl</a:t>
            </a:r>
            <a:r>
              <a:rPr lang="es-MX" spc="8" dirty="0">
                <a:solidFill>
                  <a:srgbClr val="000000"/>
                </a:solidFill>
                <a:latin typeface="Calibri"/>
                <a:ea typeface="Calibri"/>
                <a:cs typeface="Calibri"/>
              </a:rPr>
              <a:t>i</a:t>
            </a:r>
            <a:r>
              <a:rPr lang="es-MX" dirty="0">
                <a:solidFill>
                  <a:srgbClr val="000000"/>
                </a:solidFill>
                <a:latin typeface="Calibri"/>
                <a:ea typeface="Calibri"/>
                <a:cs typeface="Calibri"/>
              </a:rPr>
              <a:t>o</a:t>
            </a:r>
            <a:r>
              <a:rPr lang="es-MX" spc="15" dirty="0">
                <a:solidFill>
                  <a:srgbClr val="000000"/>
                </a:solidFill>
                <a:latin typeface="Calibri"/>
                <a:ea typeface="Calibri"/>
                <a:cs typeface="Calibri"/>
              </a:rPr>
              <a:t> </a:t>
            </a:r>
            <a:r>
              <a:rPr lang="es-MX" spc="-23" dirty="0">
                <a:solidFill>
                  <a:srgbClr val="000000"/>
                </a:solidFill>
                <a:latin typeface="Calibri"/>
                <a:ea typeface="Calibri"/>
                <a:cs typeface="Calibri"/>
              </a:rPr>
              <a:t>c</a:t>
            </a:r>
            <a:r>
              <a:rPr lang="es-MX" spc="4" dirty="0">
                <a:solidFill>
                  <a:srgbClr val="000000"/>
                </a:solidFill>
                <a:latin typeface="Calibri"/>
                <a:ea typeface="Calibri"/>
                <a:cs typeface="Calibri"/>
              </a:rPr>
              <a:t>o</a:t>
            </a:r>
            <a:r>
              <a:rPr lang="es-MX" dirty="0">
                <a:solidFill>
                  <a:srgbClr val="000000"/>
                </a:solidFill>
                <a:latin typeface="Calibri"/>
                <a:ea typeface="Calibri"/>
                <a:cs typeface="Calibri"/>
              </a:rPr>
              <a:t>nju</a:t>
            </a:r>
            <a:r>
              <a:rPr lang="es-MX" spc="-19" dirty="0">
                <a:solidFill>
                  <a:srgbClr val="000000"/>
                </a:solidFill>
                <a:latin typeface="Calibri"/>
                <a:ea typeface="Calibri"/>
                <a:cs typeface="Calibri"/>
              </a:rPr>
              <a:t>n</a:t>
            </a:r>
            <a:r>
              <a:rPr lang="es-MX" spc="-23" dirty="0">
                <a:solidFill>
                  <a:srgbClr val="000000"/>
                </a:solidFill>
                <a:latin typeface="Calibri"/>
                <a:ea typeface="Calibri"/>
                <a:cs typeface="Calibri"/>
              </a:rPr>
              <a:t>t</a:t>
            </a:r>
            <a:r>
              <a:rPr lang="es-MX" dirty="0">
                <a:solidFill>
                  <a:srgbClr val="000000"/>
                </a:solidFill>
                <a:latin typeface="Calibri"/>
                <a:ea typeface="Calibri"/>
                <a:cs typeface="Calibri"/>
              </a:rPr>
              <a:t>o </a:t>
            </a:r>
            <a:r>
              <a:rPr lang="es-MX" spc="8" dirty="0">
                <a:solidFill>
                  <a:srgbClr val="000000"/>
                </a:solidFill>
                <a:latin typeface="Calibri"/>
                <a:ea typeface="Calibri"/>
                <a:cs typeface="Calibri"/>
              </a:rPr>
              <a:t>d</a:t>
            </a:r>
            <a:r>
              <a:rPr lang="es-MX" dirty="0">
                <a:solidFill>
                  <a:srgbClr val="000000"/>
                </a:solidFill>
                <a:latin typeface="Calibri"/>
                <a:ea typeface="Calibri"/>
                <a:cs typeface="Calibri"/>
              </a:rPr>
              <a:t>e</a:t>
            </a:r>
            <a:r>
              <a:rPr lang="es-MX" spc="41" dirty="0">
                <a:solidFill>
                  <a:srgbClr val="000000"/>
                </a:solidFill>
                <a:latin typeface="Calibri"/>
                <a:ea typeface="Calibri"/>
                <a:cs typeface="Calibri"/>
              </a:rPr>
              <a:t> </a:t>
            </a:r>
            <a:r>
              <a:rPr lang="es-MX" spc="-23" dirty="0">
                <a:solidFill>
                  <a:srgbClr val="000000"/>
                </a:solidFill>
                <a:latin typeface="Calibri"/>
                <a:ea typeface="Calibri"/>
                <a:cs typeface="Calibri"/>
              </a:rPr>
              <a:t>c</a:t>
            </a:r>
            <a:r>
              <a:rPr lang="es-MX" spc="4" dirty="0">
                <a:solidFill>
                  <a:srgbClr val="000000"/>
                </a:solidFill>
                <a:latin typeface="Calibri"/>
                <a:ea typeface="Calibri"/>
                <a:cs typeface="Calibri"/>
              </a:rPr>
              <a:t>o</a:t>
            </a:r>
            <a:r>
              <a:rPr lang="es-MX" dirty="0">
                <a:solidFill>
                  <a:srgbClr val="000000"/>
                </a:solidFill>
                <a:latin typeface="Calibri"/>
                <a:ea typeface="Calibri"/>
                <a:cs typeface="Calibri"/>
              </a:rPr>
              <a:t>mandos</a:t>
            </a:r>
            <a:r>
              <a:rPr lang="es-MX" spc="4" dirty="0">
                <a:solidFill>
                  <a:srgbClr val="000000"/>
                </a:solidFill>
                <a:latin typeface="Calibri"/>
                <a:ea typeface="Calibri"/>
                <a:cs typeface="Calibri"/>
              </a:rPr>
              <a:t> </a:t>
            </a:r>
            <a:r>
              <a:rPr lang="es-MX" spc="-124" dirty="0">
                <a:solidFill>
                  <a:srgbClr val="000000"/>
                </a:solidFill>
                <a:latin typeface="Calibri"/>
                <a:ea typeface="Calibri"/>
                <a:cs typeface="Calibri"/>
              </a:rPr>
              <a:t>A</a:t>
            </a:r>
            <a:r>
              <a:rPr lang="es-MX" spc="-165" dirty="0">
                <a:solidFill>
                  <a:srgbClr val="000000"/>
                </a:solidFill>
                <a:latin typeface="Calibri"/>
                <a:ea typeface="Calibri"/>
                <a:cs typeface="Calibri"/>
              </a:rPr>
              <a:t>T</a:t>
            </a:r>
            <a:r>
              <a:rPr lang="es-MX" dirty="0">
                <a:solidFill>
                  <a:srgbClr val="000000"/>
                </a:solidFill>
                <a:latin typeface="Calibri"/>
                <a:ea typeface="Calibri"/>
                <a:cs typeface="Calibri"/>
              </a:rPr>
              <a:t>.</a:t>
            </a:r>
            <a:r>
              <a:rPr lang="es-MX" spc="30" dirty="0">
                <a:solidFill>
                  <a:srgbClr val="000000"/>
                </a:solidFill>
                <a:latin typeface="Calibri"/>
                <a:ea typeface="Calibri"/>
                <a:cs typeface="Calibri"/>
              </a:rPr>
              <a:t> </a:t>
            </a:r>
            <a:r>
              <a:rPr lang="es-MX" dirty="0">
                <a:solidFill>
                  <a:srgbClr val="000000"/>
                </a:solidFill>
                <a:latin typeface="Calibri"/>
                <a:ea typeface="Calibri"/>
                <a:cs typeface="Calibri"/>
              </a:rPr>
              <a:t>E</a:t>
            </a:r>
            <a:r>
              <a:rPr lang="es-MX" spc="-8" dirty="0">
                <a:solidFill>
                  <a:srgbClr val="000000"/>
                </a:solidFill>
                <a:latin typeface="Calibri"/>
                <a:ea typeface="Calibri"/>
                <a:cs typeface="Calibri"/>
              </a:rPr>
              <a:t>s</a:t>
            </a:r>
            <a:r>
              <a:rPr lang="es-MX" spc="-23" dirty="0">
                <a:solidFill>
                  <a:srgbClr val="000000"/>
                </a:solidFill>
                <a:latin typeface="Calibri"/>
                <a:ea typeface="Calibri"/>
                <a:cs typeface="Calibri"/>
              </a:rPr>
              <a:t>t</a:t>
            </a:r>
            <a:r>
              <a:rPr lang="es-MX" spc="4" dirty="0">
                <a:solidFill>
                  <a:srgbClr val="000000"/>
                </a:solidFill>
                <a:latin typeface="Calibri"/>
                <a:ea typeface="Calibri"/>
                <a:cs typeface="Calibri"/>
              </a:rPr>
              <a:t>o</a:t>
            </a:r>
            <a:r>
              <a:rPr lang="es-MX" dirty="0">
                <a:solidFill>
                  <a:srgbClr val="000000"/>
                </a:solidFill>
                <a:latin typeface="Calibri"/>
                <a:ea typeface="Calibri"/>
                <a:cs typeface="Calibri"/>
              </a:rPr>
              <a:t>s </a:t>
            </a:r>
            <a:r>
              <a:rPr lang="es-MX" spc="-23" dirty="0">
                <a:solidFill>
                  <a:srgbClr val="000000"/>
                </a:solidFill>
                <a:latin typeface="Calibri"/>
                <a:ea typeface="Calibri"/>
                <a:cs typeface="Calibri"/>
              </a:rPr>
              <a:t>c</a:t>
            </a:r>
            <a:r>
              <a:rPr lang="es-MX" dirty="0">
                <a:solidFill>
                  <a:srgbClr val="000000"/>
                </a:solidFill>
                <a:latin typeface="Calibri"/>
                <a:ea typeface="Calibri"/>
                <a:cs typeface="Calibri"/>
              </a:rPr>
              <a:t>omandos</a:t>
            </a:r>
            <a:r>
              <a:rPr lang="es-MX" spc="-45" dirty="0">
                <a:solidFill>
                  <a:srgbClr val="000000"/>
                </a:solidFill>
                <a:latin typeface="Calibri"/>
                <a:ea typeface="Calibri"/>
                <a:cs typeface="Calibri"/>
              </a:rPr>
              <a:t> </a:t>
            </a:r>
            <a:r>
              <a:rPr lang="es-MX" spc="-127" dirty="0">
                <a:solidFill>
                  <a:srgbClr val="000000"/>
                </a:solidFill>
                <a:latin typeface="Calibri"/>
                <a:ea typeface="Calibri"/>
                <a:cs typeface="Calibri"/>
              </a:rPr>
              <a:t>A</a:t>
            </a:r>
            <a:r>
              <a:rPr lang="es-MX" dirty="0">
                <a:solidFill>
                  <a:srgbClr val="000000"/>
                </a:solidFill>
                <a:latin typeface="Calibri"/>
                <a:ea typeface="Calibri"/>
                <a:cs typeface="Calibri"/>
              </a:rPr>
              <a:t>T</a:t>
            </a:r>
            <a:r>
              <a:rPr lang="es-MX" spc="11" dirty="0">
                <a:solidFill>
                  <a:srgbClr val="000000"/>
                </a:solidFill>
                <a:latin typeface="Calibri"/>
                <a:ea typeface="Calibri"/>
                <a:cs typeface="Calibri"/>
              </a:rPr>
              <a:t> </a:t>
            </a:r>
            <a:r>
              <a:rPr lang="es-MX" spc="-30" dirty="0">
                <a:solidFill>
                  <a:srgbClr val="000000"/>
                </a:solidFill>
                <a:latin typeface="Calibri"/>
                <a:ea typeface="Calibri"/>
                <a:cs typeface="Calibri"/>
              </a:rPr>
              <a:t>e</a:t>
            </a:r>
            <a:r>
              <a:rPr lang="es-MX" spc="4" dirty="0">
                <a:solidFill>
                  <a:srgbClr val="000000"/>
                </a:solidFill>
                <a:latin typeface="Calibri"/>
                <a:ea typeface="Calibri"/>
                <a:cs typeface="Calibri"/>
              </a:rPr>
              <a:t>x</a:t>
            </a:r>
            <a:r>
              <a:rPr lang="es-MX" spc="-11" dirty="0">
                <a:solidFill>
                  <a:srgbClr val="000000"/>
                </a:solidFill>
                <a:latin typeface="Calibri"/>
                <a:ea typeface="Calibri"/>
                <a:cs typeface="Calibri"/>
              </a:rPr>
              <a:t>t</a:t>
            </a:r>
            <a:r>
              <a:rPr lang="es-MX" dirty="0">
                <a:solidFill>
                  <a:srgbClr val="000000"/>
                </a:solidFill>
                <a:latin typeface="Calibri"/>
                <a:ea typeface="Calibri"/>
                <a:cs typeface="Calibri"/>
              </a:rPr>
              <a:t>en</a:t>
            </a:r>
            <a:r>
              <a:rPr lang="es-MX" spc="-4" dirty="0">
                <a:solidFill>
                  <a:srgbClr val="000000"/>
                </a:solidFill>
                <a:latin typeface="Calibri"/>
                <a:ea typeface="Calibri"/>
                <a:cs typeface="Calibri"/>
              </a:rPr>
              <a:t>d</a:t>
            </a:r>
            <a:r>
              <a:rPr lang="es-MX" dirty="0">
                <a:solidFill>
                  <a:srgbClr val="000000"/>
                </a:solidFill>
                <a:latin typeface="Calibri"/>
                <a:ea typeface="Calibri"/>
                <a:cs typeface="Calibri"/>
              </a:rPr>
              <a:t>idos</a:t>
            </a:r>
            <a:r>
              <a:rPr lang="es-MX" spc="-26" dirty="0">
                <a:solidFill>
                  <a:srgbClr val="000000"/>
                </a:solidFill>
                <a:latin typeface="Calibri"/>
                <a:ea typeface="Calibri"/>
                <a:cs typeface="Calibri"/>
              </a:rPr>
              <a:t> </a:t>
            </a:r>
            <a:r>
              <a:rPr lang="es-MX" spc="8" dirty="0">
                <a:solidFill>
                  <a:srgbClr val="000000"/>
                </a:solidFill>
                <a:latin typeface="Calibri"/>
                <a:ea typeface="Calibri"/>
                <a:cs typeface="Calibri"/>
              </a:rPr>
              <a:t>e</a:t>
            </a:r>
            <a:r>
              <a:rPr lang="es-MX" spc="-15" dirty="0">
                <a:solidFill>
                  <a:srgbClr val="000000"/>
                </a:solidFill>
                <a:latin typeface="Calibri"/>
                <a:ea typeface="Calibri"/>
                <a:cs typeface="Calibri"/>
              </a:rPr>
              <a:t>s</a:t>
            </a:r>
            <a:r>
              <a:rPr lang="es-MX" spc="-23" dirty="0">
                <a:solidFill>
                  <a:srgbClr val="000000"/>
                </a:solidFill>
                <a:latin typeface="Calibri"/>
                <a:ea typeface="Calibri"/>
                <a:cs typeface="Calibri"/>
              </a:rPr>
              <a:t>t</a:t>
            </a:r>
            <a:r>
              <a:rPr lang="es-MX" dirty="0">
                <a:solidFill>
                  <a:srgbClr val="000000"/>
                </a:solidFill>
                <a:latin typeface="Calibri"/>
                <a:ea typeface="Calibri"/>
                <a:cs typeface="Calibri"/>
              </a:rPr>
              <a:t>án</a:t>
            </a:r>
            <a:r>
              <a:rPr lang="es-MX" spc="-19" dirty="0">
                <a:solidFill>
                  <a:srgbClr val="000000"/>
                </a:solidFill>
                <a:latin typeface="Calibri"/>
                <a:ea typeface="Calibri"/>
                <a:cs typeface="Calibri"/>
              </a:rPr>
              <a:t> </a:t>
            </a:r>
            <a:r>
              <a:rPr lang="es-MX" dirty="0">
                <a:solidFill>
                  <a:srgbClr val="000000"/>
                </a:solidFill>
                <a:latin typeface="Calibri"/>
                <a:ea typeface="Calibri"/>
                <a:cs typeface="Calibri"/>
              </a:rPr>
              <a:t>d</a:t>
            </a:r>
            <a:r>
              <a:rPr lang="es-MX" spc="-23" dirty="0">
                <a:solidFill>
                  <a:srgbClr val="000000"/>
                </a:solidFill>
                <a:latin typeface="Calibri"/>
                <a:ea typeface="Calibri"/>
                <a:cs typeface="Calibri"/>
              </a:rPr>
              <a:t>e</a:t>
            </a:r>
            <a:r>
              <a:rPr lang="es-MX" dirty="0">
                <a:solidFill>
                  <a:srgbClr val="000000"/>
                </a:solidFill>
                <a:latin typeface="Calibri"/>
                <a:ea typeface="Calibri"/>
                <a:cs typeface="Calibri"/>
              </a:rPr>
              <a:t>finidos</a:t>
            </a:r>
            <a:r>
              <a:rPr lang="es-MX" spc="-4" dirty="0">
                <a:solidFill>
                  <a:srgbClr val="000000"/>
                </a:solidFill>
                <a:latin typeface="Calibri"/>
                <a:ea typeface="Calibri"/>
                <a:cs typeface="Calibri"/>
              </a:rPr>
              <a:t> e</a:t>
            </a:r>
            <a:r>
              <a:rPr lang="es-MX" dirty="0">
                <a:solidFill>
                  <a:srgbClr val="000000"/>
                </a:solidFill>
                <a:latin typeface="Calibri"/>
                <a:ea typeface="Calibri"/>
                <a:cs typeface="Calibri"/>
              </a:rPr>
              <a:t>n</a:t>
            </a:r>
            <a:r>
              <a:rPr lang="es-MX" spc="4" dirty="0">
                <a:solidFill>
                  <a:srgbClr val="000000"/>
                </a:solidFill>
                <a:latin typeface="Calibri"/>
                <a:ea typeface="Calibri"/>
                <a:cs typeface="Calibri"/>
              </a:rPr>
              <a:t> </a:t>
            </a:r>
            <a:r>
              <a:rPr lang="es-MX" dirty="0">
                <a:solidFill>
                  <a:srgbClr val="000000"/>
                </a:solidFill>
                <a:latin typeface="Calibri"/>
                <a:ea typeface="Calibri"/>
                <a:cs typeface="Calibri"/>
              </a:rPr>
              <a:t>las nor</a:t>
            </a:r>
            <a:r>
              <a:rPr lang="es-MX" spc="8" dirty="0">
                <a:solidFill>
                  <a:srgbClr val="000000"/>
                </a:solidFill>
                <a:latin typeface="Calibri"/>
                <a:ea typeface="Calibri"/>
                <a:cs typeface="Calibri"/>
              </a:rPr>
              <a:t>m</a:t>
            </a:r>
            <a:r>
              <a:rPr lang="es-MX" dirty="0">
                <a:solidFill>
                  <a:srgbClr val="000000"/>
                </a:solidFill>
                <a:latin typeface="Calibri"/>
                <a:ea typeface="Calibri"/>
                <a:cs typeface="Calibri"/>
              </a:rPr>
              <a:t>as</a:t>
            </a:r>
            <a:r>
              <a:rPr lang="es-MX" spc="-30" dirty="0">
                <a:solidFill>
                  <a:srgbClr val="000000"/>
                </a:solidFill>
                <a:latin typeface="Calibri"/>
                <a:ea typeface="Calibri"/>
                <a:cs typeface="Calibri"/>
              </a:rPr>
              <a:t> </a:t>
            </a:r>
            <a:r>
              <a:rPr lang="es-MX" spc="-4" dirty="0">
                <a:solidFill>
                  <a:srgbClr val="000000"/>
                </a:solidFill>
                <a:latin typeface="Calibri"/>
                <a:ea typeface="Calibri"/>
                <a:cs typeface="Calibri"/>
              </a:rPr>
              <a:t>G</a:t>
            </a:r>
            <a:r>
              <a:rPr lang="es-MX" dirty="0">
                <a:solidFill>
                  <a:srgbClr val="000000"/>
                </a:solidFill>
                <a:latin typeface="Calibri"/>
                <a:ea typeface="Calibri"/>
                <a:cs typeface="Calibri"/>
              </a:rPr>
              <a:t>S</a:t>
            </a:r>
            <a:r>
              <a:rPr lang="es-MX" spc="-8" dirty="0">
                <a:solidFill>
                  <a:srgbClr val="000000"/>
                </a:solidFill>
                <a:latin typeface="Calibri"/>
                <a:ea typeface="Calibri"/>
                <a:cs typeface="Calibri"/>
              </a:rPr>
              <a:t>M</a:t>
            </a:r>
            <a:r>
              <a:rPr lang="es-MX" dirty="0">
                <a:solidFill>
                  <a:srgbClr val="000000"/>
                </a:solidFill>
                <a:latin typeface="Calibri"/>
                <a:ea typeface="Calibri"/>
                <a:cs typeface="Calibri"/>
              </a:rPr>
              <a:t>. </a:t>
            </a:r>
          </a:p>
          <a:p>
            <a:pPr marL="226219" marR="5715" indent="0" algn="just">
              <a:lnSpc>
                <a:spcPct val="78000"/>
              </a:lnSpc>
              <a:spcAft>
                <a:spcPts val="0"/>
              </a:spcAft>
              <a:buNone/>
              <a:tabLst>
                <a:tab pos="438150" algn="l"/>
              </a:tabLst>
            </a:pPr>
            <a:endParaRPr lang="es-MX" dirty="0">
              <a:solidFill>
                <a:srgbClr val="000000"/>
              </a:solidFill>
              <a:latin typeface="Calibri"/>
              <a:ea typeface="Calibri"/>
              <a:cs typeface="Calibri"/>
            </a:endParaRPr>
          </a:p>
          <a:p>
            <a:pPr marL="226219" marR="5715" indent="0" algn="just">
              <a:lnSpc>
                <a:spcPct val="78000"/>
              </a:lnSpc>
              <a:spcAft>
                <a:spcPts val="0"/>
              </a:spcAft>
              <a:buNone/>
              <a:tabLst>
                <a:tab pos="438150" algn="l"/>
              </a:tabLst>
            </a:pPr>
            <a:endParaRPr lang="es-MX" dirty="0">
              <a:solidFill>
                <a:srgbClr val="000000"/>
              </a:solidFill>
              <a:latin typeface="Calibri"/>
              <a:ea typeface="Calibri"/>
              <a:cs typeface="Calibri"/>
            </a:endParaRPr>
          </a:p>
          <a:p>
            <a:pPr marL="226219" marR="5715" indent="0" algn="just">
              <a:lnSpc>
                <a:spcPct val="78000"/>
              </a:lnSpc>
              <a:spcAft>
                <a:spcPts val="0"/>
              </a:spcAft>
              <a:buNone/>
              <a:tabLst>
                <a:tab pos="438150" algn="l"/>
              </a:tabLst>
            </a:pPr>
            <a:r>
              <a:rPr lang="es-MX" dirty="0">
                <a:solidFill>
                  <a:srgbClr val="000000"/>
                </a:solidFill>
                <a:latin typeface="Calibri"/>
                <a:ea typeface="Calibri"/>
                <a:cs typeface="Calibri"/>
              </a:rPr>
              <a:t>C</a:t>
            </a:r>
            <a:r>
              <a:rPr lang="es-MX" spc="8" dirty="0">
                <a:solidFill>
                  <a:srgbClr val="000000"/>
                </a:solidFill>
                <a:latin typeface="Calibri"/>
                <a:ea typeface="Calibri"/>
                <a:cs typeface="Calibri"/>
              </a:rPr>
              <a:t>o</a:t>
            </a:r>
            <a:r>
              <a:rPr lang="es-MX" dirty="0">
                <a:solidFill>
                  <a:srgbClr val="000000"/>
                </a:solidFill>
                <a:latin typeface="Calibri"/>
                <a:ea typeface="Calibri"/>
                <a:cs typeface="Calibri"/>
              </a:rPr>
              <a:t>n</a:t>
            </a:r>
            <a:r>
              <a:rPr lang="es-MX" spc="41" dirty="0">
                <a:solidFill>
                  <a:srgbClr val="000000"/>
                </a:solidFill>
                <a:latin typeface="Calibri"/>
                <a:ea typeface="Calibri"/>
                <a:cs typeface="Calibri"/>
              </a:rPr>
              <a:t> </a:t>
            </a:r>
            <a:r>
              <a:rPr lang="es-MX" dirty="0">
                <a:solidFill>
                  <a:srgbClr val="000000"/>
                </a:solidFill>
                <a:latin typeface="Calibri"/>
                <a:ea typeface="Calibri"/>
                <a:cs typeface="Calibri"/>
              </a:rPr>
              <a:t>los</a:t>
            </a:r>
            <a:r>
              <a:rPr lang="es-MX" spc="68" dirty="0">
                <a:solidFill>
                  <a:srgbClr val="000000"/>
                </a:solidFill>
                <a:latin typeface="Calibri"/>
                <a:ea typeface="Calibri"/>
                <a:cs typeface="Calibri"/>
              </a:rPr>
              <a:t> </a:t>
            </a:r>
            <a:r>
              <a:rPr lang="es-MX" spc="-23" dirty="0">
                <a:solidFill>
                  <a:srgbClr val="000000"/>
                </a:solidFill>
                <a:latin typeface="Calibri"/>
                <a:ea typeface="Calibri"/>
                <a:cs typeface="Calibri"/>
              </a:rPr>
              <a:t>c</a:t>
            </a:r>
            <a:r>
              <a:rPr lang="es-MX" spc="11" dirty="0">
                <a:solidFill>
                  <a:srgbClr val="000000"/>
                </a:solidFill>
                <a:latin typeface="Calibri"/>
                <a:ea typeface="Calibri"/>
                <a:cs typeface="Calibri"/>
              </a:rPr>
              <a:t>o</a:t>
            </a:r>
            <a:r>
              <a:rPr lang="es-MX" spc="4" dirty="0">
                <a:solidFill>
                  <a:srgbClr val="000000"/>
                </a:solidFill>
                <a:latin typeface="Calibri"/>
                <a:ea typeface="Calibri"/>
                <a:cs typeface="Calibri"/>
              </a:rPr>
              <a:t>m</a:t>
            </a:r>
            <a:r>
              <a:rPr lang="es-MX" dirty="0">
                <a:solidFill>
                  <a:srgbClr val="000000"/>
                </a:solidFill>
                <a:latin typeface="Calibri"/>
                <a:ea typeface="Calibri"/>
                <a:cs typeface="Calibri"/>
              </a:rPr>
              <a:t>and</a:t>
            </a:r>
            <a:r>
              <a:rPr lang="es-MX" spc="4" dirty="0">
                <a:solidFill>
                  <a:srgbClr val="000000"/>
                </a:solidFill>
                <a:latin typeface="Calibri"/>
                <a:ea typeface="Calibri"/>
                <a:cs typeface="Calibri"/>
              </a:rPr>
              <a:t>o</a:t>
            </a:r>
            <a:r>
              <a:rPr lang="es-MX" dirty="0">
                <a:solidFill>
                  <a:srgbClr val="000000"/>
                </a:solidFill>
                <a:latin typeface="Calibri"/>
                <a:ea typeface="Calibri"/>
                <a:cs typeface="Calibri"/>
              </a:rPr>
              <a:t>s</a:t>
            </a:r>
            <a:r>
              <a:rPr lang="es-MX" spc="8" dirty="0">
                <a:solidFill>
                  <a:srgbClr val="000000"/>
                </a:solidFill>
                <a:latin typeface="Calibri"/>
                <a:ea typeface="Calibri"/>
                <a:cs typeface="Calibri"/>
              </a:rPr>
              <a:t> </a:t>
            </a:r>
            <a:r>
              <a:rPr lang="es-MX" spc="-124" dirty="0">
                <a:solidFill>
                  <a:srgbClr val="000000"/>
                </a:solidFill>
                <a:latin typeface="Calibri"/>
                <a:ea typeface="Calibri"/>
                <a:cs typeface="Calibri"/>
              </a:rPr>
              <a:t>A</a:t>
            </a:r>
            <a:r>
              <a:rPr lang="es-MX" dirty="0">
                <a:solidFill>
                  <a:srgbClr val="000000"/>
                </a:solidFill>
                <a:latin typeface="Calibri"/>
                <a:ea typeface="Calibri"/>
                <a:cs typeface="Calibri"/>
              </a:rPr>
              <a:t>T</a:t>
            </a:r>
            <a:r>
              <a:rPr lang="es-MX" spc="68" dirty="0">
                <a:solidFill>
                  <a:srgbClr val="000000"/>
                </a:solidFill>
                <a:latin typeface="Calibri"/>
                <a:ea typeface="Calibri"/>
                <a:cs typeface="Calibri"/>
              </a:rPr>
              <a:t> </a:t>
            </a:r>
            <a:r>
              <a:rPr lang="es-MX" spc="-26" dirty="0">
                <a:solidFill>
                  <a:srgbClr val="000000"/>
                </a:solidFill>
                <a:latin typeface="Calibri"/>
                <a:ea typeface="Calibri"/>
                <a:cs typeface="Calibri"/>
              </a:rPr>
              <a:t>e</a:t>
            </a:r>
            <a:r>
              <a:rPr lang="es-MX" spc="4" dirty="0">
                <a:solidFill>
                  <a:srgbClr val="000000"/>
                </a:solidFill>
                <a:latin typeface="Calibri"/>
                <a:ea typeface="Calibri"/>
                <a:cs typeface="Calibri"/>
              </a:rPr>
              <a:t>x</a:t>
            </a:r>
            <a:r>
              <a:rPr lang="es-MX" spc="-23" dirty="0">
                <a:solidFill>
                  <a:srgbClr val="000000"/>
                </a:solidFill>
                <a:latin typeface="Calibri"/>
                <a:ea typeface="Calibri"/>
                <a:cs typeface="Calibri"/>
              </a:rPr>
              <a:t>t</a:t>
            </a:r>
            <a:r>
              <a:rPr lang="es-MX" dirty="0">
                <a:solidFill>
                  <a:srgbClr val="000000"/>
                </a:solidFill>
                <a:latin typeface="Calibri"/>
                <a:ea typeface="Calibri"/>
                <a:cs typeface="Calibri"/>
              </a:rPr>
              <a:t>endido</a:t>
            </a:r>
            <a:r>
              <a:rPr lang="es-MX" spc="4" dirty="0">
                <a:solidFill>
                  <a:srgbClr val="000000"/>
                </a:solidFill>
                <a:latin typeface="Calibri"/>
                <a:ea typeface="Calibri"/>
                <a:cs typeface="Calibri"/>
              </a:rPr>
              <a:t>s</a:t>
            </a:r>
            <a:r>
              <a:rPr lang="es-MX" dirty="0">
                <a:solidFill>
                  <a:srgbClr val="000000"/>
                </a:solidFill>
                <a:latin typeface="Calibri"/>
                <a:ea typeface="Calibri"/>
                <a:cs typeface="Calibri"/>
              </a:rPr>
              <a:t>, </a:t>
            </a:r>
            <a:r>
              <a:rPr lang="es-MX" spc="11" dirty="0">
                <a:solidFill>
                  <a:srgbClr val="000000"/>
                </a:solidFill>
                <a:latin typeface="Calibri"/>
                <a:ea typeface="Calibri"/>
                <a:cs typeface="Calibri"/>
              </a:rPr>
              <a:t>s</a:t>
            </a:r>
            <a:r>
              <a:rPr lang="es-MX" dirty="0">
                <a:solidFill>
                  <a:srgbClr val="000000"/>
                </a:solidFill>
                <a:latin typeface="Calibri"/>
                <a:ea typeface="Calibri"/>
                <a:cs typeface="Calibri"/>
              </a:rPr>
              <a:t>e</a:t>
            </a:r>
            <a:r>
              <a:rPr lang="es-MX" spc="64" dirty="0">
                <a:solidFill>
                  <a:srgbClr val="000000"/>
                </a:solidFill>
                <a:latin typeface="Calibri"/>
                <a:ea typeface="Calibri"/>
                <a:cs typeface="Calibri"/>
              </a:rPr>
              <a:t> </a:t>
            </a:r>
            <a:r>
              <a:rPr lang="es-MX" dirty="0">
                <a:solidFill>
                  <a:srgbClr val="000000"/>
                </a:solidFill>
                <a:latin typeface="Calibri"/>
                <a:ea typeface="Calibri"/>
                <a:cs typeface="Calibri"/>
              </a:rPr>
              <a:t>pue</a:t>
            </a:r>
            <a:r>
              <a:rPr lang="es-MX" spc="4" dirty="0">
                <a:solidFill>
                  <a:srgbClr val="000000"/>
                </a:solidFill>
                <a:latin typeface="Calibri"/>
                <a:ea typeface="Calibri"/>
                <a:cs typeface="Calibri"/>
              </a:rPr>
              <a:t>d</a:t>
            </a:r>
            <a:r>
              <a:rPr lang="es-MX" dirty="0">
                <a:solidFill>
                  <a:srgbClr val="000000"/>
                </a:solidFill>
                <a:latin typeface="Calibri"/>
                <a:ea typeface="Calibri"/>
                <a:cs typeface="Calibri"/>
              </a:rPr>
              <a:t>en</a:t>
            </a:r>
            <a:r>
              <a:rPr lang="es-MX" spc="26" dirty="0">
                <a:solidFill>
                  <a:srgbClr val="000000"/>
                </a:solidFill>
                <a:latin typeface="Calibri"/>
                <a:ea typeface="Calibri"/>
                <a:cs typeface="Calibri"/>
              </a:rPr>
              <a:t> </a:t>
            </a:r>
            <a:r>
              <a:rPr lang="es-MX" dirty="0">
                <a:solidFill>
                  <a:srgbClr val="000000"/>
                </a:solidFill>
                <a:latin typeface="Calibri"/>
                <a:ea typeface="Calibri"/>
                <a:cs typeface="Calibri"/>
              </a:rPr>
              <a:t>hacer</a:t>
            </a:r>
            <a:r>
              <a:rPr lang="es-MX" spc="41" dirty="0">
                <a:solidFill>
                  <a:srgbClr val="000000"/>
                </a:solidFill>
                <a:latin typeface="Calibri"/>
                <a:ea typeface="Calibri"/>
                <a:cs typeface="Calibri"/>
              </a:rPr>
              <a:t> </a:t>
            </a:r>
            <a:r>
              <a:rPr lang="es-MX" spc="-23" dirty="0">
                <a:solidFill>
                  <a:srgbClr val="000000"/>
                </a:solidFill>
                <a:latin typeface="Calibri"/>
                <a:ea typeface="Calibri"/>
                <a:cs typeface="Calibri"/>
              </a:rPr>
              <a:t>c</a:t>
            </a:r>
            <a:r>
              <a:rPr lang="es-MX" spc="4" dirty="0">
                <a:solidFill>
                  <a:srgbClr val="000000"/>
                </a:solidFill>
                <a:latin typeface="Calibri"/>
                <a:ea typeface="Calibri"/>
                <a:cs typeface="Calibri"/>
              </a:rPr>
              <a:t>o</a:t>
            </a:r>
            <a:r>
              <a:rPr lang="es-MX" dirty="0">
                <a:solidFill>
                  <a:srgbClr val="000000"/>
                </a:solidFill>
                <a:latin typeface="Calibri"/>
                <a:ea typeface="Calibri"/>
                <a:cs typeface="Calibri"/>
              </a:rPr>
              <a:t>s</a:t>
            </a:r>
            <a:r>
              <a:rPr lang="es-MX" spc="4" dirty="0">
                <a:solidFill>
                  <a:srgbClr val="000000"/>
                </a:solidFill>
                <a:latin typeface="Calibri"/>
                <a:ea typeface="Calibri"/>
                <a:cs typeface="Calibri"/>
              </a:rPr>
              <a:t>a</a:t>
            </a:r>
            <a:r>
              <a:rPr lang="es-MX" dirty="0">
                <a:solidFill>
                  <a:srgbClr val="000000"/>
                </a:solidFill>
                <a:latin typeface="Calibri"/>
                <a:ea typeface="Calibri"/>
                <a:cs typeface="Calibri"/>
              </a:rPr>
              <a:t>s </a:t>
            </a:r>
            <a:r>
              <a:rPr lang="es-MX" spc="-23" dirty="0">
                <a:solidFill>
                  <a:srgbClr val="000000"/>
                </a:solidFill>
                <a:latin typeface="Calibri"/>
                <a:ea typeface="Calibri"/>
                <a:cs typeface="Calibri"/>
              </a:rPr>
              <a:t>c</a:t>
            </a:r>
            <a:r>
              <a:rPr lang="es-MX" spc="4" dirty="0">
                <a:solidFill>
                  <a:srgbClr val="000000"/>
                </a:solidFill>
                <a:latin typeface="Calibri"/>
                <a:ea typeface="Calibri"/>
                <a:cs typeface="Calibri"/>
              </a:rPr>
              <a:t>o</a:t>
            </a:r>
            <a:r>
              <a:rPr lang="es-MX" dirty="0">
                <a:solidFill>
                  <a:srgbClr val="000000"/>
                </a:solidFill>
                <a:latin typeface="Calibri"/>
                <a:ea typeface="Calibri"/>
                <a:cs typeface="Calibri"/>
              </a:rPr>
              <a:t>m</a:t>
            </a:r>
            <a:r>
              <a:rPr lang="es-MX" spc="4" dirty="0">
                <a:solidFill>
                  <a:srgbClr val="000000"/>
                </a:solidFill>
                <a:latin typeface="Calibri"/>
                <a:ea typeface="Calibri"/>
                <a:cs typeface="Calibri"/>
              </a:rPr>
              <a:t>o</a:t>
            </a:r>
            <a:r>
              <a:rPr lang="es-MX" dirty="0">
                <a:solidFill>
                  <a:srgbClr val="000000"/>
                </a:solidFill>
                <a:latin typeface="Calibri"/>
                <a:ea typeface="Calibri"/>
                <a:cs typeface="Calibri"/>
              </a:rPr>
              <a:t>:</a:t>
            </a:r>
            <a:endParaRPr lang="es-MX" sz="900" dirty="0">
              <a:latin typeface="Calibri"/>
              <a:ea typeface="Calibri"/>
              <a:cs typeface="Times New Roman"/>
            </a:endParaRPr>
          </a:p>
          <a:p>
            <a:endParaRPr lang="es-MX" dirty="0"/>
          </a:p>
        </p:txBody>
      </p:sp>
    </p:spTree>
    <p:extLst>
      <p:ext uri="{BB962C8B-B14F-4D97-AF65-F5344CB8AC3E}">
        <p14:creationId xmlns:p14="http://schemas.microsoft.com/office/powerpoint/2010/main" val="2237233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13710" y="2622272"/>
            <a:ext cx="6172200" cy="1613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22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2961" y="2160270"/>
            <a:ext cx="7517450" cy="3564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2623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3267" y="1470424"/>
            <a:ext cx="6417469" cy="391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183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702644" y="1049756"/>
            <a:ext cx="7543800" cy="725504"/>
          </a:xfrm>
        </p:spPr>
        <p:txBody>
          <a:bodyPr>
            <a:normAutofit fontScale="90000"/>
          </a:bodyPr>
          <a:lstStyle/>
          <a:p>
            <a:r>
              <a:rPr lang="es-MX" dirty="0"/>
              <a:t>Explicación del </a:t>
            </a:r>
            <a:r>
              <a:rPr lang="es-MX" dirty="0" err="1"/>
              <a:t>Shield</a:t>
            </a:r>
            <a:r>
              <a:rPr lang="es-MX" dirty="0"/>
              <a:t> GSM Arduino</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5222" y="2257048"/>
            <a:ext cx="3538536" cy="315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092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7634" y="2564904"/>
            <a:ext cx="7082843" cy="119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11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779618" y="1113822"/>
            <a:ext cx="7543800" cy="472841"/>
          </a:xfrm>
        </p:spPr>
        <p:txBody>
          <a:bodyPr>
            <a:normAutofit fontScale="90000"/>
          </a:bodyPr>
          <a:lstStyle/>
          <a:p>
            <a:r>
              <a:rPr lang="es-MX" dirty="0"/>
              <a:t>Diagrama:</a:t>
            </a:r>
          </a:p>
        </p:txBody>
      </p:sp>
      <p:sp>
        <p:nvSpPr>
          <p:cNvPr id="3" name="2 Marcador de contenido"/>
          <p:cNvSpPr>
            <a:spLocks noGrp="1"/>
          </p:cNvSpPr>
          <p:nvPr>
            <p:ph idx="1"/>
          </p:nvPr>
        </p:nvSpPr>
        <p:spPr/>
        <p:txBody>
          <a:bodyPr/>
          <a:lstStyle/>
          <a:p>
            <a:endParaRPr lang="es-MX"/>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037" y="1862826"/>
            <a:ext cx="6898964"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6715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1079127"/>
            <a:ext cx="7543800" cy="697902"/>
          </a:xfrm>
        </p:spPr>
        <p:txBody>
          <a:bodyPr>
            <a:normAutofit fontScale="90000"/>
          </a:bodyPr>
          <a:lstStyle/>
          <a:p>
            <a:r>
              <a:rPr lang="es-MX" dirty="0"/>
              <a:t>Definición de la tecnología</a:t>
            </a:r>
          </a:p>
        </p:txBody>
      </p:sp>
      <p:sp>
        <p:nvSpPr>
          <p:cNvPr id="3" name="2 Marcador de contenido"/>
          <p:cNvSpPr>
            <a:spLocks noGrp="1"/>
          </p:cNvSpPr>
          <p:nvPr>
            <p:ph idx="1"/>
          </p:nvPr>
        </p:nvSpPr>
        <p:spPr/>
        <p:txBody>
          <a:bodyPr>
            <a:normAutofit lnSpcReduction="10000"/>
          </a:bodyPr>
          <a:lstStyle/>
          <a:p>
            <a:pPr algn="just"/>
            <a:r>
              <a:rPr lang="es-MX" sz="2550" b="1" u="sng" dirty="0"/>
              <a:t>General </a:t>
            </a:r>
            <a:r>
              <a:rPr lang="es-MX" sz="2550" b="1" u="sng" dirty="0" err="1"/>
              <a:t>Packet</a:t>
            </a:r>
            <a:r>
              <a:rPr lang="es-MX" sz="2550" b="1" u="sng" dirty="0"/>
              <a:t> Radio </a:t>
            </a:r>
            <a:r>
              <a:rPr lang="es-MX" sz="2550" b="1" u="sng" dirty="0" err="1"/>
              <a:t>Service</a:t>
            </a:r>
            <a:r>
              <a:rPr lang="es-MX" sz="2550" b="1" u="sng" dirty="0"/>
              <a:t> </a:t>
            </a:r>
            <a:r>
              <a:rPr lang="es-MX" dirty="0"/>
              <a:t>o servicio general de paquetes vía radio creado en la década de los 80 es una extensión del Sistema Global para Comunicaciones Móviles para la transmisión de datos mediante conmutación de paquetes.</a:t>
            </a:r>
          </a:p>
          <a:p>
            <a:pPr algn="just"/>
            <a:endParaRPr lang="es-MX" dirty="0"/>
          </a:p>
          <a:p>
            <a:pPr algn="just"/>
            <a:r>
              <a:rPr lang="es-MX" dirty="0"/>
              <a:t>GPRS proporciona una manera de utilizar la red de telefonía celular GSM para recibir datos desde una ubicación remota. </a:t>
            </a:r>
          </a:p>
          <a:p>
            <a:pPr algn="just"/>
            <a:r>
              <a:rPr lang="es-MX" dirty="0"/>
              <a:t>Esto se puede lograr mediante los sig. métodos:</a:t>
            </a:r>
          </a:p>
          <a:p>
            <a:pPr algn="just"/>
            <a:endParaRPr lang="es-MX" dirty="0"/>
          </a:p>
          <a:p>
            <a:pPr lvl="1" algn="just"/>
            <a:r>
              <a:rPr lang="es-MX" dirty="0"/>
              <a:t>Servicio De Mensajes Cortos</a:t>
            </a:r>
          </a:p>
          <a:p>
            <a:pPr lvl="1" algn="just"/>
            <a:r>
              <a:rPr lang="es-MX" dirty="0"/>
              <a:t>Audio</a:t>
            </a:r>
          </a:p>
          <a:p>
            <a:pPr lvl="1" algn="just"/>
            <a:r>
              <a:rPr lang="es-MX" dirty="0"/>
              <a:t>Servicio GPRS</a:t>
            </a:r>
          </a:p>
        </p:txBody>
      </p:sp>
    </p:spTree>
    <p:extLst>
      <p:ext uri="{BB962C8B-B14F-4D97-AF65-F5344CB8AC3E}">
        <p14:creationId xmlns:p14="http://schemas.microsoft.com/office/powerpoint/2010/main" val="2639036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Configuración de comunicación serial</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521" y="2433933"/>
            <a:ext cx="3879963" cy="2906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371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Módulo GPRS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766" y="2132856"/>
            <a:ext cx="4162202" cy="3121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4 Conector recto de flecha"/>
          <p:cNvCxnSpPr/>
          <p:nvPr/>
        </p:nvCxnSpPr>
        <p:spPr>
          <a:xfrm>
            <a:off x="2951820" y="2294874"/>
            <a:ext cx="1026114" cy="18902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2806706" y="2279483"/>
            <a:ext cx="1944216" cy="300082"/>
          </a:xfrm>
          <a:prstGeom prst="rect">
            <a:avLst/>
          </a:prstGeom>
          <a:noFill/>
        </p:spPr>
        <p:txBody>
          <a:bodyPr wrap="square" rtlCol="0">
            <a:spAutoFit/>
          </a:bodyPr>
          <a:lstStyle/>
          <a:p>
            <a:pPr algn="ctr"/>
            <a:r>
              <a:rPr lang="es-MX" sz="1350" dirty="0"/>
              <a:t>Módulo SIM900</a:t>
            </a:r>
          </a:p>
        </p:txBody>
      </p:sp>
    </p:spTree>
    <p:extLst>
      <p:ext uri="{BB962C8B-B14F-4D97-AF65-F5344CB8AC3E}">
        <p14:creationId xmlns:p14="http://schemas.microsoft.com/office/powerpoint/2010/main" val="2486978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Acerca del módulo</a:t>
            </a:r>
          </a:p>
        </p:txBody>
      </p:sp>
      <p:sp>
        <p:nvSpPr>
          <p:cNvPr id="3" name="2 Marcador de contenido"/>
          <p:cNvSpPr>
            <a:spLocks noGrp="1"/>
          </p:cNvSpPr>
          <p:nvPr>
            <p:ph idx="1"/>
          </p:nvPr>
        </p:nvSpPr>
        <p:spPr/>
        <p:txBody>
          <a:bodyPr>
            <a:normAutofit/>
          </a:bodyPr>
          <a:lstStyle/>
          <a:p>
            <a:r>
              <a:rPr lang="es-MX" dirty="0"/>
              <a:t>Se configura mediante comunicación UART mediante comandos AT</a:t>
            </a:r>
          </a:p>
          <a:p>
            <a:r>
              <a:rPr lang="es-MX" dirty="0"/>
              <a:t>12 GPIO, 2 PWM y un ADC (toda lógica 2,8 voltios) - </a:t>
            </a:r>
            <a:r>
              <a:rPr lang="es-MX"/>
              <a:t>para aumentar.</a:t>
            </a:r>
            <a:endParaRPr lang="es-MX" dirty="0"/>
          </a:p>
          <a:p>
            <a:r>
              <a:rPr lang="es-MX" dirty="0"/>
              <a:t>Bajo consumo de energía - (modo de reposo) 1,5 </a:t>
            </a:r>
            <a:r>
              <a:rPr lang="es-MX" dirty="0" err="1"/>
              <a:t>mA</a:t>
            </a:r>
            <a:endParaRPr lang="es-MX" dirty="0"/>
          </a:p>
          <a:p>
            <a:r>
              <a:rPr lang="es-MX" dirty="0"/>
              <a:t>Industrial Rango de temperatura de - 40 ° C a 85 ° C</a:t>
            </a:r>
          </a:p>
        </p:txBody>
      </p:sp>
    </p:spTree>
    <p:extLst>
      <p:ext uri="{BB962C8B-B14F-4D97-AF65-F5344CB8AC3E}">
        <p14:creationId xmlns:p14="http://schemas.microsoft.com/office/powerpoint/2010/main" val="3413376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a:bodyPr>
          <a:lstStyle/>
          <a:p>
            <a:endParaRPr lang="es-MX" dirty="0"/>
          </a:p>
          <a:p>
            <a:endParaRPr lang="es-MX" dirty="0"/>
          </a:p>
          <a:p>
            <a:r>
              <a:rPr lang="es-MX" dirty="0"/>
              <a:t>Basado en </a:t>
            </a:r>
            <a:r>
              <a:rPr lang="es-MX" dirty="0" err="1"/>
              <a:t>SIMCom</a:t>
            </a:r>
            <a:r>
              <a:rPr lang="es-MX" dirty="0"/>
              <a:t> módulo SIM900</a:t>
            </a:r>
          </a:p>
          <a:p>
            <a:endParaRPr lang="es-MX" dirty="0"/>
          </a:p>
          <a:p>
            <a:r>
              <a:rPr lang="es-MX" dirty="0" err="1"/>
              <a:t>Quad</a:t>
            </a:r>
            <a:r>
              <a:rPr lang="es-MX" dirty="0"/>
              <a:t>-Band 850/900/1800/1900 MHz - iba a funcionar en redes GSM en todos los países de todo el mundo.</a:t>
            </a:r>
          </a:p>
          <a:p>
            <a:endParaRPr lang="es-MX" dirty="0"/>
          </a:p>
          <a:p>
            <a:r>
              <a:rPr lang="es-MX" dirty="0"/>
              <a:t>Control a través de comandos AT - Comandos estándares: GSM 07.07 y 07.05 | </a:t>
            </a:r>
            <a:r>
              <a:rPr lang="es-MX" dirty="0" err="1"/>
              <a:t>Enhanced</a:t>
            </a:r>
            <a:r>
              <a:rPr lang="es-MX" dirty="0"/>
              <a:t> Comandos: Comandos AT </a:t>
            </a:r>
            <a:r>
              <a:rPr lang="es-MX" dirty="0" err="1"/>
              <a:t>Simcom</a:t>
            </a:r>
            <a:r>
              <a:rPr lang="es-MX" dirty="0"/>
              <a:t>.</a:t>
            </a:r>
          </a:p>
          <a:p>
            <a:endParaRPr lang="es-MX" dirty="0"/>
          </a:p>
        </p:txBody>
      </p:sp>
    </p:spTree>
    <p:extLst>
      <p:ext uri="{BB962C8B-B14F-4D97-AF65-F5344CB8AC3E}">
        <p14:creationId xmlns:p14="http://schemas.microsoft.com/office/powerpoint/2010/main" val="1580588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a:bodyPr>
          <a:lstStyle/>
          <a:p>
            <a:r>
              <a:rPr lang="es-MX" dirty="0"/>
              <a:t>Servicio de mensajes cortos - de manera que usted puede enviar pequeñas cantidades de datos a través de la red (ASCII o hexadecimal en bruto).</a:t>
            </a:r>
          </a:p>
          <a:p>
            <a:r>
              <a:rPr lang="es-MX" sz="2625" b="1" dirty="0">
                <a:solidFill>
                  <a:srgbClr val="FF0000"/>
                </a:solidFill>
              </a:rPr>
              <a:t>TCP </a:t>
            </a:r>
            <a:r>
              <a:rPr lang="es-MX" sz="2625" b="1" dirty="0" err="1">
                <a:solidFill>
                  <a:srgbClr val="FF0000"/>
                </a:solidFill>
              </a:rPr>
              <a:t>Embedded</a:t>
            </a:r>
            <a:r>
              <a:rPr lang="es-MX" sz="2625" b="1" dirty="0">
                <a:solidFill>
                  <a:srgbClr val="FF0000"/>
                </a:solidFill>
              </a:rPr>
              <a:t> / pila UDP - le permite cargar datos a un servidor web.</a:t>
            </a:r>
          </a:p>
          <a:p>
            <a:r>
              <a:rPr lang="es-MX" dirty="0"/>
              <a:t>Conectores de altavoces y auriculares - por lo que puede enviar señales DTMF o reproducir la grabación como un contestador.</a:t>
            </a:r>
          </a:p>
          <a:p>
            <a:r>
              <a:rPr lang="es-MX" dirty="0"/>
              <a:t>Titular de la tarjeta SIM y la antena GSM - presente a bordo.</a:t>
            </a:r>
          </a:p>
          <a:p>
            <a:endParaRPr lang="es-MX" dirty="0"/>
          </a:p>
        </p:txBody>
      </p:sp>
    </p:spTree>
    <p:extLst>
      <p:ext uri="{BB962C8B-B14F-4D97-AF65-F5344CB8AC3E}">
        <p14:creationId xmlns:p14="http://schemas.microsoft.com/office/powerpoint/2010/main" val="947645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800100" y="1115947"/>
            <a:ext cx="7543800" cy="556709"/>
          </a:xfrm>
        </p:spPr>
        <p:txBody>
          <a:bodyPr>
            <a:normAutofit fontScale="90000"/>
          </a:bodyPr>
          <a:lstStyle/>
          <a:p>
            <a:r>
              <a:rPr lang="es-MX" dirty="0"/>
              <a:t>Esquema:</a:t>
            </a:r>
          </a:p>
        </p:txBody>
      </p:sp>
      <p:sp>
        <p:nvSpPr>
          <p:cNvPr id="3" name="2 Marcador de contenido"/>
          <p:cNvSpPr>
            <a:spLocks noGrp="1"/>
          </p:cNvSpPr>
          <p:nvPr>
            <p:ph idx="1"/>
          </p:nvPr>
        </p:nvSpPr>
        <p:spPr/>
        <p:txBody>
          <a:bodyPr/>
          <a:lstStyle/>
          <a:p>
            <a:endParaRPr lang="es-MX"/>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1672656"/>
            <a:ext cx="6429375" cy="3864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5906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1481797" y="857250"/>
            <a:ext cx="6172200" cy="857250"/>
          </a:xfrm>
        </p:spPr>
        <p:txBody>
          <a:bodyPr>
            <a:normAutofit fontScale="90000"/>
          </a:bodyPr>
          <a:lstStyle/>
          <a:p>
            <a:pPr algn="ctr"/>
            <a:r>
              <a:rPr lang="es-MX" dirty="0"/>
              <a:t>Instalación del Hardware tarjeta SIM</a:t>
            </a:r>
          </a:p>
        </p:txBody>
      </p:sp>
      <p:sp>
        <p:nvSpPr>
          <p:cNvPr id="3" name="2 Marcador de contenido"/>
          <p:cNvSpPr>
            <a:spLocks noGrp="1"/>
          </p:cNvSpPr>
          <p:nvPr>
            <p:ph idx="1"/>
          </p:nvPr>
        </p:nvSpPr>
        <p:spPr/>
        <p:txBody>
          <a:bodyPr/>
          <a:lstStyle/>
          <a:p>
            <a:endParaRPr lang="es-MX"/>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670" y="1623143"/>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646802"/>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524" y="3699030"/>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1392" y="3320988"/>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6680733"/>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90</TotalTime>
  <Words>921</Words>
  <Application>Microsoft Office PowerPoint</Application>
  <PresentationFormat>Presentación en pantalla (4:3)</PresentationFormat>
  <Paragraphs>113</Paragraphs>
  <Slides>30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30</vt:i4>
      </vt:variant>
    </vt:vector>
  </HeadingPairs>
  <TitlesOfParts>
    <vt:vector size="35" baseType="lpstr">
      <vt:lpstr>Calibri</vt:lpstr>
      <vt:lpstr>Calibri Light</vt:lpstr>
      <vt:lpstr>Gill Sans MT</vt:lpstr>
      <vt:lpstr>Times New Roman</vt:lpstr>
      <vt:lpstr>Retrospección</vt:lpstr>
      <vt:lpstr>Control, adquisición y monitoreo con Arduino y Visual Basic .net</vt:lpstr>
      <vt:lpstr>Capítulo 11: Rastreador móvil por medio de GSM/GPRS y GPS</vt:lpstr>
      <vt:lpstr>Definición de la tecnología</vt:lpstr>
      <vt:lpstr>Módulo GPRS</vt:lpstr>
      <vt:lpstr>Acerca del módulo</vt:lpstr>
      <vt:lpstr>Presentación de PowerPoint</vt:lpstr>
      <vt:lpstr>Presentación de PowerPoint</vt:lpstr>
      <vt:lpstr>Esquema:</vt:lpstr>
      <vt:lpstr>Instalación del Hardware tarjeta SIM</vt:lpstr>
      <vt:lpstr>Módulo SIM900</vt:lpstr>
      <vt:lpstr>Requisitos del operador de RED</vt:lpstr>
      <vt:lpstr>Presentación de PowerPoint</vt:lpstr>
      <vt:lpstr>Tarjeta SIM</vt:lpstr>
      <vt:lpstr>Conexión a Internet</vt:lpstr>
      <vt:lpstr>Arquitectura del Sistema  El módulo GPRS permite al sistema conectarse a Internet a través del proveedor de Telefonía y se conecta a un servidor WEB remoto</vt:lpstr>
      <vt:lpstr>Tecnología GSM </vt:lpstr>
      <vt:lpstr>GSM-SMS</vt:lpstr>
      <vt:lpstr>Shield GSM para Arduino</vt:lpstr>
      <vt:lpstr>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Explicación del Shield GSM Arduino</vt:lpstr>
      <vt:lpstr>Presentación de PowerPoint</vt:lpstr>
      <vt:lpstr>Diagrama:</vt:lpstr>
      <vt:lpstr>Configuración de comunicación serial</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adquisición, monitoreo con Arduino y visual basic .net</dc:title>
  <dc:creator>PC</dc:creator>
  <cp:lastModifiedBy>hvela</cp:lastModifiedBy>
  <cp:revision>30</cp:revision>
  <dcterms:created xsi:type="dcterms:W3CDTF">2016-09-27T22:28:37Z</dcterms:created>
  <dcterms:modified xsi:type="dcterms:W3CDTF">2017-03-14T16:33:54Z</dcterms:modified>
</cp:coreProperties>
</file>