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BE032-1ECF-4955-8E09-39439F3809C1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38884-308A-4125-B7E0-855A3A5F7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40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69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014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51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9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2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21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77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30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73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12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08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98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gbee.org/" TargetMode="External"/><Relationship Id="rId2" Type="http://schemas.openxmlformats.org/officeDocument/2006/relationships/hyperlink" Target="http://www.domodesk.com/content.aspx?co=97&amp;amp;t=146&amp;amp;c=4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dirty="0"/>
              <a:t>Control, adquisición y monitoreo con Arduino y Visual Basic </a:t>
            </a:r>
            <a:r>
              <a:rPr lang="es-MX" sz="4950" dirty="0" err="1"/>
              <a:t>.net</a:t>
            </a:r>
            <a:endParaRPr lang="es-MX" sz="495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Mtro. </a:t>
            </a:r>
            <a:r>
              <a:rPr lang="es-MX" dirty="0" err="1"/>
              <a:t>ruben</a:t>
            </a:r>
            <a:r>
              <a:rPr lang="es-MX" dirty="0"/>
              <a:t> oliva ramos</a:t>
            </a:r>
          </a:p>
        </p:txBody>
      </p:sp>
    </p:spTree>
    <p:extLst>
      <p:ext uri="{BB962C8B-B14F-4D97-AF65-F5344CB8AC3E}">
        <p14:creationId xmlns:p14="http://schemas.microsoft.com/office/powerpoint/2010/main" val="233950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dirty="0"/>
              <a:t>Capítulo 4: Detección de presencia inalámbrica con módulos XBEE (Sensores Inalámbricos)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80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5038" y="1727525"/>
            <a:ext cx="7543800" cy="2674620"/>
          </a:xfrm>
        </p:spPr>
        <p:txBody>
          <a:bodyPr/>
          <a:lstStyle/>
          <a:p>
            <a:r>
              <a:rPr lang="es-MX" dirty="0"/>
              <a:t>Comunicación  inalámbrica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09260" y="4723542"/>
            <a:ext cx="7543800" cy="857250"/>
          </a:xfrm>
        </p:spPr>
        <p:txBody>
          <a:bodyPr/>
          <a:lstStyle/>
          <a:p>
            <a:r>
              <a:rPr lang="es-MX" dirty="0" err="1"/>
              <a:t>Xbee</a:t>
            </a:r>
            <a:endParaRPr lang="es-MX" dirty="0"/>
          </a:p>
        </p:txBody>
      </p:sp>
      <p:sp>
        <p:nvSpPr>
          <p:cNvPr id="4" name="AutoShape 2" descr="data:image/jpeg;base64,/9j/4AAQSkZJRgABAQAAAQABAAD/2wCEAAkGBxQTEhQSExQVEBUUFhwYGBcTFhYdGRUZFxgWFhcXHRYZHSwgGxolHBQXITEhKCktLzAuGB82ODcsOygtLisBCgoKDg0OGxAQGywkICQ0LC8yNy0sNy44NCwvLywsLCwsNiw0LCssLywsLywsNC0sLCwsLCwsLC8sLCwsLCwrLP/AABEIALAAsAMBIgACEQEDEQH/xAAcAAEAAgMBAQEAAAAAAAAAAAAABgcBBAUDAgj/xAA7EAABBAAEBAMFBQcEAwAAAAABAAIDEQQSITEFBhNBIlFhBzJxgZEzQlKh0RQjQ2JyscEVU4KyJOHw/8QAGgEBAAMBAQEAAAAAAAAAAAAAAAIDBAEFBv/EACcRAQACAgICAgEDBQAAAAAAAAABAgMREiEEMUFRIhNx8AUUUmHh/9oADAMBAAIRAxEAPwC8UREBERAREQEREBERAREQEREBERAREQEREBERAREQEREBERAREQEREBERAREQEREBERAREQEREBERAREQEREBERAREQEREBERARFi0GUtRXnDnzC4BpD3iWWtImEFx+P4R6lV9wP21P6rv2uFvSd7vRvNH5A3749dEF1WtTifFIcOzPNI2Jt1bjVlUzxT2yYmTMzDwRxa+FxcXOr1bVX81W3EuIyyy9aeV07Xk2XEnIfgdkH6tl4vA2ITOlYIiLDy4ZT8D3VZc2e2FjQY8CzqO/3n6MHwbu5UuMWXDokZshOUWcuvfLta6GC4Q5xAfZJ2Y3c/JB+s0REBERAREQEWCuDxDmqFj+jHeJnIJEUVE6ebtgg71paprjvtGc9schkAaXObLhYSQ9oGmsxFH5DW1rcic9Nw2YOc44bN4o3nM/Dhx0e1/wB9lmiwa6X6KXGUeUQu5ZXMxfHMPGxsr5o2seLa4uFOB7jzC6MTw4Ag2CLBHdQ3G9J6nW30tHjHFosLEZp3iNjdyfM7ADck+S3HuoEk0B3PZUr7ZOc8NiYW4XDu67myZy8fZig4Vm7nXsuuPTj/ALaZMxGEga1g+/OSSf8Ag3RvzJPwUJ4z7RuIYkFrpzG09oRkH1Hi+hUSilD9HaEea9HMK4PJ3rue/mfXzK9GQFx/v5D5r6ZGSQALvZdL9mDdHeI+XZv6rg1Y4y3VhzHc0NBWvvHdafRL5CDs8X8x3UgwzbOuxGv0U64b7K5JnMf1WsjLdTlOY32HkuiGcn8nS4rFMYzwta3xvPYHb5lfoHlvk/D4QWxuZ/43aldDhnB44QA1oJAAzULNLohdGUREBYtZUe5r5j/ZMjWs6skgcQC7KGtZlzOJ3PvjQan0Q277nADU0otxbnWJglbh2nGyRNt7YiMrBr70mw2O1qs+ZOZJcS3ExyydYN+zML8kTS0AkObRzUB3OpNKLScfMs8U2KjPSoMIjZka9nwAp2psjv6JWOSNp0nsvNL8biIsOZWyx4lhHThe6Nsbjs17y0l+2wXPbwizDBLPFio480UUmHGRhmOj8PLICXRvqsjjY01HY83mDloSsjlgc15IHRkadJhrkid+CYZfA6zmqjqAT2fZzzjLLJLDPII5Mtt6ULBPiXszAtc92hkAGxFnXZWcNRtDl8INxPlx0M7YnyZGPcWtke2qI95jmj3ZBY0utiNCFuS8nyMvK7PNGQ8MLAGvZehbZ8V6afLc2p5Dy7LiRNmjfiI8S0yCSf8AdvdWggnYR+7lb9yVra0IIIOsH62XpxyzPkjeCMLimODTHWkjXb+NoLQW5vLXUETi0yjNdPXl3i8fv9NpDj+9jcHOyXZMzKaKZZoxiyN7855yhzQYnmNoMmEJ8BBsRjfwnuw+X0Va4+MO/wDIhMcEkTbkAdbZMuWnszjxDXUa6t7lenCuOtjDpm5Qf4kbnADM7aRgu3C7LrOppZsvjxNudOmrF5E1rOO8bW/xznKRpqKEFpaSc52BGlkaNPfLuqA4jwx0O1uZ/b9QrO4RiWyRZpXdYnVo0yjN/SdhVAaf4XjxThjJHFpYI9qEZzOf+I9KvCNqvfyVc2mJ7K131CppYQ7vR7EL3wBNlrm2e2tD5rucUwmHZiZIoLyR0NST4h72p/QLmwMqZ/y/ypxJNdOnwzD+JxPiIaaA2HwC2eH8IklcGRsdK9w91ovcVr5Lr8k8HfiZjEzS2+JxGjRep/RXpwLgcWFjyRNr8Tj7zz5kqaCv+S/ZpJFMzEYlzAGaiJupvtbtvlStFopZpEBZREBEXy4oPpUN7bsfnxzYwfsYgNP5yXOH/X6KzeN8+YaAlrHDEPGlMIyg/wA0mw/NUhzG2bF4ueZ7QwueL10HhFAdyKCs8a1b5OMT2q8ut6YucxqHBwEZ6jXtj6uRwJblsUDdOOwG+/kphNK0wzSvkLBI1zAzEObu4A6NaXGTKCKIDRruuvybyS6SIudLkjcdBkD3PNEEtZfhBAIu9duy+uZ+Sugxsz6xETZACHDI7Q6A0fdOuyuzeJTJfUz3Hx/OmbH5M0pvX4/aJcCxr8LlhmMbsPjG24FzXZA7w5zQJB89BpZC6/NPL5fICw5p8rHAg+KYO9zNrpNbSGOJ8eWjRGsc43hJXyhrY2ZS09PosDQWgi/D5ixd+e5Xa5bkfg2mPFsLsHMfE3Lma2QkNaTqA0OusxNCr3XJiY7XVmJ6TqLFYdz8MxsOO4lDM0gTSySyxMfoCJYr0c00DmAI1q9VoYnhcs0U37ThsLhLJpsbgxszWAmiDpFKAQ5j3Vo4gjVc3/VHwzyR4WfqykW9kMwvGAbVIGkMxTfMA5x6jXa5Y4Dgnx/6zijN02kvDcRNHMHuFAOsMBJsUGHXbZVa0slE8pY6FksueGz+zTOADWEUHBzaNSAEWCdq7EFcXiGMuUSt+2DszyMpZYrLlHyduNdLU245x/D4zESSdeN0MrQDh3wSxvOUHK4S6tMws07bsdCojw/l580vRhJkGXMxzgWZ2UadlO362rYn/JCYn1DscB4oCS9vgLvtWgmw42TM15GVoLjWQfVS5zcVho+owMLZmuBJJJaNPHkHvEDXdQzhsOHgEE7ScQ/MerE7NG0VsOpRs2aoXe+iknLOP6WHkiZlcyVxplXkdoMoA1s3Vnel53k+5mr3P6de16foaj/nzpnh/sglcWujxLBG8WXgWa30F6qSw+xrCtc1zZphtnHhOcjvZ91fHAOJz4D7SN5w33xuY/N7QO3m36KycNO2Roexwe1wsEbEHupYclb/ALwzeZgthyTG9x8S1+D8GhwzOnCwRt71ufUncrfRFcxiIiAiIgwoB7V8PK6NgY9zWmw5gJDXk1QJ+R0VgLXx2EbKwseMzXDUKGSnOulmK/C8WU9heIwiEOE0cNCugYHPJ8w51ga/DS1DjxBucNNRE/ZknwgE30n3938LvuqS88cqPhea1BstPaQeXo8fmoJxzCsEbH5s+axWgILasFYcfKmT6/Z6WXHhy45+d/aweX+apMMwx9NsjA4+F5LXxu8s4+N/OxuvPj3MkuIZlfkw8Idmq9C6vxVbyK+p1tQLhXMOVpZK7K9opkhbmDgPuvb3I7O+K852uldmMrJj55xY9ADsPQUvbx+Ry76i32+byeNOP8ZmZr9N7G8dy+GEG7zdR2haRsWs7EAkWdwaIpSfgvtanjAbNBFiGbOLRleR/wBXH6WoK/BPH3T8hf8AZbHDeDGV8YLmMD35fE4CvUg7elqdorPczsx3n1HSVc4cUwOKAdHEyGSszXwjK4Hdtho9PKx6FcaWPEYyJzwxxER6mIc0nI99ANldGNGy5Scx+8K2rXZfgMPA2VjiXzRyjLIzL0XNbqTZNnfajtuvHifHTLK5wGXqtGZsYc2Om0Ggsuj/AMlnnJr01RSZ9tuDh2Fw5cHVjmyQ+F0bsgje67slpzdttR81ocS486VsLDU3S/dtprRQ0zGhudBv9FpNge7K6R1Ob+E7369l7tytFAAfDc/qqbW+ZWVr8Q8ThnSX1XeEmw0biqoZv0XY4JN0XZmHJVG/XUWSd9DutdmDcRmcRE3zfv8AIKXctckzzU5jOk0/xp7sjzbH3/JZc1oyVmlXoeNWcF4vdnF8aD4yI8O3DOcKdM6WRxcD/KRbvn8lOfZnw+SKB+YPaxxBYH/A5iAdgdF0uBcnwYenazSD+JJqR/SNm/JSGl3FgmJi1vaGfyq2rwxxqH0iItTEIiICIiAiIg0eLcMZPG6OQWD9QexHqFSXNXLjsLNmLA8iztpI0buH8w7hX2uZxzhDMTGWO0O7XDdruxCqy44vC7DmnHP+n5e4rwzO5zomHJelDYepC4U+HLDTh8irW43wmTCySMIADh4xWlHQSs9P7FczB8Hje5jWRule8Gw27bVAG3WDob7ALFGacc8bPV/t65a8o6j+e1bsc5lZHPafQkf5XQwfFZryl2fbR4Bv5kKe8U5UDMrZI3RuefDYsGh5t2J377LhT8sDVwe0OBsWauvu619VdHl19Syz4FrV5Vh5mAucXOJ1bWUfr+i+2hrRlaAPIBbjcGat5yD/AO7/APpSzlvknETU5jBAw/xJgbPq1m5/JWzm31SNqK+Pxjd50iDMG4jM8iJvmd/opfy1yTNNTo2dFp/jTg2R5tZufyVk8A5Lw+GIfXXlH8SXUg/yt2apLS5+lNu7yTnivWOEZ4FyVhsOQ8jryfjl1r+luzVJgEWVfERHpmtabdyxSyiLrgiIgIiICIiAiIgIiIOPzBwRuJZR8L26sdXun/IPcd1UjoX4GZ4c14aQGyNifleBd2ySvdJ8qPa1eS4/MHAG4lo16b2+68C68xXceiozYufce4avHz8Pxt6lUXGMW17QImy4eEHMf2iZ0hLuxa0k5Tvs7W9dlscD5LxOJOcN6Tf92cGz6tZoT+Ss3g3KEEBDyOtIPvyakH0GwXfpV08aN8r+1l/MmK8MfpG+AclYfDU6jPJ/uSUa/pbs1SUIsrVERHpitabexERdcEREBERAREQEREBERAREQEREBERAREQEREBERAREQEREBERAREQEREBERAREQEREBERAREQEREBERAREQEREBERAREQf/9k="/>
          <p:cNvSpPr>
            <a:spLocks noChangeAspect="1" noChangeArrowheads="1"/>
          </p:cNvSpPr>
          <p:nvPr/>
        </p:nvSpPr>
        <p:spPr bwMode="auto">
          <a:xfrm>
            <a:off x="1143000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MX" sz="1350"/>
          </a:p>
        </p:txBody>
      </p:sp>
      <p:pic>
        <p:nvPicPr>
          <p:cNvPr id="1028" name="Picture 4" descr="https://encrypted-tbn2.gstatic.com/images?q=tbn:ANd9GcStK4m32Y_JcIOFA-Um-yATbHrX3UgRdvDM4oSsRma62xY0Yu8n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614" y="977504"/>
            <a:ext cx="2052608" cy="205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jpeg;base64,/9j/4AAQSkZJRgABAQAAAQABAAD/2wCEAAkGBxQTEhQSExQVEBUUFhwYGBcTFhYdGRUZFxgWFhcXHRYZHSwgGxolHBQXITEhKCktLzAuGB82ODcsOygtLisBCgoKDg0OGxAQGywkICQ0LC8yNy0sNy44NCwvLywsLCwsNiw0LCssLywsLywsNC0sLCwsLCwsLC8sLCwsLCwrLP/AABEIALAAsAMBIgACEQEDEQH/xAAcAAEAAgMBAQEAAAAAAAAAAAAABgcBBAUDAgj/xAA7EAABBAAEBAMFBQcEAwAAAAABAAIDEQQSITEFBhNBIlFhBzJxgZEzQlKh0RQjQ2JyscEVU4KyJOHw/8QAGgEBAAMBAQEAAAAAAAAAAAAAAAIDBAEFBv/EACcRAQACAgICAgEDBQAAAAAAAAABAgMREiEEMUFRIhNx8AUUUmHh/9oADAMBAAIRAxEAPwC8UREBERAREQEREBERAREQEREBERAREQEREBERAREQEREBERAREQEREBERAREQEREBERAREQEREBERAREQEREBERAREQEREBERARFi0GUtRXnDnzC4BpD3iWWtImEFx+P4R6lV9wP21P6rv2uFvSd7vRvNH5A3749dEF1WtTifFIcOzPNI2Jt1bjVlUzxT2yYmTMzDwRxa+FxcXOr1bVX81W3EuIyyy9aeV07Xk2XEnIfgdkH6tl4vA2ITOlYIiLDy4ZT8D3VZc2e2FjQY8CzqO/3n6MHwbu5UuMWXDokZshOUWcuvfLta6GC4Q5xAfZJ2Y3c/JB+s0REBERAREQEWCuDxDmqFj+jHeJnIJEUVE6ebtgg71paprjvtGc9schkAaXObLhYSQ9oGmsxFH5DW1rcic9Nw2YOc44bN4o3nM/Dhx0e1/wB9lmiwa6X6KXGUeUQu5ZXMxfHMPGxsr5o2seLa4uFOB7jzC6MTw4Ag2CLBHdQ3G9J6nW30tHjHFosLEZp3iNjdyfM7ADck+S3HuoEk0B3PZUr7ZOc8NiYW4XDu67myZy8fZig4Vm7nXsuuPTj/ALaZMxGEga1g+/OSSf8Ag3RvzJPwUJ4z7RuIYkFrpzG09oRkH1Hi+hUSilD9HaEea9HMK4PJ3rue/mfXzK9GQFx/v5D5r6ZGSQALvZdL9mDdHeI+XZv6rg1Y4y3VhzHc0NBWvvHdafRL5CDs8X8x3UgwzbOuxGv0U64b7K5JnMf1WsjLdTlOY32HkuiGcn8nS4rFMYzwta3xvPYHb5lfoHlvk/D4QWxuZ/43aldDhnB44QA1oJAAzULNLohdGUREBYtZUe5r5j/ZMjWs6skgcQC7KGtZlzOJ3PvjQan0Q277nADU0otxbnWJglbh2nGyRNt7YiMrBr70mw2O1qs+ZOZJcS3ExyydYN+zML8kTS0AkObRzUB3OpNKLScfMs8U2KjPSoMIjZka9nwAp2psjv6JWOSNp0nsvNL8biIsOZWyx4lhHThe6Nsbjs17y0l+2wXPbwizDBLPFio480UUmHGRhmOj8PLICXRvqsjjY01HY83mDloSsjlgc15IHRkadJhrkid+CYZfA6zmqjqAT2fZzzjLLJLDPII5Mtt6ULBPiXszAtc92hkAGxFnXZWcNRtDl8INxPlx0M7YnyZGPcWtke2qI95jmj3ZBY0utiNCFuS8nyMvK7PNGQ8MLAGvZehbZ8V6afLc2p5Dy7LiRNmjfiI8S0yCSf8AdvdWggnYR+7lb9yVra0IIIOsH62XpxyzPkjeCMLimODTHWkjXb+NoLQW5vLXUETi0yjNdPXl3i8fv9NpDj+9jcHOyXZMzKaKZZoxiyN7855yhzQYnmNoMmEJ8BBsRjfwnuw+X0Va4+MO/wDIhMcEkTbkAdbZMuWnszjxDXUa6t7lenCuOtjDpm5Qf4kbnADM7aRgu3C7LrOppZsvjxNudOmrF5E1rOO8bW/xznKRpqKEFpaSc52BGlkaNPfLuqA4jwx0O1uZ/b9QrO4RiWyRZpXdYnVo0yjN/SdhVAaf4XjxThjJHFpYI9qEZzOf+I9KvCNqvfyVc2mJ7K131CppYQ7vR7EL3wBNlrm2e2tD5rucUwmHZiZIoLyR0NST4h72p/QLmwMqZ/y/ypxJNdOnwzD+JxPiIaaA2HwC2eH8IklcGRsdK9w91ovcVr5Lr8k8HfiZjEzS2+JxGjRep/RXpwLgcWFjyRNr8Tj7zz5kqaCv+S/ZpJFMzEYlzAGaiJupvtbtvlStFopZpEBZREBEXy4oPpUN7bsfnxzYwfsYgNP5yXOH/X6KzeN8+YaAlrHDEPGlMIyg/wA0mw/NUhzG2bF4ueZ7QwueL10HhFAdyKCs8a1b5OMT2q8ut6YucxqHBwEZ6jXtj6uRwJblsUDdOOwG+/kphNK0wzSvkLBI1zAzEObu4A6NaXGTKCKIDRruuvybyS6SIudLkjcdBkD3PNEEtZfhBAIu9duy+uZ+Sugxsz6xETZACHDI7Q6A0fdOuyuzeJTJfUz3Hx/OmbH5M0pvX4/aJcCxr8LlhmMbsPjG24FzXZA7w5zQJB89BpZC6/NPL5fICw5p8rHAg+KYO9zNrpNbSGOJ8eWjRGsc43hJXyhrY2ZS09PosDQWgi/D5ixd+e5Xa5bkfg2mPFsLsHMfE3Lma2QkNaTqA0OusxNCr3XJiY7XVmJ6TqLFYdz8MxsOO4lDM0gTSySyxMfoCJYr0c00DmAI1q9VoYnhcs0U37ThsLhLJpsbgxszWAmiDpFKAQ5j3Vo4gjVc3/VHwzyR4WfqykW9kMwvGAbVIGkMxTfMA5x6jXa5Y4Dgnx/6zijN02kvDcRNHMHuFAOsMBJsUGHXbZVa0slE8pY6FksueGz+zTOADWEUHBzaNSAEWCdq7EFcXiGMuUSt+2DszyMpZYrLlHyduNdLU245x/D4zESSdeN0MrQDh3wSxvOUHK4S6tMws07bsdCojw/l580vRhJkGXMxzgWZ2UadlO362rYn/JCYn1DscB4oCS9vgLvtWgmw42TM15GVoLjWQfVS5zcVho+owMLZmuBJJJaNPHkHvEDXdQzhsOHgEE7ScQ/MerE7NG0VsOpRs2aoXe+iknLOP6WHkiZlcyVxplXkdoMoA1s3Vnel53k+5mr3P6de16foaj/nzpnh/sglcWujxLBG8WXgWa30F6qSw+xrCtc1zZphtnHhOcjvZ91fHAOJz4D7SN5w33xuY/N7QO3m36KycNO2Roexwe1wsEbEHupYclb/ALwzeZgthyTG9x8S1+D8GhwzOnCwRt71ufUncrfRFcxiIiAiIgwoB7V8PK6NgY9zWmw5gJDXk1QJ+R0VgLXx2EbKwseMzXDUKGSnOulmK/C8WU9heIwiEOE0cNCugYHPJ8w51ga/DS1DjxBucNNRE/ZknwgE30n3938LvuqS88cqPhea1BstPaQeXo8fmoJxzCsEbH5s+axWgILasFYcfKmT6/Z6WXHhy45+d/aweX+apMMwx9NsjA4+F5LXxu8s4+N/OxuvPj3MkuIZlfkw8Idmq9C6vxVbyK+p1tQLhXMOVpZK7K9opkhbmDgPuvb3I7O+K852uldmMrJj55xY9ADsPQUvbx+Ry76i32+byeNOP8ZmZr9N7G8dy+GEG7zdR2haRsWs7EAkWdwaIpSfgvtanjAbNBFiGbOLRleR/wBXH6WoK/BPH3T8hf8AZbHDeDGV8YLmMD35fE4CvUg7elqdorPczsx3n1HSVc4cUwOKAdHEyGSszXwjK4Hdtho9PKx6FcaWPEYyJzwxxER6mIc0nI99ANldGNGy5Scx+8K2rXZfgMPA2VjiXzRyjLIzL0XNbqTZNnfajtuvHifHTLK5wGXqtGZsYc2Om0Ggsuj/AMlnnJr01RSZ9tuDh2Fw5cHVjmyQ+F0bsgje67slpzdttR81ocS486VsLDU3S/dtprRQ0zGhudBv9FpNge7K6R1Ob+E7369l7tytFAAfDc/qqbW+ZWVr8Q8ThnSX1XeEmw0biqoZv0XY4JN0XZmHJVG/XUWSd9DutdmDcRmcRE3zfv8AIKXctckzzU5jOk0/xp7sjzbH3/JZc1oyVmlXoeNWcF4vdnF8aD4yI8O3DOcKdM6WRxcD/KRbvn8lOfZnw+SKB+YPaxxBYH/A5iAdgdF0uBcnwYenazSD+JJqR/SNm/JSGl3FgmJi1vaGfyq2rwxxqH0iItTEIiICIiAiIg0eLcMZPG6OQWD9QexHqFSXNXLjsLNmLA8iztpI0buH8w7hX2uZxzhDMTGWO0O7XDdruxCqy44vC7DmnHP+n5e4rwzO5zomHJelDYepC4U+HLDTh8irW43wmTCySMIADh4xWlHQSs9P7FczB8Hje5jWRule8Gw27bVAG3WDob7ALFGacc8bPV/t65a8o6j+e1bsc5lZHPafQkf5XQwfFZryl2fbR4Bv5kKe8U5UDMrZI3RuefDYsGh5t2J377LhT8sDVwe0OBsWauvu619VdHl19Syz4FrV5Vh5mAucXOJ1bWUfr+i+2hrRlaAPIBbjcGat5yD/AO7/APpSzlvknETU5jBAw/xJgbPq1m5/JWzm31SNqK+Pxjd50iDMG4jM8iJvmd/opfy1yTNNTo2dFp/jTg2R5tZufyVk8A5Lw+GIfXXlH8SXUg/yt2apLS5+lNu7yTnivWOEZ4FyVhsOQ8jryfjl1r+luzVJgEWVfERHpmtabdyxSyiLrgiIgIiICIiAiIgIiIOPzBwRuJZR8L26sdXun/IPcd1UjoX4GZ4c14aQGyNifleBd2ySvdJ8qPa1eS4/MHAG4lo16b2+68C68xXceiozYufce4avHz8Pxt6lUXGMW17QImy4eEHMf2iZ0hLuxa0k5Tvs7W9dlscD5LxOJOcN6Tf92cGz6tZoT+Ss3g3KEEBDyOtIPvyakH0GwXfpV08aN8r+1l/MmK8MfpG+AclYfDU6jPJ/uSUa/pbs1SUIsrVERHpitabexERdcEREBERAREQEREBERAREQEREBERAREQEREBERAREQEREBERAREQEREBERAREQEREBERAREQEREBERAREQEREBERAREQf/9k="/>
          <p:cNvSpPr>
            <a:spLocks noChangeAspect="1" noChangeArrowheads="1"/>
          </p:cNvSpPr>
          <p:nvPr/>
        </p:nvSpPr>
        <p:spPr bwMode="auto">
          <a:xfrm>
            <a:off x="1257300" y="8632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MX" sz="1350"/>
          </a:p>
        </p:txBody>
      </p:sp>
      <p:sp>
        <p:nvSpPr>
          <p:cNvPr id="6" name="AutoShape 8" descr="data:image/jpeg;base64,/9j/4AAQSkZJRgABAQAAAQABAAD/2wCEAAkGBxQTEhQSExQVEBUUFhwYGBcTFhYdGRUZFxgWFhcXHRYZHSwgGxolHBQXITEhKCktLzAuGB82ODcsOygtLisBCgoKDg0OGxAQGywkICQ0LC8yNy0sNy44NCwvLywsLCwsNiw0LCssLywsLywsNC0sLCwsLCwsLC8sLCwsLCwrLP/AABEIALAAsAMBIgACEQEDEQH/xAAcAAEAAgMBAQEAAAAAAAAAAAAABgcBBAUDAgj/xAA7EAABBAAEBAMFBQcEAwAAAAABAAIDEQQSITEFBhNBIlFhBzJxgZEzQlKh0RQjQ2JyscEVU4KyJOHw/8QAGgEBAAMBAQEAAAAAAAAAAAAAAAIDBAEFBv/EACcRAQACAgICAgEDBQAAAAAAAAABAgMREiEEMUFRIhNx8AUUUmHh/9oADAMBAAIRAxEAPwC8UREBERAREQEREBERAREQEREBERAREQEREBERAREQEREBERAREQEREBERAREQEREBERAREQEREBERAREQEREBERAREQEREBERARFi0GUtRXnDnzC4BpD3iWWtImEFx+P4R6lV9wP21P6rv2uFvSd7vRvNH5A3749dEF1WtTifFIcOzPNI2Jt1bjVlUzxT2yYmTMzDwRxa+FxcXOr1bVX81W3EuIyyy9aeV07Xk2XEnIfgdkH6tl4vA2ITOlYIiLDy4ZT8D3VZc2e2FjQY8CzqO/3n6MHwbu5UuMWXDokZshOUWcuvfLta6GC4Q5xAfZJ2Y3c/JB+s0REBERAREQEWCuDxDmqFj+jHeJnIJEUVE6ebtgg71paprjvtGc9schkAaXObLhYSQ9oGmsxFH5DW1rcic9Nw2YOc44bN4o3nM/Dhx0e1/wB9lmiwa6X6KXGUeUQu5ZXMxfHMPGxsr5o2seLa4uFOB7jzC6MTw4Ag2CLBHdQ3G9J6nW30tHjHFosLEZp3iNjdyfM7ADck+S3HuoEk0B3PZUr7ZOc8NiYW4XDu67myZy8fZig4Vm7nXsuuPTj/ALaZMxGEga1g+/OSSf8Ag3RvzJPwUJ4z7RuIYkFrpzG09oRkH1Hi+hUSilD9HaEea9HMK4PJ3rue/mfXzK9GQFx/v5D5r6ZGSQALvZdL9mDdHeI+XZv6rg1Y4y3VhzHc0NBWvvHdafRL5CDs8X8x3UgwzbOuxGv0U64b7K5JnMf1WsjLdTlOY32HkuiGcn8nS4rFMYzwta3xvPYHb5lfoHlvk/D4QWxuZ/43aldDhnB44QA1oJAAzULNLohdGUREBYtZUe5r5j/ZMjWs6skgcQC7KGtZlzOJ3PvjQan0Q277nADU0otxbnWJglbh2nGyRNt7YiMrBr70mw2O1qs+ZOZJcS3ExyydYN+zML8kTS0AkObRzUB3OpNKLScfMs8U2KjPSoMIjZka9nwAp2psjv6JWOSNp0nsvNL8biIsOZWyx4lhHThe6Nsbjs17y0l+2wXPbwizDBLPFio480UUmHGRhmOj8PLICXRvqsjjY01HY83mDloSsjlgc15IHRkadJhrkid+CYZfA6zmqjqAT2fZzzjLLJLDPII5Mtt6ULBPiXszAtc92hkAGxFnXZWcNRtDl8INxPlx0M7YnyZGPcWtke2qI95jmj3ZBY0utiNCFuS8nyMvK7PNGQ8MLAGvZehbZ8V6afLc2p5Dy7LiRNmjfiI8S0yCSf8AdvdWggnYR+7lb9yVra0IIIOsH62XpxyzPkjeCMLimODTHWkjXb+NoLQW5vLXUETi0yjNdPXl3i8fv9NpDj+9jcHOyXZMzKaKZZoxiyN7855yhzQYnmNoMmEJ8BBsRjfwnuw+X0Va4+MO/wDIhMcEkTbkAdbZMuWnszjxDXUa6t7lenCuOtjDpm5Qf4kbnADM7aRgu3C7LrOppZsvjxNudOmrF5E1rOO8bW/xznKRpqKEFpaSc52BGlkaNPfLuqA4jwx0O1uZ/b9QrO4RiWyRZpXdYnVo0yjN/SdhVAaf4XjxThjJHFpYI9qEZzOf+I9KvCNqvfyVc2mJ7K131CppYQ7vR7EL3wBNlrm2e2tD5rucUwmHZiZIoLyR0NST4h72p/QLmwMqZ/y/ypxJNdOnwzD+JxPiIaaA2HwC2eH8IklcGRsdK9w91ovcVr5Lr8k8HfiZjEzS2+JxGjRep/RXpwLgcWFjyRNr8Tj7zz5kqaCv+S/ZpJFMzEYlzAGaiJupvtbtvlStFopZpEBZREBEXy4oPpUN7bsfnxzYwfsYgNP5yXOH/X6KzeN8+YaAlrHDEPGlMIyg/wA0mw/NUhzG2bF4ueZ7QwueL10HhFAdyKCs8a1b5OMT2q8ut6YucxqHBwEZ6jXtj6uRwJblsUDdOOwG+/kphNK0wzSvkLBI1zAzEObu4A6NaXGTKCKIDRruuvybyS6SIudLkjcdBkD3PNEEtZfhBAIu9duy+uZ+Sugxsz6xETZACHDI7Q6A0fdOuyuzeJTJfUz3Hx/OmbH5M0pvX4/aJcCxr8LlhmMbsPjG24FzXZA7w5zQJB89BpZC6/NPL5fICw5p8rHAg+KYO9zNrpNbSGOJ8eWjRGsc43hJXyhrY2ZS09PosDQWgi/D5ixd+e5Xa5bkfg2mPFsLsHMfE3Lma2QkNaTqA0OusxNCr3XJiY7XVmJ6TqLFYdz8MxsOO4lDM0gTSySyxMfoCJYr0c00DmAI1q9VoYnhcs0U37ThsLhLJpsbgxszWAmiDpFKAQ5j3Vo4gjVc3/VHwzyR4WfqykW9kMwvGAbVIGkMxTfMA5x6jXa5Y4Dgnx/6zijN02kvDcRNHMHuFAOsMBJsUGHXbZVa0slE8pY6FksueGz+zTOADWEUHBzaNSAEWCdq7EFcXiGMuUSt+2DszyMpZYrLlHyduNdLU245x/D4zESSdeN0MrQDh3wSxvOUHK4S6tMws07bsdCojw/l580vRhJkGXMxzgWZ2UadlO362rYn/JCYn1DscB4oCS9vgLvtWgmw42TM15GVoLjWQfVS5zcVho+owMLZmuBJJJaNPHkHvEDXdQzhsOHgEE7ScQ/MerE7NG0VsOpRs2aoXe+iknLOP6WHkiZlcyVxplXkdoMoA1s3Vnel53k+5mr3P6de16foaj/nzpnh/sglcWujxLBG8WXgWa30F6qSw+xrCtc1zZphtnHhOcjvZ91fHAOJz4D7SN5w33xuY/N7QO3m36KycNO2Roexwe1wsEbEHupYclb/ALwzeZgthyTG9x8S1+D8GhwzOnCwRt71ufUncrfRFcxiIiAiIgwoB7V8PK6NgY9zWmw5gJDXk1QJ+R0VgLXx2EbKwseMzXDUKGSnOulmK/C8WU9heIwiEOE0cNCugYHPJ8w51ga/DS1DjxBucNNRE/ZknwgE30n3938LvuqS88cqPhea1BstPaQeXo8fmoJxzCsEbH5s+axWgILasFYcfKmT6/Z6WXHhy45+d/aweX+apMMwx9NsjA4+F5LXxu8s4+N/OxuvPj3MkuIZlfkw8Idmq9C6vxVbyK+p1tQLhXMOVpZK7K9opkhbmDgPuvb3I7O+K852uldmMrJj55xY9ADsPQUvbx+Ry76i32+byeNOP8ZmZr9N7G8dy+GEG7zdR2haRsWs7EAkWdwaIpSfgvtanjAbNBFiGbOLRleR/wBXH6WoK/BPH3T8hf8AZbHDeDGV8YLmMD35fE4CvUg7elqdorPczsx3n1HSVc4cUwOKAdHEyGSszXwjK4Hdtho9PKx6FcaWPEYyJzwxxER6mIc0nI99ANldGNGy5Scx+8K2rXZfgMPA2VjiXzRyjLIzL0XNbqTZNnfajtuvHifHTLK5wGXqtGZsYc2Om0Ggsuj/AMlnnJr01RSZ9tuDh2Fw5cHVjmyQ+F0bsgje67slpzdttR81ocS486VsLDU3S/dtprRQ0zGhudBv9FpNge7K6R1Ob+E7369l7tytFAAfDc/qqbW+ZWVr8Q8ThnSX1XeEmw0biqoZv0XY4JN0XZmHJVG/XUWSd9DutdmDcRmcRE3zfv8AIKXctckzzU5jOk0/xp7sjzbH3/JZc1oyVmlXoeNWcF4vdnF8aD4yI8O3DOcKdM6WRxcD/KRbvn8lOfZnw+SKB+YPaxxBYH/A5iAdgdF0uBcnwYenazSD+JJqR/SNm/JSGl3FgmJi1vaGfyq2rwxxqH0iItTEIiICIiAiIg0eLcMZPG6OQWD9QexHqFSXNXLjsLNmLA8iztpI0buH8w7hX2uZxzhDMTGWO0O7XDdruxCqy44vC7DmnHP+n5e4rwzO5zomHJelDYepC4U+HLDTh8irW43wmTCySMIADh4xWlHQSs9P7FczB8Hje5jWRule8Gw27bVAG3WDob7ALFGacc8bPV/t65a8o6j+e1bsc5lZHPafQkf5XQwfFZryl2fbR4Bv5kKe8U5UDMrZI3RuefDYsGh5t2J377LhT8sDVwe0OBsWauvu619VdHl19Syz4FrV5Vh5mAucXOJ1bWUfr+i+2hrRlaAPIBbjcGat5yD/AO7/APpSzlvknETU5jBAw/xJgbPq1m5/JWzm31SNqK+Pxjd50iDMG4jM8iJvmd/opfy1yTNNTo2dFp/jTg2R5tZufyVk8A5Lw+GIfXXlH8SXUg/yt2apLS5+lNu7yTnivWOEZ4FyVhsOQ8jryfjl1r+luzVJgEWVfERHpmtabdyxSyiLrgiIgIiICIiAiIgIiIOPzBwRuJZR8L26sdXun/IPcd1UjoX4GZ4c14aQGyNifleBd2ySvdJ8qPa1eS4/MHAG4lo16b2+68C68xXceiozYufce4avHz8Pxt6lUXGMW17QImy4eEHMf2iZ0hLuxa0k5Tvs7W9dlscD5LxOJOcN6Tf92cGz6tZoT+Ss3g3KEEBDyOtIPvyakH0GwXfpV08aN8r+1l/MmK8MfpG+AclYfDU6jPJ/uSUa/pbs1SUIsrVERHpitabexERdcEREBERAREQEREBERAREQEREBERAREQEREBERAREQEREBERAREQEREBERAREQEREBERAREQEREBERAREQEREBERAREQf/9k="/>
          <p:cNvSpPr>
            <a:spLocks noChangeAspect="1" noChangeArrowheads="1"/>
          </p:cNvSpPr>
          <p:nvPr/>
        </p:nvSpPr>
        <p:spPr bwMode="auto">
          <a:xfrm>
            <a:off x="1371600" y="9775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MX" sz="1350"/>
          </a:p>
        </p:txBody>
      </p:sp>
      <p:pic>
        <p:nvPicPr>
          <p:cNvPr id="1034" name="Picture 10" descr="https://encrypted-tbn2.gstatic.com/images?q=tbn:ANd9GcQZ9kTVwiiqyS4Xk5PcdALE66uscFZ_cnPJO1SoAr25BrYYd62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125915"/>
            <a:ext cx="1431821" cy="143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71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6" name="Picture 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62" y="1011965"/>
            <a:ext cx="6480989" cy="42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64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Protocolo </a:t>
            </a:r>
            <a:r>
              <a:rPr lang="es-MX" dirty="0" err="1"/>
              <a:t>zig</a:t>
            </a:r>
            <a:r>
              <a:rPr lang="es-MX" dirty="0"/>
              <a:t> </a:t>
            </a:r>
            <a:r>
              <a:rPr lang="es-MX" dirty="0" err="1"/>
              <a:t>bee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err="1">
                <a:solidFill>
                  <a:schemeClr val="tx1"/>
                </a:solidFill>
              </a:rPr>
              <a:t>ZigBee</a:t>
            </a:r>
            <a:r>
              <a:rPr lang="es-MX" dirty="0">
                <a:solidFill>
                  <a:schemeClr val="tx1"/>
                </a:solidFill>
              </a:rPr>
              <a:t> es un protocolo de alto nivel de comunicación inalámbrica para su utilización con radiodifusión digital de </a:t>
            </a:r>
            <a:r>
              <a:rPr lang="es-MX" b="1" dirty="0">
                <a:solidFill>
                  <a:schemeClr val="tx1"/>
                </a:solidFill>
              </a:rPr>
              <a:t>bajo consumo</a:t>
            </a:r>
            <a:r>
              <a:rPr lang="es-MX" dirty="0">
                <a:solidFill>
                  <a:schemeClr val="tx1"/>
                </a:solidFill>
              </a:rPr>
              <a:t>, basada en el estándar IEEE 802.15.4 de redes inalámbricas de área personal (</a:t>
            </a:r>
            <a:r>
              <a:rPr lang="es-MX" dirty="0" err="1">
                <a:solidFill>
                  <a:schemeClr val="tx1"/>
                </a:solidFill>
              </a:rPr>
              <a:t>wireless</a:t>
            </a:r>
            <a:r>
              <a:rPr lang="es-MX" dirty="0">
                <a:solidFill>
                  <a:schemeClr val="tx1"/>
                </a:solidFill>
              </a:rPr>
              <a:t> personal </a:t>
            </a:r>
            <a:r>
              <a:rPr lang="es-MX" dirty="0" err="1">
                <a:solidFill>
                  <a:schemeClr val="tx1"/>
                </a:solidFill>
              </a:rPr>
              <a:t>area</a:t>
            </a: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err="1">
                <a:solidFill>
                  <a:schemeClr val="tx1"/>
                </a:solidFill>
              </a:rPr>
              <a:t>network</a:t>
            </a:r>
            <a:r>
              <a:rPr lang="es-MX" dirty="0">
                <a:solidFill>
                  <a:schemeClr val="tx1"/>
                </a:solidFill>
              </a:rPr>
              <a:t>, WPAN). </a:t>
            </a: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dirty="0">
                <a:solidFill>
                  <a:schemeClr val="tx1"/>
                </a:solidFill>
              </a:rPr>
              <a:t>Su objetivo son las aplicaciones que requieren comunicaciones seguras con baja tasa de envío de datos y maximización de la vida útil de sus baterías. </a:t>
            </a:r>
          </a:p>
          <a:p>
            <a:pPr algn="just"/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dirty="0">
                <a:solidFill>
                  <a:schemeClr val="tx1"/>
                </a:solidFill>
              </a:rPr>
              <a:t>En principio, el ámbito donde se prevé que esta tecnología cobre más fuerza es en </a:t>
            </a:r>
            <a:r>
              <a:rPr lang="es-MX" dirty="0">
                <a:solidFill>
                  <a:schemeClr val="tx1"/>
                </a:solidFill>
                <a:hlinkClick r:id="rId2"/>
              </a:rPr>
              <a:t>domótica</a:t>
            </a:r>
            <a:r>
              <a:rPr lang="es-MX" dirty="0">
                <a:solidFill>
                  <a:schemeClr val="tx1"/>
                </a:solidFill>
              </a:rPr>
              <a:t>, como puede verse en los documentos de la </a:t>
            </a:r>
            <a:r>
              <a:rPr lang="es-MX" dirty="0" err="1">
                <a:solidFill>
                  <a:schemeClr val="tx1"/>
                </a:solidFill>
                <a:hlinkClick r:id="rId3"/>
              </a:rPr>
              <a:t>ZigBee</a:t>
            </a:r>
            <a:r>
              <a:rPr lang="es-MX" dirty="0">
                <a:solidFill>
                  <a:schemeClr val="tx1"/>
                </a:solidFill>
                <a:hlinkClick r:id="rId3"/>
              </a:rPr>
              <a:t> Alliance </a:t>
            </a:r>
            <a:r>
              <a:rPr lang="es-MX" dirty="0">
                <a:solidFill>
                  <a:schemeClr val="tx1"/>
                </a:solidFill>
              </a:rPr>
              <a:t>, estas son las características que lo diferencian de otras tecnologías </a:t>
            </a:r>
            <a:r>
              <a:rPr lang="es-MX" dirty="0" err="1">
                <a:solidFill>
                  <a:schemeClr val="tx1"/>
                </a:solidFill>
              </a:rPr>
              <a:t>inálambricas</a:t>
            </a:r>
            <a:r>
              <a:rPr lang="es-MX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Su bajo consumo</a:t>
            </a:r>
          </a:p>
          <a:p>
            <a:pPr algn="just"/>
            <a:r>
              <a:rPr lang="es-MX" dirty="0"/>
              <a:t>Su topología de red en malla</a:t>
            </a:r>
          </a:p>
          <a:p>
            <a:pPr algn="just"/>
            <a:r>
              <a:rPr lang="es-MX" dirty="0"/>
              <a:t>Su fácil integración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86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Picture 3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13" y="998186"/>
            <a:ext cx="6220658" cy="44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32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46" y="1592796"/>
            <a:ext cx="6103551" cy="351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37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redes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65" y="2160270"/>
            <a:ext cx="5653086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9123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159</Words>
  <Application>Microsoft Office PowerPoint</Application>
  <PresentationFormat>Presentación en pantalla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Retrospección</vt:lpstr>
      <vt:lpstr>Control, adquisición y monitoreo con Arduino y Visual Basic .net</vt:lpstr>
      <vt:lpstr>Capítulo 4: Detección de presencia inalámbrica con módulos XBEE (Sensores Inalámbricos)</vt:lpstr>
      <vt:lpstr>Comunicación  inalámbrica</vt:lpstr>
      <vt:lpstr>Presentación de PowerPoint</vt:lpstr>
      <vt:lpstr>Protocolo zig bee</vt:lpstr>
      <vt:lpstr>Presentación de PowerPoint</vt:lpstr>
      <vt:lpstr>Presentación de PowerPoint</vt:lpstr>
      <vt:lpstr>Tipos de redes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Control, adquisición, monitoreo con Arduino y visual basic .net</dc:title>
  <dc:creator>PC</dc:creator>
  <cp:lastModifiedBy>hvela</cp:lastModifiedBy>
  <cp:revision>24</cp:revision>
  <dcterms:created xsi:type="dcterms:W3CDTF">2016-09-27T22:28:37Z</dcterms:created>
  <dcterms:modified xsi:type="dcterms:W3CDTF">2017-03-14T16:28:37Z</dcterms:modified>
</cp:coreProperties>
</file>