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sldIdLst>
    <p:sldId id="256" r:id="rId2"/>
    <p:sldId id="257"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59" r:id="rId18"/>
    <p:sldId id="260" r:id="rId19"/>
    <p:sldId id="261" r:id="rId20"/>
    <p:sldId id="262" r:id="rId21"/>
    <p:sldId id="263" r:id="rId22"/>
    <p:sldId id="264" r:id="rId23"/>
    <p:sldId id="265" r:id="rId24"/>
    <p:sldId id="266"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1" d="100"/>
          <a:sy n="91" d="100"/>
        </p:scale>
        <p:origin x="67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EBE032-1ECF-4955-8E09-39439F3809C1}" type="datetimeFigureOut">
              <a:rPr lang="es-MX" smtClean="0"/>
              <a:t>14/03/2017</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738884-308A-4125-B7E0-855A3A5F77CD}" type="slidenum">
              <a:rPr lang="es-MX" smtClean="0"/>
              <a:t>‹Nº›</a:t>
            </a:fld>
            <a:endParaRPr lang="es-MX"/>
          </a:p>
        </p:txBody>
      </p:sp>
    </p:spTree>
    <p:extLst>
      <p:ext uri="{BB962C8B-B14F-4D97-AF65-F5344CB8AC3E}">
        <p14:creationId xmlns:p14="http://schemas.microsoft.com/office/powerpoint/2010/main" val="2514403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85400F28-F45F-47AB-941D-8B4DEB611395}" type="datetimeFigureOut">
              <a:rPr lang="es-MX" smtClean="0"/>
              <a:t>14/03/2017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7242B08-02A2-4200-BC16-80DE6C3FEFD3}" type="slidenum">
              <a:rPr lang="es-MX" smtClean="0"/>
              <a:t>‹Nº›</a:t>
            </a:fld>
            <a:endParaRPr lang="es-MX"/>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5497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5400F28-F45F-47AB-941D-8B4DEB611395}" type="datetimeFigureOut">
              <a:rPr lang="es-MX" smtClean="0"/>
              <a:t>14/03/2017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7242B08-02A2-4200-BC16-80DE6C3FEFD3}" type="slidenum">
              <a:rPr lang="es-MX" smtClean="0"/>
              <a:t>‹Nº›</a:t>
            </a:fld>
            <a:endParaRPr lang="es-MX"/>
          </a:p>
        </p:txBody>
      </p:sp>
    </p:spTree>
    <p:extLst>
      <p:ext uri="{BB962C8B-B14F-4D97-AF65-F5344CB8AC3E}">
        <p14:creationId xmlns:p14="http://schemas.microsoft.com/office/powerpoint/2010/main" val="1178926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5400F28-F45F-47AB-941D-8B4DEB611395}" type="datetimeFigureOut">
              <a:rPr lang="es-MX" smtClean="0"/>
              <a:t>14/03/2017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7242B08-02A2-4200-BC16-80DE6C3FEFD3}" type="slidenum">
              <a:rPr lang="es-MX" smtClean="0"/>
              <a:t>‹Nº›</a:t>
            </a:fld>
            <a:endParaRPr lang="es-MX"/>
          </a:p>
        </p:txBody>
      </p:sp>
    </p:spTree>
    <p:extLst>
      <p:ext uri="{BB962C8B-B14F-4D97-AF65-F5344CB8AC3E}">
        <p14:creationId xmlns:p14="http://schemas.microsoft.com/office/powerpoint/2010/main" val="2485783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5400F28-F45F-47AB-941D-8B4DEB611395}" type="datetimeFigureOut">
              <a:rPr lang="es-MX" smtClean="0"/>
              <a:t>14/03/2017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7242B08-02A2-4200-BC16-80DE6C3FEFD3}" type="slidenum">
              <a:rPr lang="es-MX" smtClean="0"/>
              <a:t>‹Nº›</a:t>
            </a:fld>
            <a:endParaRPr lang="es-MX"/>
          </a:p>
        </p:txBody>
      </p:sp>
    </p:spTree>
    <p:extLst>
      <p:ext uri="{BB962C8B-B14F-4D97-AF65-F5344CB8AC3E}">
        <p14:creationId xmlns:p14="http://schemas.microsoft.com/office/powerpoint/2010/main" val="4093239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85400F28-F45F-47AB-941D-8B4DEB611395}" type="datetimeFigureOut">
              <a:rPr lang="es-MX" smtClean="0"/>
              <a:t>14/03/2017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7242B08-02A2-4200-BC16-80DE6C3FEFD3}" type="slidenum">
              <a:rPr lang="es-MX" smtClean="0"/>
              <a:t>‹Nº›</a:t>
            </a:fld>
            <a:endParaRPr lang="es-MX"/>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199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5400F28-F45F-47AB-941D-8B4DEB611395}" type="datetimeFigureOut">
              <a:rPr lang="es-MX" smtClean="0"/>
              <a:t>14/03/2017</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7242B08-02A2-4200-BC16-80DE6C3FEFD3}" type="slidenum">
              <a:rPr lang="es-MX" smtClean="0"/>
              <a:t>‹Nº›</a:t>
            </a:fld>
            <a:endParaRPr lang="es-MX"/>
          </a:p>
        </p:txBody>
      </p:sp>
    </p:spTree>
    <p:extLst>
      <p:ext uri="{BB962C8B-B14F-4D97-AF65-F5344CB8AC3E}">
        <p14:creationId xmlns:p14="http://schemas.microsoft.com/office/powerpoint/2010/main" val="2056658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822960" y="2582334"/>
            <a:ext cx="3703320" cy="328676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4663440" y="2582334"/>
            <a:ext cx="3703320" cy="328676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5400F28-F45F-47AB-941D-8B4DEB611395}" type="datetimeFigureOut">
              <a:rPr lang="es-MX" smtClean="0"/>
              <a:t>14/03/2017</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C7242B08-02A2-4200-BC16-80DE6C3FEFD3}" type="slidenum">
              <a:rPr lang="es-MX" smtClean="0"/>
              <a:t>‹Nº›</a:t>
            </a:fld>
            <a:endParaRPr lang="es-MX"/>
          </a:p>
        </p:txBody>
      </p:sp>
    </p:spTree>
    <p:extLst>
      <p:ext uri="{BB962C8B-B14F-4D97-AF65-F5344CB8AC3E}">
        <p14:creationId xmlns:p14="http://schemas.microsoft.com/office/powerpoint/2010/main" val="3833481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5400F28-F45F-47AB-941D-8B4DEB611395}" type="datetimeFigureOut">
              <a:rPr lang="es-MX" smtClean="0"/>
              <a:t>14/03/2017</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C7242B08-02A2-4200-BC16-80DE6C3FEFD3}" type="slidenum">
              <a:rPr lang="es-MX" smtClean="0"/>
              <a:t>‹Nº›</a:t>
            </a:fld>
            <a:endParaRPr lang="es-MX"/>
          </a:p>
        </p:txBody>
      </p:sp>
    </p:spTree>
    <p:extLst>
      <p:ext uri="{BB962C8B-B14F-4D97-AF65-F5344CB8AC3E}">
        <p14:creationId xmlns:p14="http://schemas.microsoft.com/office/powerpoint/2010/main" val="2137970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5400F28-F45F-47AB-941D-8B4DEB611395}" type="datetimeFigureOut">
              <a:rPr lang="es-MX" smtClean="0"/>
              <a:t>14/03/2017</a:t>
            </a:fld>
            <a:endParaRPr lang="es-MX"/>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MX"/>
          </a:p>
        </p:txBody>
      </p:sp>
      <p:sp>
        <p:nvSpPr>
          <p:cNvPr id="9" name="Slide Number Placeholder 8"/>
          <p:cNvSpPr>
            <a:spLocks noGrp="1"/>
          </p:cNvSpPr>
          <p:nvPr>
            <p:ph type="sldNum" sz="quarter" idx="12"/>
          </p:nvPr>
        </p:nvSpPr>
        <p:spPr/>
        <p:txBody>
          <a:bodyPr/>
          <a:lstStyle/>
          <a:p>
            <a:fld id="{C7242B08-02A2-4200-BC16-80DE6C3FEFD3}" type="slidenum">
              <a:rPr lang="es-MX" smtClean="0"/>
              <a:t>‹Nº›</a:t>
            </a:fld>
            <a:endParaRPr lang="es-MX"/>
          </a:p>
        </p:txBody>
      </p:sp>
    </p:spTree>
    <p:extLst>
      <p:ext uri="{BB962C8B-B14F-4D97-AF65-F5344CB8AC3E}">
        <p14:creationId xmlns:p14="http://schemas.microsoft.com/office/powerpoint/2010/main" val="779219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85400F28-F45F-47AB-941D-8B4DEB611395}" type="datetimeFigureOut">
              <a:rPr lang="es-MX" smtClean="0"/>
              <a:t>14/03/2017</a:t>
            </a:fld>
            <a:endParaRPr lang="es-MX"/>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s-MX"/>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7242B08-02A2-4200-BC16-80DE6C3FEFD3}" type="slidenum">
              <a:rPr lang="es-MX" smtClean="0"/>
              <a:t>‹Nº›</a:t>
            </a:fld>
            <a:endParaRPr lang="es-MX"/>
          </a:p>
        </p:txBody>
      </p:sp>
    </p:spTree>
    <p:extLst>
      <p:ext uri="{BB962C8B-B14F-4D97-AF65-F5344CB8AC3E}">
        <p14:creationId xmlns:p14="http://schemas.microsoft.com/office/powerpoint/2010/main" val="3486310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85400F28-F45F-47AB-941D-8B4DEB611395}" type="datetimeFigureOut">
              <a:rPr lang="es-MX" smtClean="0"/>
              <a:t>14/03/2017</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7242B08-02A2-4200-BC16-80DE6C3FEFD3}" type="slidenum">
              <a:rPr lang="es-MX" smtClean="0"/>
              <a:t>‹Nº›</a:t>
            </a:fld>
            <a:endParaRPr lang="es-MX"/>
          </a:p>
        </p:txBody>
      </p:sp>
    </p:spTree>
    <p:extLst>
      <p:ext uri="{BB962C8B-B14F-4D97-AF65-F5344CB8AC3E}">
        <p14:creationId xmlns:p14="http://schemas.microsoft.com/office/powerpoint/2010/main" val="3505079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85400F28-F45F-47AB-941D-8B4DEB611395}" type="datetimeFigureOut">
              <a:rPr lang="es-MX" smtClean="0"/>
              <a:t>14/03/2017</a:t>
            </a:fld>
            <a:endParaRPr lang="es-MX"/>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MX"/>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C7242B08-02A2-4200-BC16-80DE6C3FEFD3}" type="slidenum">
              <a:rPr lang="es-MX" smtClean="0"/>
              <a:t>‹Nº›</a:t>
            </a:fld>
            <a:endParaRPr lang="es-MX"/>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85740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w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pPr algn="ctr"/>
            <a:r>
              <a:rPr lang="es-MX" sz="4950" dirty="0"/>
              <a:t>Control, adquisición y monitoreo con Arduino y Visual Basic </a:t>
            </a:r>
            <a:r>
              <a:rPr lang="es-MX" sz="4950" dirty="0" err="1"/>
              <a:t>.net</a:t>
            </a:r>
            <a:endParaRPr lang="es-MX" sz="4950" dirty="0"/>
          </a:p>
        </p:txBody>
      </p:sp>
      <p:sp>
        <p:nvSpPr>
          <p:cNvPr id="3" name="Subtítulo 2"/>
          <p:cNvSpPr>
            <a:spLocks noGrp="1"/>
          </p:cNvSpPr>
          <p:nvPr>
            <p:ph type="subTitle" idx="1"/>
          </p:nvPr>
        </p:nvSpPr>
        <p:spPr/>
        <p:txBody>
          <a:bodyPr/>
          <a:lstStyle/>
          <a:p>
            <a:r>
              <a:rPr lang="es-MX" dirty="0"/>
              <a:t>Mtro. </a:t>
            </a:r>
            <a:r>
              <a:rPr lang="es-MX" dirty="0" err="1"/>
              <a:t>ruben</a:t>
            </a:r>
            <a:r>
              <a:rPr lang="es-MX" dirty="0"/>
              <a:t> oliva ramos</a:t>
            </a:r>
          </a:p>
        </p:txBody>
      </p:sp>
    </p:spTree>
    <p:extLst>
      <p:ext uri="{BB962C8B-B14F-4D97-AF65-F5344CB8AC3E}">
        <p14:creationId xmlns:p14="http://schemas.microsoft.com/office/powerpoint/2010/main" val="2339503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s-MX" sz="3000"/>
              <a:t>MODIFICAR EL TIPO DE LETRA</a:t>
            </a:r>
            <a:endParaRPr lang="es-ES" sz="3000"/>
          </a:p>
        </p:txBody>
      </p:sp>
      <p:pic>
        <p:nvPicPr>
          <p:cNvPr id="49155" name="Picture 3"/>
          <p:cNvPicPr>
            <a:picLocks noChangeAspect="1" noChangeArrowheads="1"/>
          </p:cNvPicPr>
          <p:nvPr/>
        </p:nvPicPr>
        <p:blipFill>
          <a:blip r:embed="rId2"/>
          <a:srcRect/>
          <a:stretch>
            <a:fillRect/>
          </a:stretch>
        </p:blipFill>
        <p:spPr bwMode="auto">
          <a:xfrm>
            <a:off x="1306116" y="2160270"/>
            <a:ext cx="3644504" cy="3436144"/>
          </a:xfrm>
          <a:prstGeom prst="rect">
            <a:avLst/>
          </a:prstGeom>
          <a:noFill/>
          <a:ln w="9525">
            <a:noFill/>
            <a:miter lim="800000"/>
            <a:headEnd/>
            <a:tailEnd/>
          </a:ln>
          <a:effectLst/>
        </p:spPr>
      </p:pic>
      <p:pic>
        <p:nvPicPr>
          <p:cNvPr id="49156" name="Picture 4"/>
          <p:cNvPicPr>
            <a:picLocks noChangeAspect="1" noChangeArrowheads="1"/>
          </p:cNvPicPr>
          <p:nvPr/>
        </p:nvPicPr>
        <p:blipFill>
          <a:blip r:embed="rId3"/>
          <a:srcRect/>
          <a:stretch>
            <a:fillRect/>
          </a:stretch>
        </p:blipFill>
        <p:spPr bwMode="auto">
          <a:xfrm>
            <a:off x="4950620" y="2420853"/>
            <a:ext cx="3050381" cy="827485"/>
          </a:xfrm>
          <a:prstGeom prst="rect">
            <a:avLst/>
          </a:prstGeom>
          <a:noFill/>
          <a:ln w="9525">
            <a:noFill/>
            <a:miter lim="800000"/>
            <a:headEnd/>
            <a:tailEnd/>
          </a:ln>
          <a:effectLst/>
        </p:spPr>
      </p:pic>
    </p:spTree>
    <p:extLst>
      <p:ext uri="{BB962C8B-B14F-4D97-AF65-F5344CB8AC3E}">
        <p14:creationId xmlns:p14="http://schemas.microsoft.com/office/powerpoint/2010/main" val="3004201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s-MX" sz="3000"/>
              <a:t>EJECUTANDO LA APLICACIÓN [F5]</a:t>
            </a:r>
            <a:endParaRPr lang="es-ES" sz="3000"/>
          </a:p>
        </p:txBody>
      </p:sp>
      <p:pic>
        <p:nvPicPr>
          <p:cNvPr id="50179" name="Picture 3"/>
          <p:cNvPicPr>
            <a:picLocks noChangeAspect="1" noChangeArrowheads="1"/>
          </p:cNvPicPr>
          <p:nvPr/>
        </p:nvPicPr>
        <p:blipFill>
          <a:blip r:embed="rId2"/>
          <a:srcRect/>
          <a:stretch>
            <a:fillRect/>
          </a:stretch>
        </p:blipFill>
        <p:spPr bwMode="auto">
          <a:xfrm>
            <a:off x="1980010" y="2232423"/>
            <a:ext cx="3024188" cy="2826544"/>
          </a:xfrm>
          <a:prstGeom prst="rect">
            <a:avLst/>
          </a:prstGeom>
          <a:noFill/>
          <a:ln w="9525">
            <a:noFill/>
            <a:miter lim="800000"/>
            <a:headEnd/>
            <a:tailEnd/>
          </a:ln>
          <a:effectLst/>
        </p:spPr>
      </p:pic>
      <p:pic>
        <p:nvPicPr>
          <p:cNvPr id="50180" name="Picture 4"/>
          <p:cNvPicPr>
            <a:picLocks noChangeAspect="1" noChangeArrowheads="1"/>
          </p:cNvPicPr>
          <p:nvPr/>
        </p:nvPicPr>
        <p:blipFill>
          <a:blip r:embed="rId3"/>
          <a:srcRect/>
          <a:stretch>
            <a:fillRect/>
          </a:stretch>
        </p:blipFill>
        <p:spPr bwMode="auto">
          <a:xfrm>
            <a:off x="5274470" y="1701405"/>
            <a:ext cx="2556272" cy="634603"/>
          </a:xfrm>
          <a:prstGeom prst="rect">
            <a:avLst/>
          </a:prstGeom>
          <a:noFill/>
          <a:ln w="9525">
            <a:noFill/>
            <a:miter lim="800000"/>
            <a:headEnd/>
            <a:tailEnd/>
          </a:ln>
          <a:effectLst/>
        </p:spPr>
      </p:pic>
    </p:spTree>
    <p:extLst>
      <p:ext uri="{BB962C8B-B14F-4D97-AF65-F5344CB8AC3E}">
        <p14:creationId xmlns:p14="http://schemas.microsoft.com/office/powerpoint/2010/main" val="2705089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s-MX"/>
              <a:t>CODIGO DE LA APLICACION</a:t>
            </a:r>
            <a:endParaRPr lang="es-ES"/>
          </a:p>
        </p:txBody>
      </p:sp>
      <p:pic>
        <p:nvPicPr>
          <p:cNvPr id="51203" name="Picture 3"/>
          <p:cNvPicPr>
            <a:picLocks noChangeAspect="1" noChangeArrowheads="1"/>
          </p:cNvPicPr>
          <p:nvPr/>
        </p:nvPicPr>
        <p:blipFill>
          <a:blip r:embed="rId2"/>
          <a:srcRect/>
          <a:stretch>
            <a:fillRect/>
          </a:stretch>
        </p:blipFill>
        <p:spPr bwMode="auto">
          <a:xfrm>
            <a:off x="1143000" y="2187180"/>
            <a:ext cx="6858000" cy="2645569"/>
          </a:xfrm>
          <a:prstGeom prst="rect">
            <a:avLst/>
          </a:prstGeom>
          <a:noFill/>
          <a:ln w="9525">
            <a:noFill/>
            <a:miter lim="800000"/>
            <a:headEnd/>
            <a:tailEnd/>
          </a:ln>
          <a:effectLst/>
        </p:spPr>
      </p:pic>
    </p:spTree>
    <p:extLst>
      <p:ext uri="{BB962C8B-B14F-4D97-AF65-F5344CB8AC3E}">
        <p14:creationId xmlns:p14="http://schemas.microsoft.com/office/powerpoint/2010/main" val="950561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endParaRPr lang="es-ES"/>
          </a:p>
        </p:txBody>
      </p:sp>
      <p:pic>
        <p:nvPicPr>
          <p:cNvPr id="52227" name="Picture 3"/>
          <p:cNvPicPr>
            <a:picLocks noChangeAspect="1" noChangeArrowheads="1"/>
          </p:cNvPicPr>
          <p:nvPr/>
        </p:nvPicPr>
        <p:blipFill>
          <a:blip r:embed="rId2"/>
          <a:srcRect/>
          <a:stretch>
            <a:fillRect/>
          </a:stretch>
        </p:blipFill>
        <p:spPr bwMode="auto">
          <a:xfrm>
            <a:off x="1494236" y="2158603"/>
            <a:ext cx="6263878" cy="3376613"/>
          </a:xfrm>
          <a:prstGeom prst="rect">
            <a:avLst/>
          </a:prstGeom>
          <a:noFill/>
          <a:ln w="9525">
            <a:noFill/>
            <a:miter lim="800000"/>
            <a:headEnd/>
            <a:tailEnd/>
          </a:ln>
          <a:effectLst/>
        </p:spPr>
      </p:pic>
    </p:spTree>
    <p:extLst>
      <p:ext uri="{BB962C8B-B14F-4D97-AF65-F5344CB8AC3E}">
        <p14:creationId xmlns:p14="http://schemas.microsoft.com/office/powerpoint/2010/main" val="1323586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s-MX" sz="3000"/>
              <a:t>ESTRUCTURA Y GRABACION DEL PROYECTO</a:t>
            </a:r>
            <a:endParaRPr lang="es-ES" sz="3000"/>
          </a:p>
        </p:txBody>
      </p:sp>
      <p:pic>
        <p:nvPicPr>
          <p:cNvPr id="53251" name="Picture 3"/>
          <p:cNvPicPr>
            <a:picLocks noChangeAspect="1" noChangeArrowheads="1"/>
          </p:cNvPicPr>
          <p:nvPr/>
        </p:nvPicPr>
        <p:blipFill>
          <a:blip r:embed="rId2"/>
          <a:srcRect/>
          <a:stretch>
            <a:fillRect/>
          </a:stretch>
        </p:blipFill>
        <p:spPr bwMode="auto">
          <a:xfrm>
            <a:off x="1980011" y="2247901"/>
            <a:ext cx="5292328" cy="2693194"/>
          </a:xfrm>
          <a:prstGeom prst="rect">
            <a:avLst/>
          </a:prstGeom>
          <a:noFill/>
          <a:ln w="9525">
            <a:noFill/>
            <a:miter lim="800000"/>
            <a:headEnd/>
            <a:tailEnd/>
          </a:ln>
          <a:effectLst/>
        </p:spPr>
      </p:pic>
    </p:spTree>
    <p:extLst>
      <p:ext uri="{BB962C8B-B14F-4D97-AF65-F5344CB8AC3E}">
        <p14:creationId xmlns:p14="http://schemas.microsoft.com/office/powerpoint/2010/main" val="2910567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4275" name="Picture 3"/>
          <p:cNvPicPr>
            <a:picLocks noChangeAspect="1" noChangeArrowheads="1"/>
          </p:cNvPicPr>
          <p:nvPr/>
        </p:nvPicPr>
        <p:blipFill>
          <a:blip r:embed="rId2"/>
          <a:srcRect/>
          <a:stretch>
            <a:fillRect/>
          </a:stretch>
        </p:blipFill>
        <p:spPr bwMode="auto">
          <a:xfrm>
            <a:off x="1163171" y="1096846"/>
            <a:ext cx="6858000" cy="4137422"/>
          </a:xfrm>
          <a:prstGeom prst="rect">
            <a:avLst/>
          </a:prstGeom>
          <a:noFill/>
          <a:ln w="9525">
            <a:noFill/>
            <a:miter lim="800000"/>
            <a:headEnd/>
            <a:tailEnd/>
          </a:ln>
          <a:effectLst/>
        </p:spPr>
      </p:pic>
    </p:spTree>
    <p:extLst>
      <p:ext uri="{BB962C8B-B14F-4D97-AF65-F5344CB8AC3E}">
        <p14:creationId xmlns:p14="http://schemas.microsoft.com/office/powerpoint/2010/main" val="1936367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endParaRPr lang="es-ES"/>
          </a:p>
        </p:txBody>
      </p:sp>
      <p:pic>
        <p:nvPicPr>
          <p:cNvPr id="55299" name="Picture 3"/>
          <p:cNvPicPr>
            <a:picLocks noChangeAspect="1" noChangeArrowheads="1"/>
          </p:cNvPicPr>
          <p:nvPr/>
        </p:nvPicPr>
        <p:blipFill>
          <a:blip r:embed="rId2"/>
          <a:srcRect/>
          <a:stretch>
            <a:fillRect/>
          </a:stretch>
        </p:blipFill>
        <p:spPr bwMode="auto">
          <a:xfrm>
            <a:off x="1143000" y="2240756"/>
            <a:ext cx="6858000" cy="3186113"/>
          </a:xfrm>
          <a:prstGeom prst="rect">
            <a:avLst/>
          </a:prstGeom>
          <a:noFill/>
          <a:ln w="9525">
            <a:noFill/>
            <a:miter lim="800000"/>
            <a:headEnd/>
            <a:tailEnd/>
          </a:ln>
          <a:effectLst/>
        </p:spPr>
      </p:pic>
    </p:spTree>
    <p:extLst>
      <p:ext uri="{BB962C8B-B14F-4D97-AF65-F5344CB8AC3E}">
        <p14:creationId xmlns:p14="http://schemas.microsoft.com/office/powerpoint/2010/main" val="2148211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Material:</a:t>
            </a:r>
          </a:p>
        </p:txBody>
      </p:sp>
      <p:sp>
        <p:nvSpPr>
          <p:cNvPr id="3" name="2 Marcador de contenido"/>
          <p:cNvSpPr>
            <a:spLocks noGrp="1"/>
          </p:cNvSpPr>
          <p:nvPr>
            <p:ph idx="1"/>
          </p:nvPr>
        </p:nvSpPr>
        <p:spPr>
          <a:xfrm>
            <a:off x="822960" y="2423086"/>
            <a:ext cx="7543800" cy="3017520"/>
          </a:xfrm>
        </p:spPr>
        <p:txBody>
          <a:bodyPr/>
          <a:lstStyle/>
          <a:p>
            <a:pPr>
              <a:buFont typeface="Wingdings" panose="05000000000000000000" pitchFamily="2" charset="2"/>
              <a:buChar char="v"/>
            </a:pPr>
            <a:r>
              <a:rPr lang="es-MX" dirty="0"/>
              <a:t>Arduino UNO</a:t>
            </a:r>
          </a:p>
          <a:p>
            <a:pPr>
              <a:buFont typeface="Wingdings" panose="05000000000000000000" pitchFamily="2" charset="2"/>
              <a:buChar char="v"/>
            </a:pPr>
            <a:r>
              <a:rPr lang="es-MX" dirty="0"/>
              <a:t>Puente H (L293D)</a:t>
            </a:r>
          </a:p>
          <a:p>
            <a:pPr>
              <a:buFont typeface="Wingdings" panose="05000000000000000000" pitchFamily="2" charset="2"/>
              <a:buChar char="v"/>
            </a:pPr>
            <a:r>
              <a:rPr lang="es-MX" dirty="0"/>
              <a:t>Motor de corriente directa (voltaje de operación 5 a 12 volts)</a:t>
            </a:r>
          </a:p>
          <a:p>
            <a:pPr>
              <a:buFont typeface="Wingdings" panose="05000000000000000000" pitchFamily="2" charset="2"/>
              <a:buChar char="v"/>
            </a:pPr>
            <a:r>
              <a:rPr lang="es-MX" dirty="0"/>
              <a:t>Fuente de alimentación (0 a 12 volts)</a:t>
            </a:r>
          </a:p>
          <a:p>
            <a:pPr>
              <a:buFont typeface="Wingdings" panose="05000000000000000000" pitchFamily="2" charset="2"/>
              <a:buChar char="v"/>
            </a:pPr>
            <a:endParaRPr lang="es-MX" dirty="0"/>
          </a:p>
          <a:p>
            <a:pPr>
              <a:buFont typeface="Wingdings" panose="05000000000000000000" pitchFamily="2" charset="2"/>
              <a:buChar char="v"/>
            </a:pPr>
            <a:endParaRPr lang="es-MX" dirty="0"/>
          </a:p>
        </p:txBody>
      </p:sp>
    </p:spTree>
    <p:extLst>
      <p:ext uri="{BB962C8B-B14F-4D97-AF65-F5344CB8AC3E}">
        <p14:creationId xmlns:p14="http://schemas.microsoft.com/office/powerpoint/2010/main" val="14919998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1493658" y="1052737"/>
            <a:ext cx="5600700" cy="453184"/>
          </a:xfrm>
        </p:spPr>
        <p:txBody>
          <a:bodyPr>
            <a:normAutofit fontScale="90000"/>
          </a:bodyPr>
          <a:lstStyle/>
          <a:p>
            <a:r>
              <a:rPr lang="es-MX" dirty="0"/>
              <a:t>Operación del puente H (L293D)</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012" t="28542" r="17306" b="9792"/>
          <a:stretch/>
        </p:blipFill>
        <p:spPr bwMode="auto">
          <a:xfrm>
            <a:off x="1143000" y="1592796"/>
            <a:ext cx="6672843" cy="3942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06933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Descripción de los pines</a:t>
            </a:r>
          </a:p>
        </p:txBody>
      </p:sp>
      <p:sp>
        <p:nvSpPr>
          <p:cNvPr id="3" name="2 Marcador de contenido"/>
          <p:cNvSpPr>
            <a:spLocks noGrp="1"/>
          </p:cNvSpPr>
          <p:nvPr>
            <p:ph idx="1"/>
          </p:nvPr>
        </p:nvSpPr>
        <p:spPr/>
        <p:txBody>
          <a:bodyPr/>
          <a:lstStyle/>
          <a:p>
            <a:pPr algn="just"/>
            <a:endParaRPr lang="es-MX" dirty="0"/>
          </a:p>
          <a:p>
            <a:pPr algn="just"/>
            <a:endParaRPr lang="es-MX" dirty="0"/>
          </a:p>
          <a:p>
            <a:pPr algn="just"/>
            <a:r>
              <a:rPr lang="es-MX" dirty="0"/>
              <a:t>El Pin 1 (CHIP INHIBIT 1) sirve </a:t>
            </a:r>
            <a:r>
              <a:rPr lang="es-MX" sz="2100" b="1" u="sng" dirty="0"/>
              <a:t>para activar el Motor 1.</a:t>
            </a:r>
            <a:r>
              <a:rPr lang="es-MX" dirty="0"/>
              <a:t> </a:t>
            </a:r>
          </a:p>
          <a:p>
            <a:pPr algn="just"/>
            <a:endParaRPr lang="es-MX" dirty="0"/>
          </a:p>
          <a:p>
            <a:pPr algn="just"/>
            <a:r>
              <a:rPr lang="es-MX" dirty="0"/>
              <a:t>Si este pin está conectado a una salida de Arduino del tipo PWM, se puede variar la velocidad del motor haciendo variar el valor de salida de este PIN.</a:t>
            </a:r>
          </a:p>
        </p:txBody>
      </p:sp>
    </p:spTree>
    <p:extLst>
      <p:ext uri="{BB962C8B-B14F-4D97-AF65-F5344CB8AC3E}">
        <p14:creationId xmlns:p14="http://schemas.microsoft.com/office/powerpoint/2010/main" val="100459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normAutofit/>
          </a:bodyPr>
          <a:lstStyle/>
          <a:p>
            <a:pPr algn="ctr"/>
            <a:r>
              <a:rPr lang="es-MX" sz="4950" dirty="0"/>
              <a:t>Capítulo 6: Control de un motor de Corriente Directa</a:t>
            </a:r>
          </a:p>
        </p:txBody>
      </p:sp>
      <p:sp>
        <p:nvSpPr>
          <p:cNvPr id="5" name="Subtítulo 4"/>
          <p:cNvSpPr>
            <a:spLocks noGrp="1"/>
          </p:cNvSpPr>
          <p:nvPr>
            <p:ph type="subTitle" idx="1"/>
          </p:nvPr>
        </p:nvSpPr>
        <p:spPr/>
        <p:txBody>
          <a:bodyPr/>
          <a:lstStyle/>
          <a:p>
            <a:endParaRPr lang="es-MX"/>
          </a:p>
        </p:txBody>
      </p:sp>
    </p:spTree>
    <p:extLst>
      <p:ext uri="{BB962C8B-B14F-4D97-AF65-F5344CB8AC3E}">
        <p14:creationId xmlns:p14="http://schemas.microsoft.com/office/powerpoint/2010/main" val="2653806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pPr algn="just"/>
            <a:r>
              <a:rPr lang="es-MX" dirty="0"/>
              <a:t>Los Pines 2 (INPUT 1) y 7 (INPUT 2) permiten fijar el sentido de giro del motor o el paro.</a:t>
            </a:r>
          </a:p>
          <a:p>
            <a:pPr algn="just"/>
            <a:endParaRPr lang="es-MX" dirty="0"/>
          </a:p>
          <a:p>
            <a:pPr algn="just"/>
            <a:r>
              <a:rPr lang="es-MX" dirty="0"/>
              <a:t>Los pines 3 (OUT 1) y 6 (OUT 2) son los pines de salida de potencia del motor. (Aquí se conectan los dos cables del motor).</a:t>
            </a:r>
          </a:p>
          <a:p>
            <a:pPr algn="just"/>
            <a:endParaRPr lang="es-MX" dirty="0"/>
          </a:p>
          <a:p>
            <a:pPr algn="just"/>
            <a:r>
              <a:rPr lang="es-MX" dirty="0"/>
              <a:t>Pin 16 (VSS) recibe una alimentación de 5V de la placa Arduino. (Es el voltaje de control)</a:t>
            </a:r>
          </a:p>
          <a:p>
            <a:pPr algn="just"/>
            <a:endParaRPr lang="es-MX" dirty="0"/>
          </a:p>
          <a:p>
            <a:pPr algn="just"/>
            <a:endParaRPr lang="es-MX" dirty="0"/>
          </a:p>
        </p:txBody>
      </p:sp>
    </p:spTree>
    <p:extLst>
      <p:ext uri="{BB962C8B-B14F-4D97-AF65-F5344CB8AC3E}">
        <p14:creationId xmlns:p14="http://schemas.microsoft.com/office/powerpoint/2010/main" val="26525876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normAutofit/>
          </a:bodyPr>
          <a:lstStyle/>
          <a:p>
            <a:pPr algn="just"/>
            <a:r>
              <a:rPr lang="es-MX" dirty="0"/>
              <a:t>El pin 8 (Vcc2) está conectado a una pila de 9 V para asegurar el suministro de potencia del motor. </a:t>
            </a:r>
          </a:p>
          <a:p>
            <a:pPr algn="just"/>
            <a:endParaRPr lang="es-MX" dirty="0"/>
          </a:p>
          <a:p>
            <a:pPr algn="just"/>
            <a:r>
              <a:rPr lang="es-MX" b="1" u="sng" dirty="0"/>
              <a:t>Para el MOTOR 2 se utilizan los pines del otro lado del chip (9 al 16).</a:t>
            </a:r>
          </a:p>
          <a:p>
            <a:pPr algn="just"/>
            <a:endParaRPr lang="es-MX" dirty="0"/>
          </a:p>
          <a:p>
            <a:pPr algn="just"/>
            <a:r>
              <a:rPr lang="es-MX" dirty="0"/>
              <a:t>Finalmente, los pines 4,5,12,13 están conectados a tierra (GND del Arduino y el polo negativo de la batería). </a:t>
            </a:r>
          </a:p>
          <a:p>
            <a:pPr algn="just"/>
            <a:endParaRPr lang="es-MX" dirty="0"/>
          </a:p>
          <a:p>
            <a:pPr algn="just"/>
            <a:r>
              <a:rPr lang="es-MX" dirty="0"/>
              <a:t>Se obtiene el diagrama de cableado siguiente:</a:t>
            </a:r>
          </a:p>
        </p:txBody>
      </p:sp>
    </p:spTree>
    <p:extLst>
      <p:ext uri="{BB962C8B-B14F-4D97-AF65-F5344CB8AC3E}">
        <p14:creationId xmlns:p14="http://schemas.microsoft.com/office/powerpoint/2010/main" val="12195769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1193372" y="1010479"/>
            <a:ext cx="6374042" cy="716024"/>
          </a:xfrm>
        </p:spPr>
        <p:txBody>
          <a:bodyPr>
            <a:noAutofit/>
          </a:bodyPr>
          <a:lstStyle/>
          <a:p>
            <a:r>
              <a:rPr lang="es-MX" sz="1800" b="1" dirty="0"/>
              <a:t>Conexiones al </a:t>
            </a:r>
            <a:r>
              <a:rPr lang="es-MX" sz="1800" b="1" dirty="0" err="1"/>
              <a:t>arduino</a:t>
            </a:r>
            <a:r>
              <a:rPr lang="es-MX" sz="1800" b="1" dirty="0"/>
              <a:t> (en lugar de la pila van a conectar una fuente de alimentación)</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323" t="17291" r="18946" b="12500"/>
          <a:stretch/>
        </p:blipFill>
        <p:spPr bwMode="auto">
          <a:xfrm>
            <a:off x="1493658" y="1726503"/>
            <a:ext cx="6266030" cy="4140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00938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lgn="just"/>
            <a:endParaRPr lang="es-MX" dirty="0"/>
          </a:p>
          <a:p>
            <a:pPr algn="just"/>
            <a:endParaRPr lang="es-MX" dirty="0"/>
          </a:p>
          <a:p>
            <a:pPr algn="just"/>
            <a:endParaRPr lang="es-MX"/>
          </a:p>
          <a:p>
            <a:pPr algn="just"/>
            <a:r>
              <a:rPr lang="es-MX"/>
              <a:t>Los </a:t>
            </a:r>
            <a:r>
              <a:rPr lang="es-MX" dirty="0"/>
              <a:t>pines 7 y 8 de la tarjeta Arduino son salidas digitales para </a:t>
            </a:r>
            <a:r>
              <a:rPr lang="es-MX" sz="2100" b="1" u="sng" dirty="0"/>
              <a:t>controlar la dirección del motor</a:t>
            </a:r>
            <a:r>
              <a:rPr lang="es-MX" dirty="0"/>
              <a:t>, el pin 9 el modo PWM sirve para controlar la velocidad.</a:t>
            </a:r>
          </a:p>
        </p:txBody>
      </p:sp>
    </p:spTree>
    <p:extLst>
      <p:ext uri="{BB962C8B-B14F-4D97-AF65-F5344CB8AC3E}">
        <p14:creationId xmlns:p14="http://schemas.microsoft.com/office/powerpoint/2010/main" val="40227600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Tabla de lógica para control de giro:</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355" t="42708" r="24217" b="35625"/>
          <a:stretch/>
        </p:blipFill>
        <p:spPr bwMode="auto">
          <a:xfrm>
            <a:off x="1277634" y="2587939"/>
            <a:ext cx="6480720" cy="1597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1924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srcRect/>
          <a:stretch>
            <a:fillRect/>
          </a:stretch>
        </p:blipFill>
        <p:spPr bwMode="auto">
          <a:xfrm>
            <a:off x="2012507" y="857250"/>
            <a:ext cx="4429125" cy="4875609"/>
          </a:xfrm>
          <a:prstGeom prst="rect">
            <a:avLst/>
          </a:prstGeom>
          <a:noFill/>
          <a:ln w="9525">
            <a:noFill/>
            <a:miter lim="800000"/>
            <a:headEnd/>
            <a:tailEnd/>
          </a:ln>
          <a:effectLst/>
        </p:spPr>
      </p:pic>
    </p:spTree>
    <p:extLst>
      <p:ext uri="{BB962C8B-B14F-4D97-AF65-F5344CB8AC3E}">
        <p14:creationId xmlns:p14="http://schemas.microsoft.com/office/powerpoint/2010/main" val="1061856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s-MX" sz="3000"/>
              <a:t>ACCESO A LAS PROPIEDADES DE UN FORMULARIO</a:t>
            </a:r>
            <a:endParaRPr lang="es-ES" sz="3000"/>
          </a:p>
        </p:txBody>
      </p:sp>
      <p:sp>
        <p:nvSpPr>
          <p:cNvPr id="40963" name="Rectangle 3"/>
          <p:cNvSpPr>
            <a:spLocks noGrp="1" noChangeArrowheads="1"/>
          </p:cNvSpPr>
          <p:nvPr>
            <p:ph idx="1"/>
          </p:nvPr>
        </p:nvSpPr>
        <p:spPr/>
        <p:txBody>
          <a:bodyPr/>
          <a:lstStyle/>
          <a:p>
            <a:r>
              <a:rPr lang="es-MX" sz="2100"/>
              <a:t>Para acceder a las propiedades de un formulario, podemos hacerlo de una de las siguientes maneras:</a:t>
            </a:r>
          </a:p>
          <a:p>
            <a:r>
              <a:rPr lang="es-MX" sz="2100"/>
              <a:t>Seleccionar la opción Ver + Ventana Propiedades del menú de VS.NET.</a:t>
            </a:r>
          </a:p>
          <a:p>
            <a:r>
              <a:rPr lang="es-MX" sz="2100"/>
              <a:t>Pulsar [F4].</a:t>
            </a:r>
          </a:p>
          <a:p>
            <a:r>
              <a:rPr lang="es-MX" sz="2100"/>
              <a:t>Hacer clic en el botón de la barra de herramientas correspondiente a la ventana de</a:t>
            </a:r>
          </a:p>
          <a:p>
            <a:r>
              <a:rPr lang="es-MX" sz="2100"/>
              <a:t>propiedades.</a:t>
            </a:r>
            <a:endParaRPr lang="es-ES" sz="2100"/>
          </a:p>
        </p:txBody>
      </p:sp>
    </p:spTree>
    <p:extLst>
      <p:ext uri="{BB962C8B-B14F-4D97-AF65-F5344CB8AC3E}">
        <p14:creationId xmlns:p14="http://schemas.microsoft.com/office/powerpoint/2010/main" val="2232785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endParaRPr lang="es-ES"/>
          </a:p>
        </p:txBody>
      </p:sp>
      <p:pic>
        <p:nvPicPr>
          <p:cNvPr id="45059" name="Picture 3"/>
          <p:cNvPicPr>
            <a:picLocks noChangeAspect="1" noChangeArrowheads="1"/>
          </p:cNvPicPr>
          <p:nvPr/>
        </p:nvPicPr>
        <p:blipFill>
          <a:blip r:embed="rId2"/>
          <a:srcRect/>
          <a:stretch>
            <a:fillRect/>
          </a:stretch>
        </p:blipFill>
        <p:spPr bwMode="auto">
          <a:xfrm>
            <a:off x="2087167" y="2619376"/>
            <a:ext cx="5130403" cy="1889522"/>
          </a:xfrm>
          <a:prstGeom prst="rect">
            <a:avLst/>
          </a:prstGeom>
          <a:noFill/>
          <a:ln w="9525">
            <a:noFill/>
            <a:miter lim="800000"/>
            <a:headEnd/>
            <a:tailEnd/>
          </a:ln>
          <a:effectLst/>
        </p:spPr>
      </p:pic>
    </p:spTree>
    <p:extLst>
      <p:ext uri="{BB962C8B-B14F-4D97-AF65-F5344CB8AC3E}">
        <p14:creationId xmlns:p14="http://schemas.microsoft.com/office/powerpoint/2010/main" val="542397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2" name="Rectangle 4"/>
          <p:cNvSpPr>
            <a:spLocks noGrp="1" noChangeArrowheads="1"/>
          </p:cNvSpPr>
          <p:nvPr>
            <p:ph type="title"/>
          </p:nvPr>
        </p:nvSpPr>
        <p:spPr/>
        <p:txBody>
          <a:bodyPr/>
          <a:lstStyle/>
          <a:p>
            <a:endParaRPr lang="es-ES"/>
          </a:p>
        </p:txBody>
      </p:sp>
      <p:sp>
        <p:nvSpPr>
          <p:cNvPr id="43013" name="Rectangle 5"/>
          <p:cNvSpPr>
            <a:spLocks noGrp="1" noChangeArrowheads="1"/>
          </p:cNvSpPr>
          <p:nvPr>
            <p:ph idx="1"/>
          </p:nvPr>
        </p:nvSpPr>
        <p:spPr/>
        <p:txBody>
          <a:bodyPr/>
          <a:lstStyle/>
          <a:p>
            <a:r>
              <a:rPr lang="es-MX"/>
              <a:t>Situar el ratón en la pestaña Propiedades, que se halla generalmente en el margen derecho del IDE, que al expandirse, nos mostrará la ventana Propiedades para el objeto que tengamos en ese momento activo en el proyecto.</a:t>
            </a:r>
            <a:endParaRPr lang="es-ES"/>
          </a:p>
        </p:txBody>
      </p:sp>
    </p:spTree>
    <p:extLst>
      <p:ext uri="{BB962C8B-B14F-4D97-AF65-F5344CB8AC3E}">
        <p14:creationId xmlns:p14="http://schemas.microsoft.com/office/powerpoint/2010/main" val="1461103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endParaRPr lang="es-ES"/>
          </a:p>
        </p:txBody>
      </p:sp>
      <p:pic>
        <p:nvPicPr>
          <p:cNvPr id="46083" name="Picture 3"/>
          <p:cNvPicPr>
            <a:picLocks noChangeAspect="1" noChangeArrowheads="1"/>
          </p:cNvPicPr>
          <p:nvPr/>
        </p:nvPicPr>
        <p:blipFill>
          <a:blip r:embed="rId2"/>
          <a:srcRect/>
          <a:stretch>
            <a:fillRect/>
          </a:stretch>
        </p:blipFill>
        <p:spPr bwMode="auto">
          <a:xfrm>
            <a:off x="2736056" y="1916907"/>
            <a:ext cx="4157663" cy="4083844"/>
          </a:xfrm>
          <a:prstGeom prst="rect">
            <a:avLst/>
          </a:prstGeom>
          <a:noFill/>
          <a:ln w="9525">
            <a:noFill/>
            <a:miter lim="800000"/>
            <a:headEnd/>
            <a:tailEnd/>
          </a:ln>
          <a:effectLst/>
        </p:spPr>
      </p:pic>
    </p:spTree>
    <p:extLst>
      <p:ext uri="{BB962C8B-B14F-4D97-AF65-F5344CB8AC3E}">
        <p14:creationId xmlns:p14="http://schemas.microsoft.com/office/powerpoint/2010/main" val="607542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s-MX"/>
              <a:t>CONTROLES</a:t>
            </a:r>
            <a:endParaRPr lang="es-ES"/>
          </a:p>
        </p:txBody>
      </p:sp>
      <p:pic>
        <p:nvPicPr>
          <p:cNvPr id="47107" name="Picture 3"/>
          <p:cNvPicPr>
            <a:picLocks noChangeAspect="1" noChangeArrowheads="1"/>
          </p:cNvPicPr>
          <p:nvPr/>
        </p:nvPicPr>
        <p:blipFill>
          <a:blip r:embed="rId2"/>
          <a:srcRect/>
          <a:stretch>
            <a:fillRect/>
          </a:stretch>
        </p:blipFill>
        <p:spPr bwMode="auto">
          <a:xfrm>
            <a:off x="3437336" y="1863328"/>
            <a:ext cx="2269331" cy="4137422"/>
          </a:xfrm>
          <a:prstGeom prst="rect">
            <a:avLst/>
          </a:prstGeom>
          <a:noFill/>
          <a:ln w="9525">
            <a:noFill/>
            <a:miter lim="800000"/>
            <a:headEnd/>
            <a:tailEnd/>
          </a:ln>
          <a:effectLst/>
        </p:spPr>
      </p:pic>
    </p:spTree>
    <p:extLst>
      <p:ext uri="{BB962C8B-B14F-4D97-AF65-F5344CB8AC3E}">
        <p14:creationId xmlns:p14="http://schemas.microsoft.com/office/powerpoint/2010/main" val="790026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s-MX"/>
              <a:t>LABEL</a:t>
            </a:r>
            <a:endParaRPr lang="es-ES"/>
          </a:p>
        </p:txBody>
      </p:sp>
      <p:pic>
        <p:nvPicPr>
          <p:cNvPr id="48131" name="Picture 3"/>
          <p:cNvPicPr>
            <a:picLocks noChangeAspect="1" noChangeArrowheads="1"/>
          </p:cNvPicPr>
          <p:nvPr/>
        </p:nvPicPr>
        <p:blipFill>
          <a:blip r:embed="rId2"/>
          <a:srcRect/>
          <a:stretch>
            <a:fillRect/>
          </a:stretch>
        </p:blipFill>
        <p:spPr bwMode="auto">
          <a:xfrm>
            <a:off x="2897981" y="1701403"/>
            <a:ext cx="3671888" cy="4157663"/>
          </a:xfrm>
          <a:prstGeom prst="rect">
            <a:avLst/>
          </a:prstGeom>
          <a:noFill/>
          <a:ln w="9525">
            <a:noFill/>
            <a:miter lim="800000"/>
            <a:headEnd/>
            <a:tailEnd/>
          </a:ln>
          <a:effectLst/>
        </p:spPr>
      </p:pic>
    </p:spTree>
    <p:extLst>
      <p:ext uri="{BB962C8B-B14F-4D97-AF65-F5344CB8AC3E}">
        <p14:creationId xmlns:p14="http://schemas.microsoft.com/office/powerpoint/2010/main" val="1948082634"/>
      </p:ext>
    </p:extLst>
  </p:cSld>
  <p:clrMapOvr>
    <a:masterClrMapping/>
  </p:clrMapOvr>
</p:sld>
</file>

<file path=ppt/theme/theme1.xml><?xml version="1.0" encoding="utf-8"?>
<a:theme xmlns:a="http://schemas.openxmlformats.org/drawingml/2006/main" name="Retrospecció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46</TotalTime>
  <Words>444</Words>
  <Application>Microsoft Office PowerPoint</Application>
  <PresentationFormat>Presentación en pantalla (4:3)</PresentationFormat>
  <Paragraphs>46</Paragraphs>
  <Slides>24</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24</vt:i4>
      </vt:variant>
    </vt:vector>
  </HeadingPairs>
  <TitlesOfParts>
    <vt:vector size="28" baseType="lpstr">
      <vt:lpstr>Calibri</vt:lpstr>
      <vt:lpstr>Calibri Light</vt:lpstr>
      <vt:lpstr>Wingdings</vt:lpstr>
      <vt:lpstr>Retrospección</vt:lpstr>
      <vt:lpstr>Control, adquisición y monitoreo con Arduino y Visual Basic .net</vt:lpstr>
      <vt:lpstr>Capítulo 6: Control de un motor de Corriente Directa</vt:lpstr>
      <vt:lpstr>Presentación de PowerPoint</vt:lpstr>
      <vt:lpstr>ACCESO A LAS PROPIEDADES DE UN FORMULARIO</vt:lpstr>
      <vt:lpstr>Presentación de PowerPoint</vt:lpstr>
      <vt:lpstr>Presentación de PowerPoint</vt:lpstr>
      <vt:lpstr>Presentación de PowerPoint</vt:lpstr>
      <vt:lpstr>CONTROLES</vt:lpstr>
      <vt:lpstr>LABEL</vt:lpstr>
      <vt:lpstr>MODIFICAR EL TIPO DE LETRA</vt:lpstr>
      <vt:lpstr>EJECUTANDO LA APLICACIÓN [F5]</vt:lpstr>
      <vt:lpstr>CODIGO DE LA APLICACION</vt:lpstr>
      <vt:lpstr>Presentación de PowerPoint</vt:lpstr>
      <vt:lpstr>ESTRUCTURA Y GRABACION DEL PROYECTO</vt:lpstr>
      <vt:lpstr>Presentación de PowerPoint</vt:lpstr>
      <vt:lpstr>Presentación de PowerPoint</vt:lpstr>
      <vt:lpstr>Material:</vt:lpstr>
      <vt:lpstr>Operación del puente H (L293D)</vt:lpstr>
      <vt:lpstr>Descripción de los pines</vt:lpstr>
      <vt:lpstr>Presentación de PowerPoint</vt:lpstr>
      <vt:lpstr>Presentación de PowerPoint</vt:lpstr>
      <vt:lpstr>Conexiones al arduino (en lugar de la pila van a conectar una fuente de alimentación)</vt:lpstr>
      <vt:lpstr>Presentación de PowerPoint</vt:lpstr>
      <vt:lpstr>Tabla de lógica para control de giro:</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Control, adquisición, monitoreo con Arduino y visual basic .net</dc:title>
  <dc:creator>PC</dc:creator>
  <cp:lastModifiedBy>hvela</cp:lastModifiedBy>
  <cp:revision>30</cp:revision>
  <dcterms:created xsi:type="dcterms:W3CDTF">2016-09-27T22:28:37Z</dcterms:created>
  <dcterms:modified xsi:type="dcterms:W3CDTF">2017-03-14T16:30:10Z</dcterms:modified>
</cp:coreProperties>
</file>