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0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1" d="100"/>
          <a:sy n="91" d="100"/>
        </p:scale>
        <p:origin x="6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BE032-1ECF-4955-8E09-39439F3809C1}" type="datetimeFigureOut">
              <a:rPr lang="es-MX" smtClean="0"/>
              <a:t>14/03/2017</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38884-308A-4125-B7E0-855A3A5F77CD}" type="slidenum">
              <a:rPr lang="es-MX" smtClean="0"/>
              <a:t>‹Nº›</a:t>
            </a:fld>
            <a:endParaRPr lang="es-MX"/>
          </a:p>
        </p:txBody>
      </p:sp>
    </p:spTree>
    <p:extLst>
      <p:ext uri="{BB962C8B-B14F-4D97-AF65-F5344CB8AC3E}">
        <p14:creationId xmlns:p14="http://schemas.microsoft.com/office/powerpoint/2010/main" val="251440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85400F28-F45F-47AB-941D-8B4DEB611395}" type="datetimeFigureOut">
              <a:rPr lang="es-MX" smtClean="0"/>
              <a:t>14/03/2017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7242B08-02A2-4200-BC16-80DE6C3FEFD3}" type="slidenum">
              <a:rPr lang="es-MX" smtClean="0"/>
              <a:t>‹Nº›</a:t>
            </a:fld>
            <a:endParaRPr lang="es-MX"/>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489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5400F28-F45F-47AB-941D-8B4DEB611395}" type="datetimeFigureOut">
              <a:rPr lang="es-MX" smtClean="0"/>
              <a:t>14/03/2017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7242B08-02A2-4200-BC16-80DE6C3FEFD3}" type="slidenum">
              <a:rPr lang="es-MX" smtClean="0"/>
              <a:t>‹Nº›</a:t>
            </a:fld>
            <a:endParaRPr lang="es-MX"/>
          </a:p>
        </p:txBody>
      </p:sp>
    </p:spTree>
    <p:extLst>
      <p:ext uri="{BB962C8B-B14F-4D97-AF65-F5344CB8AC3E}">
        <p14:creationId xmlns:p14="http://schemas.microsoft.com/office/powerpoint/2010/main" val="2557115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5400F28-F45F-47AB-941D-8B4DEB611395}" type="datetimeFigureOut">
              <a:rPr lang="es-MX" smtClean="0"/>
              <a:t>14/03/2017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7242B08-02A2-4200-BC16-80DE6C3FEFD3}" type="slidenum">
              <a:rPr lang="es-MX" smtClean="0"/>
              <a:t>‹Nº›</a:t>
            </a:fld>
            <a:endParaRPr lang="es-MX"/>
          </a:p>
        </p:txBody>
      </p:sp>
    </p:spTree>
    <p:extLst>
      <p:ext uri="{BB962C8B-B14F-4D97-AF65-F5344CB8AC3E}">
        <p14:creationId xmlns:p14="http://schemas.microsoft.com/office/powerpoint/2010/main" val="301465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5400F28-F45F-47AB-941D-8B4DEB611395}" type="datetimeFigureOut">
              <a:rPr lang="es-MX" smtClean="0"/>
              <a:t>14/03/2017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7242B08-02A2-4200-BC16-80DE6C3FEFD3}" type="slidenum">
              <a:rPr lang="es-MX" smtClean="0"/>
              <a:t>‹Nº›</a:t>
            </a:fld>
            <a:endParaRPr lang="es-MX"/>
          </a:p>
        </p:txBody>
      </p:sp>
    </p:spTree>
    <p:extLst>
      <p:ext uri="{BB962C8B-B14F-4D97-AF65-F5344CB8AC3E}">
        <p14:creationId xmlns:p14="http://schemas.microsoft.com/office/powerpoint/2010/main" val="3944603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85400F28-F45F-47AB-941D-8B4DEB611395}" type="datetimeFigureOut">
              <a:rPr lang="es-MX" smtClean="0"/>
              <a:t>14/03/2017</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7242B08-02A2-4200-BC16-80DE6C3FEFD3}" type="slidenum">
              <a:rPr lang="es-MX" smtClean="0"/>
              <a:t>‹Nº›</a:t>
            </a:fld>
            <a:endParaRPr lang="es-MX"/>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896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5400F28-F45F-47AB-941D-8B4DEB611395}" type="datetimeFigureOut">
              <a:rPr lang="es-MX" smtClean="0"/>
              <a:t>14/03/2017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7242B08-02A2-4200-BC16-80DE6C3FEFD3}" type="slidenum">
              <a:rPr lang="es-MX" smtClean="0"/>
              <a:t>‹Nº›</a:t>
            </a:fld>
            <a:endParaRPr lang="es-MX"/>
          </a:p>
        </p:txBody>
      </p:sp>
    </p:spTree>
    <p:extLst>
      <p:ext uri="{BB962C8B-B14F-4D97-AF65-F5344CB8AC3E}">
        <p14:creationId xmlns:p14="http://schemas.microsoft.com/office/powerpoint/2010/main" val="2433894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822960" y="2582334"/>
            <a:ext cx="3703320" cy="32867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4663440" y="2582334"/>
            <a:ext cx="3703320" cy="328676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5400F28-F45F-47AB-941D-8B4DEB611395}" type="datetimeFigureOut">
              <a:rPr lang="es-MX" smtClean="0"/>
              <a:t>14/03/2017</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C7242B08-02A2-4200-BC16-80DE6C3FEFD3}" type="slidenum">
              <a:rPr lang="es-MX" smtClean="0"/>
              <a:t>‹Nº›</a:t>
            </a:fld>
            <a:endParaRPr lang="es-MX"/>
          </a:p>
        </p:txBody>
      </p:sp>
    </p:spTree>
    <p:extLst>
      <p:ext uri="{BB962C8B-B14F-4D97-AF65-F5344CB8AC3E}">
        <p14:creationId xmlns:p14="http://schemas.microsoft.com/office/powerpoint/2010/main" val="2367199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5400F28-F45F-47AB-941D-8B4DEB611395}" type="datetimeFigureOut">
              <a:rPr lang="es-MX" smtClean="0"/>
              <a:t>14/03/2017</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C7242B08-02A2-4200-BC16-80DE6C3FEFD3}" type="slidenum">
              <a:rPr lang="es-MX" smtClean="0"/>
              <a:t>‹Nº›</a:t>
            </a:fld>
            <a:endParaRPr lang="es-MX"/>
          </a:p>
        </p:txBody>
      </p:sp>
    </p:spTree>
    <p:extLst>
      <p:ext uri="{BB962C8B-B14F-4D97-AF65-F5344CB8AC3E}">
        <p14:creationId xmlns:p14="http://schemas.microsoft.com/office/powerpoint/2010/main" val="1565958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5400F28-F45F-47AB-941D-8B4DEB611395}" type="datetimeFigureOut">
              <a:rPr lang="es-MX" smtClean="0"/>
              <a:t>14/03/2017</a:t>
            </a:fld>
            <a:endParaRPr lang="es-MX"/>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MX"/>
          </a:p>
        </p:txBody>
      </p:sp>
      <p:sp>
        <p:nvSpPr>
          <p:cNvPr id="9" name="Slide Number Placeholder 8"/>
          <p:cNvSpPr>
            <a:spLocks noGrp="1"/>
          </p:cNvSpPr>
          <p:nvPr>
            <p:ph type="sldNum" sz="quarter" idx="12"/>
          </p:nvPr>
        </p:nvSpPr>
        <p:spPr/>
        <p:txBody>
          <a:bodyPr/>
          <a:lstStyle/>
          <a:p>
            <a:fld id="{C7242B08-02A2-4200-BC16-80DE6C3FEFD3}" type="slidenum">
              <a:rPr lang="es-MX" smtClean="0"/>
              <a:t>‹Nº›</a:t>
            </a:fld>
            <a:endParaRPr lang="es-MX"/>
          </a:p>
        </p:txBody>
      </p:sp>
    </p:spTree>
    <p:extLst>
      <p:ext uri="{BB962C8B-B14F-4D97-AF65-F5344CB8AC3E}">
        <p14:creationId xmlns:p14="http://schemas.microsoft.com/office/powerpoint/2010/main" val="1981874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85400F28-F45F-47AB-941D-8B4DEB611395}" type="datetimeFigureOut">
              <a:rPr lang="es-MX" smtClean="0"/>
              <a:t>14/03/2017</a:t>
            </a:fld>
            <a:endParaRPr lang="es-MX"/>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s-MX"/>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7242B08-02A2-4200-BC16-80DE6C3FEFD3}" type="slidenum">
              <a:rPr lang="es-MX" smtClean="0"/>
              <a:t>‹Nº›</a:t>
            </a:fld>
            <a:endParaRPr lang="es-MX"/>
          </a:p>
        </p:txBody>
      </p:sp>
    </p:spTree>
    <p:extLst>
      <p:ext uri="{BB962C8B-B14F-4D97-AF65-F5344CB8AC3E}">
        <p14:creationId xmlns:p14="http://schemas.microsoft.com/office/powerpoint/2010/main" val="1618445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85400F28-F45F-47AB-941D-8B4DEB611395}" type="datetimeFigureOut">
              <a:rPr lang="es-MX" smtClean="0"/>
              <a:t>14/03/2017</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7242B08-02A2-4200-BC16-80DE6C3FEFD3}" type="slidenum">
              <a:rPr lang="es-MX" smtClean="0"/>
              <a:t>‹Nº›</a:t>
            </a:fld>
            <a:endParaRPr lang="es-MX"/>
          </a:p>
        </p:txBody>
      </p:sp>
    </p:spTree>
    <p:extLst>
      <p:ext uri="{BB962C8B-B14F-4D97-AF65-F5344CB8AC3E}">
        <p14:creationId xmlns:p14="http://schemas.microsoft.com/office/powerpoint/2010/main" val="4164307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85400F28-F45F-47AB-941D-8B4DEB611395}" type="datetimeFigureOut">
              <a:rPr lang="es-MX" smtClean="0"/>
              <a:t>14/03/2017</a:t>
            </a:fld>
            <a:endParaRPr lang="es-MX"/>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MX"/>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C7242B08-02A2-4200-BC16-80DE6C3FEFD3}" type="slidenum">
              <a:rPr lang="es-MX" smtClean="0"/>
              <a:t>‹Nº›</a:t>
            </a:fld>
            <a:endParaRPr lang="es-MX"/>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9209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37.png"/><Relationship Id="rId4" Type="http://schemas.openxmlformats.org/officeDocument/2006/relationships/image" Target="../media/image72.png"/><Relationship Id="rId9" Type="http://schemas.openxmlformats.org/officeDocument/2006/relationships/image" Target="../media/image7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79.jpeg"/></Relationships>
</file>

<file path=ppt/slides/_rels/slide81.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10" Type="http://schemas.openxmlformats.org/officeDocument/2006/relationships/hyperlink" Target="http://187.205.104.45/consulta.php" TargetMode="External"/><Relationship Id="rId4" Type="http://schemas.openxmlformats.org/officeDocument/2006/relationships/image" Target="../media/image83.jpeg"/><Relationship Id="rId9" Type="http://schemas.openxmlformats.org/officeDocument/2006/relationships/image" Target="../media/image88.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pPr algn="ctr"/>
            <a:r>
              <a:rPr lang="es-MX" sz="4950" dirty="0"/>
              <a:t>Control, adquisición y monitoreo con Arduino y Visual Basic </a:t>
            </a:r>
            <a:r>
              <a:rPr lang="es-MX" sz="4950" dirty="0" err="1"/>
              <a:t>.net</a:t>
            </a:r>
            <a:endParaRPr lang="es-MX" sz="4950" dirty="0"/>
          </a:p>
        </p:txBody>
      </p:sp>
      <p:sp>
        <p:nvSpPr>
          <p:cNvPr id="3" name="Subtítulo 2"/>
          <p:cNvSpPr>
            <a:spLocks noGrp="1"/>
          </p:cNvSpPr>
          <p:nvPr>
            <p:ph type="subTitle" idx="1"/>
          </p:nvPr>
        </p:nvSpPr>
        <p:spPr/>
        <p:txBody>
          <a:bodyPr/>
          <a:lstStyle/>
          <a:p>
            <a:r>
              <a:rPr lang="es-MX" dirty="0"/>
              <a:t>Mtro. </a:t>
            </a:r>
            <a:r>
              <a:rPr lang="es-MX" dirty="0" err="1"/>
              <a:t>ruben</a:t>
            </a:r>
            <a:r>
              <a:rPr lang="es-MX" dirty="0"/>
              <a:t> oliva ramos</a:t>
            </a:r>
          </a:p>
        </p:txBody>
      </p:sp>
    </p:spTree>
    <p:extLst>
      <p:ext uri="{BB962C8B-B14F-4D97-AF65-F5344CB8AC3E}">
        <p14:creationId xmlns:p14="http://schemas.microsoft.com/office/powerpoint/2010/main" val="2339503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Estructura</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67" y="2549674"/>
            <a:ext cx="8875633" cy="2652029"/>
          </a:xfrm>
          <a:prstGeom prst="rect">
            <a:avLst/>
          </a:prstGeom>
        </p:spPr>
      </p:pic>
      <p:sp>
        <p:nvSpPr>
          <p:cNvPr id="6" name="Rectángulo 5"/>
          <p:cNvSpPr/>
          <p:nvPr/>
        </p:nvSpPr>
        <p:spPr>
          <a:xfrm>
            <a:off x="102467" y="3264510"/>
            <a:ext cx="1331259" cy="7920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7" name="Rectángulo 6"/>
          <p:cNvSpPr/>
          <p:nvPr/>
        </p:nvSpPr>
        <p:spPr>
          <a:xfrm>
            <a:off x="1537940" y="2420874"/>
            <a:ext cx="1331259" cy="25329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8" name="Rectángulo 7"/>
          <p:cNvSpPr/>
          <p:nvPr/>
        </p:nvSpPr>
        <p:spPr>
          <a:xfrm>
            <a:off x="7646840" y="3291304"/>
            <a:ext cx="1331259" cy="7920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9" name="Rectángulo 8"/>
          <p:cNvSpPr/>
          <p:nvPr/>
        </p:nvSpPr>
        <p:spPr>
          <a:xfrm>
            <a:off x="5625846" y="2394080"/>
            <a:ext cx="1716248" cy="25329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Tree>
    <p:extLst>
      <p:ext uri="{BB962C8B-B14F-4D97-AF65-F5344CB8AC3E}">
        <p14:creationId xmlns:p14="http://schemas.microsoft.com/office/powerpoint/2010/main" val="21755629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159844" y="868399"/>
            <a:ext cx="7543800" cy="1179949"/>
          </a:xfrm>
        </p:spPr>
        <p:txBody>
          <a:bodyPr>
            <a:normAutofit/>
          </a:bodyPr>
          <a:lstStyle/>
          <a:p>
            <a:pPr algn="ctr"/>
            <a:r>
              <a:rPr lang="es-MX" sz="3600" dirty="0"/>
              <a:t>Terminó la instalación hacer </a:t>
            </a:r>
            <a:r>
              <a:rPr lang="es-MX" sz="3600" dirty="0" err="1"/>
              <a:t>click</a:t>
            </a:r>
            <a:r>
              <a:rPr lang="es-MX" sz="3600" dirty="0"/>
              <a:t> en </a:t>
            </a:r>
            <a:r>
              <a:rPr lang="es-MX" sz="3600" dirty="0" err="1"/>
              <a:t>finish</a:t>
            </a:r>
            <a:endParaRPr lang="es-MX" sz="36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868" y="2048348"/>
            <a:ext cx="6624993" cy="3724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98511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3 Título"/>
          <p:cNvSpPr>
            <a:spLocks noGrp="1"/>
          </p:cNvSpPr>
          <p:nvPr>
            <p:ph type="ctrTitle"/>
          </p:nvPr>
        </p:nvSpPr>
        <p:spPr>
          <a:xfrm>
            <a:off x="2087724" y="3429000"/>
            <a:ext cx="5143500" cy="742950"/>
          </a:xfrm>
        </p:spPr>
        <p:txBody>
          <a:bodyPr>
            <a:noAutofit/>
          </a:bodyPr>
          <a:lstStyle/>
          <a:p>
            <a:pPr algn="ctr"/>
            <a:r>
              <a:rPr lang="es-MX" sz="2400" b="1" dirty="0">
                <a:solidFill>
                  <a:schemeClr val="tx1"/>
                </a:solidFill>
              </a:rPr>
              <a:t>Cuando se termina la instalación se crea en la unidad C una carpeta que se llama </a:t>
            </a:r>
            <a:r>
              <a:rPr lang="es-MX" sz="2400" b="1" dirty="0" err="1">
                <a:solidFill>
                  <a:schemeClr val="tx1"/>
                </a:solidFill>
              </a:rPr>
              <a:t>xaamp</a:t>
            </a:r>
            <a:br>
              <a:rPr lang="es-MX" sz="2400" b="1" dirty="0">
                <a:solidFill>
                  <a:schemeClr val="tx1"/>
                </a:solidFill>
              </a:rPr>
            </a:br>
            <a:r>
              <a:rPr lang="es-MX" sz="2400" b="1" dirty="0">
                <a:solidFill>
                  <a:schemeClr val="tx1"/>
                </a:solidFill>
              </a:rPr>
              <a:t>adentro de esta carpeta crea una carpeta que se llama </a:t>
            </a:r>
            <a:r>
              <a:rPr lang="es-MX" sz="2400" b="1" dirty="0" err="1">
                <a:solidFill>
                  <a:schemeClr val="tx1"/>
                </a:solidFill>
              </a:rPr>
              <a:t>hdocs</a:t>
            </a:r>
            <a:r>
              <a:rPr lang="es-MX" sz="2400" b="1" dirty="0">
                <a:solidFill>
                  <a:schemeClr val="tx1"/>
                </a:solidFill>
              </a:rPr>
              <a:t> dentro de la misma se copia la pagina WEB</a:t>
            </a:r>
          </a:p>
        </p:txBody>
      </p:sp>
    </p:spTree>
    <p:extLst>
      <p:ext uri="{BB962C8B-B14F-4D97-AF65-F5344CB8AC3E}">
        <p14:creationId xmlns:p14="http://schemas.microsoft.com/office/powerpoint/2010/main" val="27860005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noAutofit/>
          </a:bodyPr>
          <a:lstStyle/>
          <a:p>
            <a:r>
              <a:rPr lang="es-MX" sz="3000" b="1" dirty="0"/>
              <a:t>Siguiente paso ver tutorial para configurar el servidor con XAAMP</a:t>
            </a:r>
          </a:p>
        </p:txBody>
      </p:sp>
    </p:spTree>
    <p:extLst>
      <p:ext uri="{BB962C8B-B14F-4D97-AF65-F5344CB8AC3E}">
        <p14:creationId xmlns:p14="http://schemas.microsoft.com/office/powerpoint/2010/main" val="3369938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Sensores:</a:t>
            </a:r>
          </a:p>
        </p:txBody>
      </p:sp>
      <p:pic>
        <p:nvPicPr>
          <p:cNvPr id="4" name="Imagen 3"/>
          <p:cNvPicPr>
            <a:picLocks noChangeAspect="1"/>
          </p:cNvPicPr>
          <p:nvPr/>
        </p:nvPicPr>
        <p:blipFill>
          <a:blip r:embed="rId2"/>
          <a:stretch>
            <a:fillRect/>
          </a:stretch>
        </p:blipFill>
        <p:spPr>
          <a:xfrm>
            <a:off x="938196" y="2571750"/>
            <a:ext cx="1607344" cy="1607344"/>
          </a:xfrm>
          <a:prstGeom prst="rect">
            <a:avLst/>
          </a:prstGeom>
        </p:spPr>
      </p:pic>
      <p:pic>
        <p:nvPicPr>
          <p:cNvPr id="5" name="Imagen 4"/>
          <p:cNvPicPr>
            <a:picLocks noChangeAspect="1"/>
          </p:cNvPicPr>
          <p:nvPr/>
        </p:nvPicPr>
        <p:blipFill>
          <a:blip r:embed="rId3"/>
          <a:stretch>
            <a:fillRect/>
          </a:stretch>
        </p:blipFill>
        <p:spPr>
          <a:xfrm>
            <a:off x="3698145" y="2820462"/>
            <a:ext cx="2035969" cy="1264444"/>
          </a:xfrm>
          <a:prstGeom prst="rect">
            <a:avLst/>
          </a:prstGeom>
        </p:spPr>
      </p:pic>
      <p:pic>
        <p:nvPicPr>
          <p:cNvPr id="6" name="Imagen 5"/>
          <p:cNvPicPr>
            <a:picLocks noChangeAspect="1"/>
          </p:cNvPicPr>
          <p:nvPr/>
        </p:nvPicPr>
        <p:blipFill>
          <a:blip r:embed="rId4"/>
          <a:stretch>
            <a:fillRect/>
          </a:stretch>
        </p:blipFill>
        <p:spPr>
          <a:xfrm>
            <a:off x="6777507" y="2068518"/>
            <a:ext cx="1828800" cy="1407319"/>
          </a:xfrm>
          <a:prstGeom prst="rect">
            <a:avLst/>
          </a:prstGeom>
        </p:spPr>
      </p:pic>
      <p:pic>
        <p:nvPicPr>
          <p:cNvPr id="7" name="Imagen 6"/>
          <p:cNvPicPr>
            <a:picLocks noChangeAspect="1"/>
          </p:cNvPicPr>
          <p:nvPr/>
        </p:nvPicPr>
        <p:blipFill>
          <a:blip r:embed="rId5"/>
          <a:stretch>
            <a:fillRect/>
          </a:stretch>
        </p:blipFill>
        <p:spPr>
          <a:xfrm>
            <a:off x="3609451" y="4006358"/>
            <a:ext cx="1607344" cy="1607344"/>
          </a:xfrm>
          <a:prstGeom prst="rect">
            <a:avLst/>
          </a:prstGeom>
        </p:spPr>
      </p:pic>
      <p:pic>
        <p:nvPicPr>
          <p:cNvPr id="8" name="Imagen 7"/>
          <p:cNvPicPr>
            <a:picLocks noChangeAspect="1"/>
          </p:cNvPicPr>
          <p:nvPr/>
        </p:nvPicPr>
        <p:blipFill>
          <a:blip r:embed="rId6"/>
          <a:stretch>
            <a:fillRect/>
          </a:stretch>
        </p:blipFill>
        <p:spPr>
          <a:xfrm>
            <a:off x="1141038" y="4042127"/>
            <a:ext cx="1607344" cy="1607344"/>
          </a:xfrm>
          <a:prstGeom prst="rect">
            <a:avLst/>
          </a:prstGeom>
        </p:spPr>
      </p:pic>
      <p:pic>
        <p:nvPicPr>
          <p:cNvPr id="9" name="Imagen 8"/>
          <p:cNvPicPr>
            <a:picLocks noChangeAspect="1"/>
          </p:cNvPicPr>
          <p:nvPr/>
        </p:nvPicPr>
        <p:blipFill>
          <a:blip r:embed="rId7"/>
          <a:stretch>
            <a:fillRect/>
          </a:stretch>
        </p:blipFill>
        <p:spPr>
          <a:xfrm>
            <a:off x="5239333" y="4042126"/>
            <a:ext cx="1850231" cy="1385888"/>
          </a:xfrm>
          <a:prstGeom prst="rect">
            <a:avLst/>
          </a:prstGeom>
        </p:spPr>
      </p:pic>
      <p:pic>
        <p:nvPicPr>
          <p:cNvPr id="10" name="Imagen 9"/>
          <p:cNvPicPr>
            <a:picLocks noChangeAspect="1"/>
          </p:cNvPicPr>
          <p:nvPr/>
        </p:nvPicPr>
        <p:blipFill>
          <a:blip r:embed="rId8"/>
          <a:stretch>
            <a:fillRect/>
          </a:stretch>
        </p:blipFill>
        <p:spPr>
          <a:xfrm>
            <a:off x="7089564" y="4006358"/>
            <a:ext cx="1607344" cy="1607344"/>
          </a:xfrm>
          <a:prstGeom prst="rect">
            <a:avLst/>
          </a:prstGeom>
        </p:spPr>
      </p:pic>
      <p:pic>
        <p:nvPicPr>
          <p:cNvPr id="11" name="Imagen 10"/>
          <p:cNvPicPr>
            <a:picLocks noChangeAspect="1"/>
          </p:cNvPicPr>
          <p:nvPr/>
        </p:nvPicPr>
        <p:blipFill>
          <a:blip r:embed="rId9"/>
          <a:stretch>
            <a:fillRect/>
          </a:stretch>
        </p:blipFill>
        <p:spPr>
          <a:xfrm>
            <a:off x="3912457" y="1054846"/>
            <a:ext cx="1607344" cy="1607344"/>
          </a:xfrm>
          <a:prstGeom prst="rect">
            <a:avLst/>
          </a:prstGeom>
        </p:spPr>
      </p:pic>
    </p:spTree>
    <p:extLst>
      <p:ext uri="{BB962C8B-B14F-4D97-AF65-F5344CB8AC3E}">
        <p14:creationId xmlns:p14="http://schemas.microsoft.com/office/powerpoint/2010/main" val="1907735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5400" dirty="0"/>
              <a:t>Actuadores</a:t>
            </a:r>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2"/>
          <a:stretch>
            <a:fillRect/>
          </a:stretch>
        </p:blipFill>
        <p:spPr>
          <a:xfrm>
            <a:off x="5898524" y="857250"/>
            <a:ext cx="3245477" cy="2086378"/>
          </a:xfrm>
          <a:prstGeom prst="rect">
            <a:avLst/>
          </a:prstGeom>
        </p:spPr>
      </p:pic>
      <p:pic>
        <p:nvPicPr>
          <p:cNvPr id="5" name="Imagen 4"/>
          <p:cNvPicPr>
            <a:picLocks noChangeAspect="1"/>
          </p:cNvPicPr>
          <p:nvPr/>
        </p:nvPicPr>
        <p:blipFill>
          <a:blip r:embed="rId3"/>
          <a:stretch>
            <a:fillRect/>
          </a:stretch>
        </p:blipFill>
        <p:spPr>
          <a:xfrm>
            <a:off x="880241" y="2965857"/>
            <a:ext cx="1607344" cy="1607344"/>
          </a:xfrm>
          <a:prstGeom prst="rect">
            <a:avLst/>
          </a:prstGeom>
        </p:spPr>
      </p:pic>
      <p:pic>
        <p:nvPicPr>
          <p:cNvPr id="6" name="Imagen 5"/>
          <p:cNvPicPr>
            <a:picLocks noChangeAspect="1"/>
          </p:cNvPicPr>
          <p:nvPr/>
        </p:nvPicPr>
        <p:blipFill>
          <a:blip r:embed="rId4"/>
          <a:stretch>
            <a:fillRect/>
          </a:stretch>
        </p:blipFill>
        <p:spPr>
          <a:xfrm>
            <a:off x="3193198" y="2965857"/>
            <a:ext cx="2440280" cy="1366557"/>
          </a:xfrm>
          <a:prstGeom prst="rect">
            <a:avLst/>
          </a:prstGeom>
        </p:spPr>
      </p:pic>
      <p:pic>
        <p:nvPicPr>
          <p:cNvPr id="7" name="Imagen 6"/>
          <p:cNvPicPr>
            <a:picLocks noChangeAspect="1"/>
          </p:cNvPicPr>
          <p:nvPr/>
        </p:nvPicPr>
        <p:blipFill>
          <a:blip r:embed="rId5"/>
          <a:stretch>
            <a:fillRect/>
          </a:stretch>
        </p:blipFill>
        <p:spPr>
          <a:xfrm>
            <a:off x="6916735" y="3012249"/>
            <a:ext cx="1607344" cy="1607344"/>
          </a:xfrm>
          <a:prstGeom prst="rect">
            <a:avLst/>
          </a:prstGeom>
        </p:spPr>
      </p:pic>
      <p:pic>
        <p:nvPicPr>
          <p:cNvPr id="8" name="Imagen 7"/>
          <p:cNvPicPr>
            <a:picLocks noChangeAspect="1"/>
          </p:cNvPicPr>
          <p:nvPr/>
        </p:nvPicPr>
        <p:blipFill>
          <a:blip r:embed="rId6"/>
          <a:stretch>
            <a:fillRect/>
          </a:stretch>
        </p:blipFill>
        <p:spPr>
          <a:xfrm>
            <a:off x="612350" y="4724041"/>
            <a:ext cx="2143125" cy="1200150"/>
          </a:xfrm>
          <a:prstGeom prst="rect">
            <a:avLst/>
          </a:prstGeom>
        </p:spPr>
      </p:pic>
      <p:pic>
        <p:nvPicPr>
          <p:cNvPr id="10" name="Imagen 9"/>
          <p:cNvPicPr>
            <a:picLocks noChangeAspect="1"/>
          </p:cNvPicPr>
          <p:nvPr/>
        </p:nvPicPr>
        <p:blipFill>
          <a:blip r:embed="rId7"/>
          <a:stretch>
            <a:fillRect/>
          </a:stretch>
        </p:blipFill>
        <p:spPr>
          <a:xfrm>
            <a:off x="3683234" y="4704615"/>
            <a:ext cx="1950244" cy="1314450"/>
          </a:xfrm>
          <a:prstGeom prst="rect">
            <a:avLst/>
          </a:prstGeom>
        </p:spPr>
      </p:pic>
      <p:pic>
        <p:nvPicPr>
          <p:cNvPr id="11" name="Imagen 10"/>
          <p:cNvPicPr>
            <a:picLocks noChangeAspect="1"/>
          </p:cNvPicPr>
          <p:nvPr/>
        </p:nvPicPr>
        <p:blipFill>
          <a:blip r:embed="rId8"/>
          <a:stretch>
            <a:fillRect/>
          </a:stretch>
        </p:blipFill>
        <p:spPr>
          <a:xfrm>
            <a:off x="6561237" y="4531160"/>
            <a:ext cx="1850231" cy="1393031"/>
          </a:xfrm>
          <a:prstGeom prst="rect">
            <a:avLst/>
          </a:prstGeom>
        </p:spPr>
      </p:pic>
    </p:spTree>
    <p:extLst>
      <p:ext uri="{BB962C8B-B14F-4D97-AF65-F5344CB8AC3E}">
        <p14:creationId xmlns:p14="http://schemas.microsoft.com/office/powerpoint/2010/main" val="1168523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Relevador:</a:t>
            </a:r>
          </a:p>
        </p:txBody>
      </p:sp>
      <p:pic>
        <p:nvPicPr>
          <p:cNvPr id="4" name="Imagen 3"/>
          <p:cNvPicPr>
            <a:picLocks noChangeAspect="1"/>
          </p:cNvPicPr>
          <p:nvPr/>
        </p:nvPicPr>
        <p:blipFill>
          <a:blip r:embed="rId2"/>
          <a:stretch>
            <a:fillRect/>
          </a:stretch>
        </p:blipFill>
        <p:spPr>
          <a:xfrm>
            <a:off x="2155034" y="2420875"/>
            <a:ext cx="4254747" cy="3186953"/>
          </a:xfrm>
          <a:prstGeom prst="rect">
            <a:avLst/>
          </a:prstGeom>
        </p:spPr>
      </p:pic>
    </p:spTree>
    <p:extLst>
      <p:ext uri="{BB962C8B-B14F-4D97-AF65-F5344CB8AC3E}">
        <p14:creationId xmlns:p14="http://schemas.microsoft.com/office/powerpoint/2010/main" val="216982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Modulo de relevadores</a:t>
            </a:r>
          </a:p>
        </p:txBody>
      </p:sp>
      <p:pic>
        <p:nvPicPr>
          <p:cNvPr id="4" name="Imagen 3"/>
          <p:cNvPicPr>
            <a:picLocks noChangeAspect="1"/>
          </p:cNvPicPr>
          <p:nvPr/>
        </p:nvPicPr>
        <p:blipFill>
          <a:blip r:embed="rId2"/>
          <a:stretch>
            <a:fillRect/>
          </a:stretch>
        </p:blipFill>
        <p:spPr>
          <a:xfrm>
            <a:off x="1139639" y="2343150"/>
            <a:ext cx="5847581" cy="3327411"/>
          </a:xfrm>
          <a:prstGeom prst="rect">
            <a:avLst/>
          </a:prstGeom>
        </p:spPr>
      </p:pic>
      <p:pic>
        <p:nvPicPr>
          <p:cNvPr id="5" name="Imagen 4"/>
          <p:cNvPicPr>
            <a:picLocks noChangeAspect="1"/>
          </p:cNvPicPr>
          <p:nvPr/>
        </p:nvPicPr>
        <p:blipFill>
          <a:blip r:embed="rId3"/>
          <a:stretch>
            <a:fillRect/>
          </a:stretch>
        </p:blipFill>
        <p:spPr>
          <a:xfrm>
            <a:off x="7415212" y="857250"/>
            <a:ext cx="1728788" cy="1485900"/>
          </a:xfrm>
          <a:prstGeom prst="rect">
            <a:avLst/>
          </a:prstGeom>
        </p:spPr>
      </p:pic>
      <p:pic>
        <p:nvPicPr>
          <p:cNvPr id="6" name="Imagen 5"/>
          <p:cNvPicPr>
            <a:picLocks noChangeAspect="1"/>
          </p:cNvPicPr>
          <p:nvPr/>
        </p:nvPicPr>
        <p:blipFill>
          <a:blip r:embed="rId4"/>
          <a:stretch>
            <a:fillRect/>
          </a:stretch>
        </p:blipFill>
        <p:spPr>
          <a:xfrm>
            <a:off x="7329487" y="4775597"/>
            <a:ext cx="1814513" cy="1421606"/>
          </a:xfrm>
          <a:prstGeom prst="rect">
            <a:avLst/>
          </a:prstGeom>
        </p:spPr>
      </p:pic>
    </p:spTree>
    <p:extLst>
      <p:ext uri="{BB962C8B-B14F-4D97-AF65-F5344CB8AC3E}">
        <p14:creationId xmlns:p14="http://schemas.microsoft.com/office/powerpoint/2010/main" val="1732768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633694" y="2890587"/>
            <a:ext cx="3276570" cy="691286"/>
          </a:xfrm>
        </p:spPr>
        <p:txBody>
          <a:bodyPr>
            <a:normAutofit fontScale="90000"/>
          </a:bodyPr>
          <a:lstStyle/>
          <a:p>
            <a:pPr algn="ctr"/>
            <a:r>
              <a:rPr lang="es-MX" sz="2400" b="1" dirty="0"/>
              <a:t>Aplicación domótica para casa</a:t>
            </a: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66915" y="915273"/>
            <a:ext cx="4301321" cy="5135905"/>
          </a:xfrm>
        </p:spPr>
      </p:pic>
    </p:spTree>
    <p:extLst>
      <p:ext uri="{BB962C8B-B14F-4D97-AF65-F5344CB8AC3E}">
        <p14:creationId xmlns:p14="http://schemas.microsoft.com/office/powerpoint/2010/main" val="1513920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Control motor industrial</a:t>
            </a:r>
          </a:p>
        </p:txBody>
      </p:sp>
      <p:pic>
        <p:nvPicPr>
          <p:cNvPr id="4" name="Imagen 3"/>
          <p:cNvPicPr>
            <a:picLocks noChangeAspect="1"/>
          </p:cNvPicPr>
          <p:nvPr/>
        </p:nvPicPr>
        <p:blipFill>
          <a:blip r:embed="rId2"/>
          <a:stretch>
            <a:fillRect/>
          </a:stretch>
        </p:blipFill>
        <p:spPr>
          <a:xfrm>
            <a:off x="2692774" y="2263723"/>
            <a:ext cx="4111709" cy="3488213"/>
          </a:xfrm>
          <a:prstGeom prst="rect">
            <a:avLst/>
          </a:prstGeom>
        </p:spPr>
      </p:pic>
      <p:pic>
        <p:nvPicPr>
          <p:cNvPr id="5" name="Imagen 4"/>
          <p:cNvPicPr>
            <a:picLocks noChangeAspect="1"/>
          </p:cNvPicPr>
          <p:nvPr/>
        </p:nvPicPr>
        <p:blipFill>
          <a:blip r:embed="rId3"/>
          <a:stretch>
            <a:fillRect/>
          </a:stretch>
        </p:blipFill>
        <p:spPr>
          <a:xfrm>
            <a:off x="7056481" y="857251"/>
            <a:ext cx="2087519" cy="1563624"/>
          </a:xfrm>
          <a:prstGeom prst="rect">
            <a:avLst/>
          </a:prstGeom>
        </p:spPr>
      </p:pic>
      <p:pic>
        <p:nvPicPr>
          <p:cNvPr id="6" name="Imagen 5"/>
          <p:cNvPicPr>
            <a:picLocks noChangeAspect="1"/>
          </p:cNvPicPr>
          <p:nvPr/>
        </p:nvPicPr>
        <p:blipFill>
          <a:blip r:embed="rId4"/>
          <a:stretch>
            <a:fillRect/>
          </a:stretch>
        </p:blipFill>
        <p:spPr>
          <a:xfrm>
            <a:off x="251290" y="3314886"/>
            <a:ext cx="1857375" cy="1385888"/>
          </a:xfrm>
          <a:prstGeom prst="rect">
            <a:avLst/>
          </a:prstGeom>
        </p:spPr>
      </p:pic>
    </p:spTree>
    <p:extLst>
      <p:ext uri="{BB962C8B-B14F-4D97-AF65-F5344CB8AC3E}">
        <p14:creationId xmlns:p14="http://schemas.microsoft.com/office/powerpoint/2010/main" val="3118929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68188" y="1028700"/>
            <a:ext cx="6313394" cy="4735046"/>
          </a:xfrm>
        </p:spPr>
      </p:pic>
    </p:spTree>
    <p:extLst>
      <p:ext uri="{BB962C8B-B14F-4D97-AF65-F5344CB8AC3E}">
        <p14:creationId xmlns:p14="http://schemas.microsoft.com/office/powerpoint/2010/main" val="65367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9212" y="1200150"/>
            <a:ext cx="6363902" cy="4772927"/>
          </a:xfrm>
        </p:spPr>
      </p:pic>
    </p:spTree>
    <p:extLst>
      <p:ext uri="{BB962C8B-B14F-4D97-AF65-F5344CB8AC3E}">
        <p14:creationId xmlns:p14="http://schemas.microsoft.com/office/powerpoint/2010/main" val="4042231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2211" y="998444"/>
            <a:ext cx="6521824" cy="4891368"/>
          </a:xfrm>
        </p:spPr>
      </p:pic>
    </p:spTree>
    <p:extLst>
      <p:ext uri="{BB962C8B-B14F-4D97-AF65-F5344CB8AC3E}">
        <p14:creationId xmlns:p14="http://schemas.microsoft.com/office/powerpoint/2010/main" val="55126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normAutofit/>
          </a:bodyPr>
          <a:lstStyle/>
          <a:p>
            <a:pPr algn="ctr"/>
            <a:r>
              <a:rPr lang="es-MX" sz="4050" dirty="0"/>
              <a:t>Capítulo 9: Desarrollo de Proyectos del Internet de las Cosas basados en el </a:t>
            </a:r>
            <a:r>
              <a:rPr lang="es-MX" sz="4050" dirty="0" err="1"/>
              <a:t>Shield</a:t>
            </a:r>
            <a:r>
              <a:rPr lang="es-MX" sz="4050" dirty="0"/>
              <a:t> Ethernet de Arduino</a:t>
            </a:r>
          </a:p>
        </p:txBody>
      </p:sp>
      <p:sp>
        <p:nvSpPr>
          <p:cNvPr id="5" name="Subtítulo 4"/>
          <p:cNvSpPr>
            <a:spLocks noGrp="1"/>
          </p:cNvSpPr>
          <p:nvPr>
            <p:ph type="subTitle" idx="1"/>
          </p:nvPr>
        </p:nvSpPr>
        <p:spPr/>
        <p:txBody>
          <a:bodyPr/>
          <a:lstStyle/>
          <a:p>
            <a:endParaRPr lang="es-MX"/>
          </a:p>
        </p:txBody>
      </p:sp>
    </p:spTree>
    <p:extLst>
      <p:ext uri="{BB962C8B-B14F-4D97-AF65-F5344CB8AC3E}">
        <p14:creationId xmlns:p14="http://schemas.microsoft.com/office/powerpoint/2010/main" val="2653806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9724" y="988358"/>
            <a:ext cx="6626120" cy="4969590"/>
          </a:xfrm>
        </p:spPr>
      </p:pic>
    </p:spTree>
    <p:extLst>
      <p:ext uri="{BB962C8B-B14F-4D97-AF65-F5344CB8AC3E}">
        <p14:creationId xmlns:p14="http://schemas.microsoft.com/office/powerpoint/2010/main" val="966185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Mundo conectado (módulos de red) para Arduino</a:t>
            </a:r>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2"/>
          <a:stretch>
            <a:fillRect/>
          </a:stretch>
        </p:blipFill>
        <p:spPr>
          <a:xfrm>
            <a:off x="854243" y="2542987"/>
            <a:ext cx="3089671" cy="3089671"/>
          </a:xfrm>
          <a:prstGeom prst="rect">
            <a:avLst/>
          </a:prstGeom>
        </p:spPr>
      </p:pic>
      <p:pic>
        <p:nvPicPr>
          <p:cNvPr id="5" name="Imagen 4"/>
          <p:cNvPicPr>
            <a:picLocks noChangeAspect="1"/>
          </p:cNvPicPr>
          <p:nvPr/>
        </p:nvPicPr>
        <p:blipFill>
          <a:blip r:embed="rId3"/>
          <a:stretch>
            <a:fillRect/>
          </a:stretch>
        </p:blipFill>
        <p:spPr>
          <a:xfrm>
            <a:off x="4780871" y="2782303"/>
            <a:ext cx="3769806" cy="2454442"/>
          </a:xfrm>
          <a:prstGeom prst="rect">
            <a:avLst/>
          </a:prstGeom>
        </p:spPr>
      </p:pic>
    </p:spTree>
    <p:extLst>
      <p:ext uri="{BB962C8B-B14F-4D97-AF65-F5344CB8AC3E}">
        <p14:creationId xmlns:p14="http://schemas.microsoft.com/office/powerpoint/2010/main" val="2299963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err="1"/>
              <a:t>Wifi</a:t>
            </a:r>
            <a:r>
              <a:rPr lang="es-MX" dirty="0"/>
              <a:t> </a:t>
            </a:r>
            <a:r>
              <a:rPr lang="es-MX" dirty="0" err="1"/>
              <a:t>shield</a:t>
            </a:r>
            <a:endParaRPr lang="es-MX" dirty="0"/>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2"/>
          <a:stretch>
            <a:fillRect/>
          </a:stretch>
        </p:blipFill>
        <p:spPr>
          <a:xfrm>
            <a:off x="1683352" y="2262330"/>
            <a:ext cx="5379185" cy="3579604"/>
          </a:xfrm>
          <a:prstGeom prst="rect">
            <a:avLst/>
          </a:prstGeom>
        </p:spPr>
      </p:pic>
    </p:spTree>
    <p:extLst>
      <p:ext uri="{BB962C8B-B14F-4D97-AF65-F5344CB8AC3E}">
        <p14:creationId xmlns:p14="http://schemas.microsoft.com/office/powerpoint/2010/main" val="2248599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GSM/GPRS </a:t>
            </a:r>
            <a:r>
              <a:rPr lang="es-MX" dirty="0" err="1"/>
              <a:t>shield</a:t>
            </a:r>
            <a:endParaRPr lang="es-MX" dirty="0"/>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2"/>
          <a:stretch>
            <a:fillRect/>
          </a:stretch>
        </p:blipFill>
        <p:spPr>
          <a:xfrm>
            <a:off x="680656" y="2420874"/>
            <a:ext cx="3052615" cy="3052615"/>
          </a:xfrm>
          <a:prstGeom prst="rect">
            <a:avLst/>
          </a:prstGeom>
        </p:spPr>
      </p:pic>
      <p:pic>
        <p:nvPicPr>
          <p:cNvPr id="5" name="Imagen 4"/>
          <p:cNvPicPr>
            <a:picLocks noChangeAspect="1"/>
          </p:cNvPicPr>
          <p:nvPr/>
        </p:nvPicPr>
        <p:blipFill>
          <a:blip r:embed="rId3"/>
          <a:stretch>
            <a:fillRect/>
          </a:stretch>
        </p:blipFill>
        <p:spPr>
          <a:xfrm>
            <a:off x="6048112" y="902398"/>
            <a:ext cx="3095888" cy="1669352"/>
          </a:xfrm>
          <a:prstGeom prst="rect">
            <a:avLst/>
          </a:prstGeom>
        </p:spPr>
      </p:pic>
      <p:pic>
        <p:nvPicPr>
          <p:cNvPr id="6" name="Imagen 5"/>
          <p:cNvPicPr>
            <a:picLocks noChangeAspect="1"/>
          </p:cNvPicPr>
          <p:nvPr/>
        </p:nvPicPr>
        <p:blipFill>
          <a:blip r:embed="rId4"/>
          <a:stretch>
            <a:fillRect/>
          </a:stretch>
        </p:blipFill>
        <p:spPr>
          <a:xfrm>
            <a:off x="4413123" y="3120988"/>
            <a:ext cx="4285866" cy="1919045"/>
          </a:xfrm>
          <a:prstGeom prst="rect">
            <a:avLst/>
          </a:prstGeom>
        </p:spPr>
      </p:pic>
    </p:spTree>
    <p:extLst>
      <p:ext uri="{BB962C8B-B14F-4D97-AF65-F5344CB8AC3E}">
        <p14:creationId xmlns:p14="http://schemas.microsoft.com/office/powerpoint/2010/main" val="1015452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GPS </a:t>
            </a:r>
            <a:r>
              <a:rPr lang="es-MX" dirty="0" err="1"/>
              <a:t>shield</a:t>
            </a:r>
            <a:endParaRPr lang="es-MX" dirty="0"/>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2"/>
          <a:stretch>
            <a:fillRect/>
          </a:stretch>
        </p:blipFill>
        <p:spPr>
          <a:xfrm>
            <a:off x="417490" y="2888553"/>
            <a:ext cx="3838505" cy="2383914"/>
          </a:xfrm>
          <a:prstGeom prst="rect">
            <a:avLst/>
          </a:prstGeom>
        </p:spPr>
      </p:pic>
      <p:pic>
        <p:nvPicPr>
          <p:cNvPr id="5" name="Imagen 4"/>
          <p:cNvPicPr>
            <a:picLocks noChangeAspect="1"/>
          </p:cNvPicPr>
          <p:nvPr/>
        </p:nvPicPr>
        <p:blipFill>
          <a:blip r:embed="rId3"/>
          <a:stretch>
            <a:fillRect/>
          </a:stretch>
        </p:blipFill>
        <p:spPr>
          <a:xfrm>
            <a:off x="4606602" y="2269805"/>
            <a:ext cx="2787113" cy="2787113"/>
          </a:xfrm>
          <a:prstGeom prst="rect">
            <a:avLst/>
          </a:prstGeom>
        </p:spPr>
      </p:pic>
      <p:pic>
        <p:nvPicPr>
          <p:cNvPr id="6" name="Imagen 5"/>
          <p:cNvPicPr>
            <a:picLocks noChangeAspect="1"/>
          </p:cNvPicPr>
          <p:nvPr/>
        </p:nvPicPr>
        <p:blipFill>
          <a:blip r:embed="rId4"/>
          <a:stretch>
            <a:fillRect/>
          </a:stretch>
        </p:blipFill>
        <p:spPr>
          <a:xfrm>
            <a:off x="7135178" y="944118"/>
            <a:ext cx="1845945" cy="1476756"/>
          </a:xfrm>
          <a:prstGeom prst="rect">
            <a:avLst/>
          </a:prstGeom>
        </p:spPr>
      </p:pic>
    </p:spTree>
    <p:extLst>
      <p:ext uri="{BB962C8B-B14F-4D97-AF65-F5344CB8AC3E}">
        <p14:creationId xmlns:p14="http://schemas.microsoft.com/office/powerpoint/2010/main" val="3605250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423515" y="1021380"/>
            <a:ext cx="7290054" cy="1124712"/>
          </a:xfrm>
        </p:spPr>
        <p:txBody>
          <a:bodyPr>
            <a:noAutofit/>
          </a:bodyPr>
          <a:lstStyle/>
          <a:p>
            <a:pPr algn="ctr"/>
            <a:r>
              <a:rPr lang="es-MX" sz="4500" b="1" dirty="0">
                <a:solidFill>
                  <a:srgbClr val="FF0000"/>
                </a:solidFill>
              </a:rPr>
              <a:t>Internet of </a:t>
            </a:r>
            <a:r>
              <a:rPr lang="es-MX" sz="4500" b="1" dirty="0" err="1">
                <a:solidFill>
                  <a:srgbClr val="FF0000"/>
                </a:solidFill>
              </a:rPr>
              <a:t>things</a:t>
            </a:r>
            <a:r>
              <a:rPr lang="es-MX" sz="4500" b="1" dirty="0">
                <a:solidFill>
                  <a:srgbClr val="FF0000"/>
                </a:solidFill>
              </a:rPr>
              <a:t> (</a:t>
            </a:r>
            <a:r>
              <a:rPr lang="es-MX" sz="4500" b="1" dirty="0" err="1">
                <a:solidFill>
                  <a:srgbClr val="FF0000"/>
                </a:solidFill>
              </a:rPr>
              <a:t>iot</a:t>
            </a:r>
            <a:r>
              <a:rPr lang="es-MX" sz="4500" b="1" dirty="0">
                <a:solidFill>
                  <a:srgbClr val="FF0000"/>
                </a:solidFill>
              </a:rPr>
              <a:t>) internet de las cosas</a:t>
            </a:r>
          </a:p>
        </p:txBody>
      </p:sp>
      <p:sp>
        <p:nvSpPr>
          <p:cNvPr id="3" name="Marcador de contenido 2"/>
          <p:cNvSpPr>
            <a:spLocks noGrp="1"/>
          </p:cNvSpPr>
          <p:nvPr>
            <p:ph idx="1"/>
          </p:nvPr>
        </p:nvSpPr>
        <p:spPr/>
        <p:txBody>
          <a:bodyPr/>
          <a:lstStyle/>
          <a:p>
            <a:endParaRPr lang="es-MX" dirty="0"/>
          </a:p>
        </p:txBody>
      </p:sp>
      <p:pic>
        <p:nvPicPr>
          <p:cNvPr id="4" name="Imagen 3"/>
          <p:cNvPicPr>
            <a:picLocks noChangeAspect="1"/>
          </p:cNvPicPr>
          <p:nvPr/>
        </p:nvPicPr>
        <p:blipFill>
          <a:blip r:embed="rId2"/>
          <a:stretch>
            <a:fillRect/>
          </a:stretch>
        </p:blipFill>
        <p:spPr>
          <a:xfrm>
            <a:off x="5433019" y="2146092"/>
            <a:ext cx="3710981" cy="3710981"/>
          </a:xfrm>
          <a:prstGeom prst="rect">
            <a:avLst/>
          </a:prstGeom>
        </p:spPr>
      </p:pic>
      <p:pic>
        <p:nvPicPr>
          <p:cNvPr id="5" name="Imagen 4"/>
          <p:cNvPicPr>
            <a:picLocks noChangeAspect="1"/>
          </p:cNvPicPr>
          <p:nvPr/>
        </p:nvPicPr>
        <p:blipFill>
          <a:blip r:embed="rId3"/>
          <a:stretch>
            <a:fillRect/>
          </a:stretch>
        </p:blipFill>
        <p:spPr>
          <a:xfrm>
            <a:off x="423515" y="2420874"/>
            <a:ext cx="4846317" cy="3326254"/>
          </a:xfrm>
          <a:prstGeom prst="rect">
            <a:avLst/>
          </a:prstGeom>
        </p:spPr>
      </p:pic>
    </p:spTree>
    <p:extLst>
      <p:ext uri="{BB962C8B-B14F-4D97-AF65-F5344CB8AC3E}">
        <p14:creationId xmlns:p14="http://schemas.microsoft.com/office/powerpoint/2010/main" val="12071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0" y="857250"/>
            <a:ext cx="7290054" cy="1124712"/>
          </a:xfrm>
        </p:spPr>
        <p:txBody>
          <a:bodyPr>
            <a:normAutofit/>
          </a:bodyPr>
          <a:lstStyle/>
          <a:p>
            <a:r>
              <a:rPr lang="es-MX" sz="4950" dirty="0"/>
              <a:t>Aplicaciones </a:t>
            </a:r>
            <a:r>
              <a:rPr lang="es-MX" sz="4950" dirty="0" err="1"/>
              <a:t>iot</a:t>
            </a:r>
            <a:endParaRPr lang="es-MX" sz="4950" dirty="0"/>
          </a:p>
        </p:txBody>
      </p:sp>
      <p:pic>
        <p:nvPicPr>
          <p:cNvPr id="1026" name="Picture 2" descr="http://home.hit.no/~hansha/documents/home_automation/images/home_automation_ardui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5162" y="1863259"/>
            <a:ext cx="5516655" cy="4137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181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50552" y="960248"/>
            <a:ext cx="6729793" cy="4919478"/>
          </a:xfrm>
          <a:prstGeom prst="rect">
            <a:avLst/>
          </a:prstGeom>
        </p:spPr>
      </p:pic>
    </p:spTree>
    <p:extLst>
      <p:ext uri="{BB962C8B-B14F-4D97-AF65-F5344CB8AC3E}">
        <p14:creationId xmlns:p14="http://schemas.microsoft.com/office/powerpoint/2010/main" val="2925244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32347" y="3311313"/>
            <a:ext cx="2694455" cy="1124712"/>
          </a:xfrm>
        </p:spPr>
        <p:txBody>
          <a:bodyPr>
            <a:normAutofit fontScale="90000"/>
          </a:bodyPr>
          <a:lstStyle/>
          <a:p>
            <a:pPr algn="ctr"/>
            <a:r>
              <a:rPr lang="es-MX" sz="4500" dirty="0"/>
              <a:t>Monitoreo remoto</a:t>
            </a:r>
          </a:p>
        </p:txBody>
      </p:sp>
      <p:pic>
        <p:nvPicPr>
          <p:cNvPr id="4" name="Imagen 3"/>
          <p:cNvPicPr>
            <a:picLocks noChangeAspect="1"/>
          </p:cNvPicPr>
          <p:nvPr/>
        </p:nvPicPr>
        <p:blipFill>
          <a:blip r:embed="rId2"/>
          <a:stretch>
            <a:fillRect/>
          </a:stretch>
        </p:blipFill>
        <p:spPr>
          <a:xfrm>
            <a:off x="3043371" y="1184232"/>
            <a:ext cx="5827619" cy="4254162"/>
          </a:xfrm>
          <a:prstGeom prst="rect">
            <a:avLst/>
          </a:prstGeom>
        </p:spPr>
      </p:pic>
    </p:spTree>
    <p:extLst>
      <p:ext uri="{BB962C8B-B14F-4D97-AF65-F5344CB8AC3E}">
        <p14:creationId xmlns:p14="http://schemas.microsoft.com/office/powerpoint/2010/main" val="496794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2"/>
          <a:stretch>
            <a:fillRect/>
          </a:stretch>
        </p:blipFill>
        <p:spPr>
          <a:xfrm>
            <a:off x="667312" y="887909"/>
            <a:ext cx="6800840" cy="4991817"/>
          </a:xfrm>
          <a:prstGeom prst="rect">
            <a:avLst/>
          </a:prstGeom>
        </p:spPr>
      </p:pic>
    </p:spTree>
    <p:extLst>
      <p:ext uri="{BB962C8B-B14F-4D97-AF65-F5344CB8AC3E}">
        <p14:creationId xmlns:p14="http://schemas.microsoft.com/office/powerpoint/2010/main" val="4213296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s-MX" sz="5400" dirty="0"/>
              <a:t>Aplicaciones de automatización con Arduino</a:t>
            </a:r>
          </a:p>
        </p:txBody>
      </p:sp>
      <p:sp>
        <p:nvSpPr>
          <p:cNvPr id="3" name="Subtítulo 2"/>
          <p:cNvSpPr>
            <a:spLocks noGrp="1"/>
          </p:cNvSpPr>
          <p:nvPr>
            <p:ph type="subTitle" idx="1"/>
          </p:nvPr>
        </p:nvSpPr>
        <p:spPr/>
        <p:txBody>
          <a:bodyPr/>
          <a:lstStyle/>
          <a:p>
            <a:endParaRPr lang="es-MX" dirty="0"/>
          </a:p>
        </p:txBody>
      </p:sp>
    </p:spTree>
    <p:extLst>
      <p:ext uri="{BB962C8B-B14F-4D97-AF65-F5344CB8AC3E}">
        <p14:creationId xmlns:p14="http://schemas.microsoft.com/office/powerpoint/2010/main" val="24935405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2"/>
          <a:stretch>
            <a:fillRect/>
          </a:stretch>
        </p:blipFill>
        <p:spPr>
          <a:xfrm>
            <a:off x="768096" y="857250"/>
            <a:ext cx="6960798" cy="5130108"/>
          </a:xfrm>
          <a:prstGeom prst="rect">
            <a:avLst/>
          </a:prstGeom>
        </p:spPr>
      </p:pic>
    </p:spTree>
    <p:extLst>
      <p:ext uri="{BB962C8B-B14F-4D97-AF65-F5344CB8AC3E}">
        <p14:creationId xmlns:p14="http://schemas.microsoft.com/office/powerpoint/2010/main" val="4088730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MX" dirty="0"/>
              <a:t>Tecnología GSM </a:t>
            </a:r>
          </a:p>
        </p:txBody>
      </p:sp>
      <p:sp>
        <p:nvSpPr>
          <p:cNvPr id="3" name="2 Subtítulo"/>
          <p:cNvSpPr>
            <a:spLocks noGrp="1"/>
          </p:cNvSpPr>
          <p:nvPr>
            <p:ph type="subTitle" idx="1"/>
          </p:nvPr>
        </p:nvSpPr>
        <p:spPr/>
        <p:txBody>
          <a:bodyPr/>
          <a:lstStyle/>
          <a:p>
            <a:r>
              <a:rPr lang="es-MX" dirty="0" err="1"/>
              <a:t>Shield</a:t>
            </a:r>
            <a:r>
              <a:rPr lang="es-MX" dirty="0"/>
              <a:t> GSM para Arduino</a:t>
            </a:r>
          </a:p>
        </p:txBody>
      </p:sp>
    </p:spTree>
    <p:extLst>
      <p:ext uri="{BB962C8B-B14F-4D97-AF65-F5344CB8AC3E}">
        <p14:creationId xmlns:p14="http://schemas.microsoft.com/office/powerpoint/2010/main" val="2653904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GSM-SMS</a:t>
            </a:r>
          </a:p>
        </p:txBody>
      </p:sp>
      <p:sp>
        <p:nvSpPr>
          <p:cNvPr id="3" name="2 Marcador de contenido"/>
          <p:cNvSpPr>
            <a:spLocks noGrp="1"/>
          </p:cNvSpPr>
          <p:nvPr>
            <p:ph idx="1"/>
          </p:nvPr>
        </p:nvSpPr>
        <p:spPr/>
        <p:txBody>
          <a:bodyPr/>
          <a:lstStyle/>
          <a:p>
            <a:endParaRPr lang="es-MX" dirty="0"/>
          </a:p>
          <a:p>
            <a:endParaRPr lang="es-MX" dirty="0"/>
          </a:p>
          <a:p>
            <a:endParaRPr lang="es-MX" dirty="0"/>
          </a:p>
          <a:p>
            <a:r>
              <a:rPr lang="es-MX" dirty="0"/>
              <a:t>Global </a:t>
            </a:r>
            <a:r>
              <a:rPr lang="es-MX" dirty="0" err="1"/>
              <a:t>System</a:t>
            </a:r>
            <a:r>
              <a:rPr lang="es-MX" dirty="0"/>
              <a:t> </a:t>
            </a:r>
            <a:r>
              <a:rPr lang="es-MX" dirty="0" err="1"/>
              <a:t>for</a:t>
            </a:r>
            <a:r>
              <a:rPr lang="es-MX" dirty="0"/>
              <a:t> Mobile </a:t>
            </a:r>
            <a:r>
              <a:rPr lang="es-MX" dirty="0" err="1"/>
              <a:t>Comminications</a:t>
            </a:r>
            <a:r>
              <a:rPr lang="es-MX" dirty="0"/>
              <a:t> (GSM)</a:t>
            </a:r>
          </a:p>
          <a:p>
            <a:endParaRPr lang="es-MX" dirty="0"/>
          </a:p>
          <a:p>
            <a:endParaRPr lang="es-MX" dirty="0"/>
          </a:p>
          <a:p>
            <a:r>
              <a:rPr lang="es-MX" dirty="0"/>
              <a:t>Short </a:t>
            </a:r>
            <a:r>
              <a:rPr lang="es-MX" dirty="0" err="1"/>
              <a:t>Message</a:t>
            </a:r>
            <a:r>
              <a:rPr lang="es-MX" dirty="0"/>
              <a:t> Service (SMS)</a:t>
            </a:r>
          </a:p>
          <a:p>
            <a:endParaRPr lang="es-MX" dirty="0"/>
          </a:p>
        </p:txBody>
      </p:sp>
    </p:spTree>
    <p:extLst>
      <p:ext uri="{BB962C8B-B14F-4D97-AF65-F5344CB8AC3E}">
        <p14:creationId xmlns:p14="http://schemas.microsoft.com/office/powerpoint/2010/main" val="3179200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err="1"/>
              <a:t>Shield</a:t>
            </a:r>
            <a:r>
              <a:rPr lang="es-MX" dirty="0"/>
              <a:t> GSM para Arduino</a:t>
            </a:r>
          </a:p>
        </p:txBody>
      </p:sp>
      <p:pic>
        <p:nvPicPr>
          <p:cNvPr id="1026" name="Picture 2" descr="https://encrypted-tbn3.gstatic.com/images?q=tbn:ANd9GcSuiCAHb_toBSddogygaFYkPDntQ1UL6TdI7bVtLVYo84TkYmiU4w"/>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360737" y="2933700"/>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ncrypted-tbn1.gstatic.com/images?q=tbn:ANd9GcQYe9_jjvQapQl2-bdfncsLdvOydqDKdfIpEVvhzEtp41Nnmim8J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364" y="2526823"/>
            <a:ext cx="3082082" cy="24779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0.gstatic.com/images?q=tbn:ANd9GcSXZb0G3CsgkYFd92-OllvfdJ_OQZ6Q71pWFvFjJKx-Ni0STmL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6654" y="2229683"/>
            <a:ext cx="2960042" cy="2567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1506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Introducción:</a:t>
            </a:r>
          </a:p>
        </p:txBody>
      </p:sp>
      <p:sp>
        <p:nvSpPr>
          <p:cNvPr id="3" name="2 Marcador de contenido"/>
          <p:cNvSpPr>
            <a:spLocks noGrp="1"/>
          </p:cNvSpPr>
          <p:nvPr>
            <p:ph idx="1"/>
          </p:nvPr>
        </p:nvSpPr>
        <p:spPr/>
        <p:txBody>
          <a:bodyPr>
            <a:normAutofit lnSpcReduction="10000"/>
          </a:bodyPr>
          <a:lstStyle/>
          <a:p>
            <a:pPr marL="438626" marR="387668" indent="-212408" algn="just">
              <a:lnSpc>
                <a:spcPct val="103000"/>
              </a:lnSpc>
              <a:spcAft>
                <a:spcPts val="0"/>
              </a:spcAft>
              <a:tabLst>
                <a:tab pos="438150" algn="l"/>
                <a:tab pos="2228850" algn="l"/>
              </a:tabLst>
            </a:pPr>
            <a:r>
              <a:rPr lang="es-MX" dirty="0">
                <a:solidFill>
                  <a:srgbClr val="000000"/>
                </a:solidFill>
                <a:latin typeface="Gill Sans MT"/>
                <a:ea typeface="Gill Sans MT"/>
                <a:cs typeface="Gill Sans MT"/>
              </a:rPr>
              <a:t>El telé</a:t>
            </a:r>
            <a:r>
              <a:rPr lang="es-MX" spc="-19" dirty="0">
                <a:solidFill>
                  <a:srgbClr val="000000"/>
                </a:solidFill>
                <a:latin typeface="Gill Sans MT"/>
                <a:ea typeface="Gill Sans MT"/>
                <a:cs typeface="Gill Sans MT"/>
              </a:rPr>
              <a:t>f</a:t>
            </a:r>
            <a:r>
              <a:rPr lang="es-MX" dirty="0">
                <a:solidFill>
                  <a:srgbClr val="000000"/>
                </a:solidFill>
                <a:latin typeface="Gill Sans MT"/>
                <a:ea typeface="Gill Sans MT"/>
                <a:cs typeface="Gill Sans MT"/>
              </a:rPr>
              <a:t>o</a:t>
            </a:r>
            <a:r>
              <a:rPr lang="es-MX" spc="4" dirty="0">
                <a:solidFill>
                  <a:srgbClr val="000000"/>
                </a:solidFill>
                <a:latin typeface="Gill Sans MT"/>
                <a:ea typeface="Gill Sans MT"/>
                <a:cs typeface="Gill Sans MT"/>
              </a:rPr>
              <a:t>n</a:t>
            </a:r>
            <a:r>
              <a:rPr lang="es-MX" dirty="0">
                <a:solidFill>
                  <a:srgbClr val="000000"/>
                </a:solidFill>
                <a:latin typeface="Gill Sans MT"/>
                <a:ea typeface="Gill Sans MT"/>
                <a:cs typeface="Gill Sans MT"/>
              </a:rPr>
              <a:t>o</a:t>
            </a:r>
            <a:r>
              <a:rPr lang="es-MX" spc="-8"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cel</a:t>
            </a:r>
            <a:r>
              <a:rPr lang="es-MX" spc="8" dirty="0">
                <a:solidFill>
                  <a:srgbClr val="000000"/>
                </a:solidFill>
                <a:latin typeface="Gill Sans MT"/>
                <a:ea typeface="Gill Sans MT"/>
                <a:cs typeface="Gill Sans MT"/>
              </a:rPr>
              <a:t>u</a:t>
            </a:r>
            <a:r>
              <a:rPr lang="es-MX" dirty="0">
                <a:solidFill>
                  <a:srgbClr val="000000"/>
                </a:solidFill>
                <a:latin typeface="Gill Sans MT"/>
                <a:ea typeface="Gill Sans MT"/>
                <a:cs typeface="Gill Sans MT"/>
              </a:rPr>
              <a:t>l</a:t>
            </a:r>
            <a:r>
              <a:rPr lang="es-MX" spc="8" dirty="0">
                <a:solidFill>
                  <a:srgbClr val="000000"/>
                </a:solidFill>
                <a:latin typeface="Gill Sans MT"/>
                <a:ea typeface="Gill Sans MT"/>
                <a:cs typeface="Gill Sans MT"/>
              </a:rPr>
              <a:t>a</a:t>
            </a:r>
            <a:r>
              <a:rPr lang="es-MX" dirty="0">
                <a:solidFill>
                  <a:srgbClr val="000000"/>
                </a:solidFill>
                <a:latin typeface="Gill Sans MT"/>
                <a:ea typeface="Gill Sans MT"/>
                <a:cs typeface="Gill Sans MT"/>
              </a:rPr>
              <a:t>r</a:t>
            </a:r>
            <a:r>
              <a:rPr lang="es-MX" spc="-11"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es co</a:t>
            </a:r>
            <a:r>
              <a:rPr lang="es-MX" spc="8" dirty="0">
                <a:solidFill>
                  <a:srgbClr val="000000"/>
                </a:solidFill>
                <a:latin typeface="Gill Sans MT"/>
                <a:ea typeface="Gill Sans MT"/>
                <a:cs typeface="Gill Sans MT"/>
              </a:rPr>
              <a:t>n</a:t>
            </a:r>
            <a:r>
              <a:rPr lang="es-MX" dirty="0">
                <a:solidFill>
                  <a:srgbClr val="000000"/>
                </a:solidFill>
                <a:latin typeface="Gill Sans MT"/>
                <a:ea typeface="Gill Sans MT"/>
                <a:cs typeface="Gill Sans MT"/>
              </a:rPr>
              <a:t>sider</a:t>
            </a:r>
            <a:r>
              <a:rPr lang="es-MX" spc="4" dirty="0">
                <a:solidFill>
                  <a:srgbClr val="000000"/>
                </a:solidFill>
                <a:latin typeface="Gill Sans MT"/>
                <a:ea typeface="Gill Sans MT"/>
                <a:cs typeface="Gill Sans MT"/>
              </a:rPr>
              <a:t>a</a:t>
            </a:r>
            <a:r>
              <a:rPr lang="es-MX" dirty="0">
                <a:solidFill>
                  <a:srgbClr val="000000"/>
                </a:solidFill>
                <a:latin typeface="Gill Sans MT"/>
                <a:ea typeface="Gill Sans MT"/>
                <a:cs typeface="Gill Sans MT"/>
              </a:rPr>
              <a:t>do</a:t>
            </a:r>
            <a:r>
              <a:rPr lang="es-MX" spc="-23"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el</a:t>
            </a:r>
            <a:r>
              <a:rPr lang="es-MX" spc="11"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a</a:t>
            </a:r>
            <a:r>
              <a:rPr lang="es-MX" spc="38" dirty="0">
                <a:solidFill>
                  <a:srgbClr val="000000"/>
                </a:solidFill>
                <a:latin typeface="Gill Sans MT"/>
                <a:ea typeface="Gill Sans MT"/>
                <a:cs typeface="Gill Sans MT"/>
              </a:rPr>
              <a:t>r</a:t>
            </a:r>
            <a:r>
              <a:rPr lang="es-MX" dirty="0">
                <a:solidFill>
                  <a:srgbClr val="000000"/>
                </a:solidFill>
                <a:latin typeface="Gill Sans MT"/>
                <a:ea typeface="Gill Sans MT"/>
                <a:cs typeface="Gill Sans MT"/>
              </a:rPr>
              <a:t>tíc</a:t>
            </a:r>
            <a:r>
              <a:rPr lang="es-MX" spc="4" dirty="0">
                <a:solidFill>
                  <a:srgbClr val="000000"/>
                </a:solidFill>
                <a:latin typeface="Gill Sans MT"/>
                <a:ea typeface="Gill Sans MT"/>
                <a:cs typeface="Gill Sans MT"/>
              </a:rPr>
              <a:t>u</a:t>
            </a:r>
            <a:r>
              <a:rPr lang="es-MX" dirty="0">
                <a:solidFill>
                  <a:srgbClr val="000000"/>
                </a:solidFill>
                <a:latin typeface="Gill Sans MT"/>
                <a:ea typeface="Gill Sans MT"/>
                <a:cs typeface="Gill Sans MT"/>
              </a:rPr>
              <a:t>lo</a:t>
            </a:r>
            <a:r>
              <a:rPr lang="es-MX" spc="-15"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de uso</a:t>
            </a:r>
            <a:r>
              <a:rPr lang="es-MX" spc="-8"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más</a:t>
            </a:r>
            <a:r>
              <a:rPr lang="es-MX" spc="-8"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p</a:t>
            </a:r>
            <a:r>
              <a:rPr lang="es-MX" spc="4" dirty="0">
                <a:solidFill>
                  <a:srgbClr val="000000"/>
                </a:solidFill>
                <a:latin typeface="Gill Sans MT"/>
                <a:ea typeface="Gill Sans MT"/>
                <a:cs typeface="Gill Sans MT"/>
              </a:rPr>
              <a:t>o</a:t>
            </a:r>
            <a:r>
              <a:rPr lang="es-MX" dirty="0">
                <a:solidFill>
                  <a:srgbClr val="000000"/>
                </a:solidFill>
                <a:latin typeface="Gill Sans MT"/>
                <a:ea typeface="Gill Sans MT"/>
                <a:cs typeface="Gill Sans MT"/>
              </a:rPr>
              <a:t>p</a:t>
            </a:r>
            <a:r>
              <a:rPr lang="es-MX" spc="8" dirty="0">
                <a:solidFill>
                  <a:srgbClr val="000000"/>
                </a:solidFill>
                <a:latin typeface="Gill Sans MT"/>
                <a:ea typeface="Gill Sans MT"/>
                <a:cs typeface="Gill Sans MT"/>
              </a:rPr>
              <a:t>u</a:t>
            </a:r>
            <a:r>
              <a:rPr lang="es-MX" dirty="0">
                <a:solidFill>
                  <a:srgbClr val="000000"/>
                </a:solidFill>
                <a:latin typeface="Gill Sans MT"/>
                <a:ea typeface="Gill Sans MT"/>
                <a:cs typeface="Gill Sans MT"/>
              </a:rPr>
              <a:t>l</a:t>
            </a:r>
            <a:r>
              <a:rPr lang="es-MX" spc="8" dirty="0">
                <a:solidFill>
                  <a:srgbClr val="000000"/>
                </a:solidFill>
                <a:latin typeface="Gill Sans MT"/>
                <a:ea typeface="Gill Sans MT"/>
                <a:cs typeface="Gill Sans MT"/>
              </a:rPr>
              <a:t>a</a:t>
            </a:r>
            <a:r>
              <a:rPr lang="es-MX" spc="-199" dirty="0">
                <a:solidFill>
                  <a:srgbClr val="000000"/>
                </a:solidFill>
                <a:latin typeface="Gill Sans MT"/>
                <a:ea typeface="Gill Sans MT"/>
                <a:cs typeface="Gill Sans MT"/>
              </a:rPr>
              <a:t>r</a:t>
            </a:r>
            <a:r>
              <a:rPr lang="es-MX" dirty="0">
                <a:solidFill>
                  <a:srgbClr val="000000"/>
                </a:solidFill>
                <a:latin typeface="Gill Sans MT"/>
                <a:ea typeface="Gill Sans MT"/>
                <a:cs typeface="Gill Sans MT"/>
              </a:rPr>
              <a:t> grac</a:t>
            </a:r>
            <a:r>
              <a:rPr lang="es-MX" spc="8" dirty="0">
                <a:solidFill>
                  <a:srgbClr val="000000"/>
                </a:solidFill>
                <a:latin typeface="Gill Sans MT"/>
                <a:ea typeface="Gill Sans MT"/>
                <a:cs typeface="Gill Sans MT"/>
              </a:rPr>
              <a:t>i</a:t>
            </a:r>
            <a:r>
              <a:rPr lang="es-MX" dirty="0">
                <a:solidFill>
                  <a:srgbClr val="000000"/>
                </a:solidFill>
                <a:latin typeface="Gill Sans MT"/>
                <a:ea typeface="Gill Sans MT"/>
                <a:cs typeface="Gill Sans MT"/>
              </a:rPr>
              <a:t>as</a:t>
            </a:r>
            <a:r>
              <a:rPr lang="es-MX" spc="-11"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a su </a:t>
            </a:r>
            <a:r>
              <a:rPr lang="es-MX" spc="-38" dirty="0">
                <a:solidFill>
                  <a:srgbClr val="000000"/>
                </a:solidFill>
                <a:latin typeface="Gill Sans MT"/>
                <a:ea typeface="Gill Sans MT"/>
                <a:cs typeface="Gill Sans MT"/>
              </a:rPr>
              <a:t>v</a:t>
            </a:r>
            <a:r>
              <a:rPr lang="es-MX" dirty="0">
                <a:solidFill>
                  <a:srgbClr val="000000"/>
                </a:solidFill>
                <a:latin typeface="Gill Sans MT"/>
                <a:ea typeface="Gill Sans MT"/>
                <a:cs typeface="Gill Sans MT"/>
              </a:rPr>
              <a:t>ersatil</a:t>
            </a:r>
            <a:r>
              <a:rPr lang="es-MX" spc="8" dirty="0">
                <a:solidFill>
                  <a:srgbClr val="000000"/>
                </a:solidFill>
                <a:latin typeface="Gill Sans MT"/>
                <a:ea typeface="Gill Sans MT"/>
                <a:cs typeface="Gill Sans MT"/>
              </a:rPr>
              <a:t>i</a:t>
            </a:r>
            <a:r>
              <a:rPr lang="es-MX" dirty="0">
                <a:solidFill>
                  <a:srgbClr val="000000"/>
                </a:solidFill>
                <a:latin typeface="Gill Sans MT"/>
                <a:ea typeface="Gill Sans MT"/>
                <a:cs typeface="Gill Sans MT"/>
              </a:rPr>
              <a:t>d</a:t>
            </a:r>
            <a:r>
              <a:rPr lang="es-MX" spc="4" dirty="0">
                <a:solidFill>
                  <a:srgbClr val="000000"/>
                </a:solidFill>
                <a:latin typeface="Gill Sans MT"/>
                <a:ea typeface="Gill Sans MT"/>
                <a:cs typeface="Gill Sans MT"/>
              </a:rPr>
              <a:t>a</a:t>
            </a:r>
            <a:r>
              <a:rPr lang="es-MX" dirty="0">
                <a:solidFill>
                  <a:srgbClr val="000000"/>
                </a:solidFill>
                <a:latin typeface="Gill Sans MT"/>
                <a:ea typeface="Gill Sans MT"/>
                <a:cs typeface="Gill Sans MT"/>
              </a:rPr>
              <a:t>d.</a:t>
            </a:r>
            <a:endParaRPr lang="es-MX" sz="788" dirty="0">
              <a:latin typeface="Calibri"/>
              <a:ea typeface="Calibri"/>
              <a:cs typeface="Times New Roman"/>
            </a:endParaRPr>
          </a:p>
          <a:p>
            <a:pPr marL="0" indent="0" algn="just">
              <a:lnSpc>
                <a:spcPts val="750"/>
              </a:lnSpc>
              <a:spcAft>
                <a:spcPts val="0"/>
              </a:spcAft>
              <a:buNone/>
            </a:pPr>
            <a:r>
              <a:rPr lang="es-MX" sz="675" dirty="0">
                <a:latin typeface="Calibri"/>
                <a:ea typeface="Calibri"/>
                <a:cs typeface="Times New Roman"/>
              </a:rPr>
              <a:t> </a:t>
            </a:r>
            <a:endParaRPr lang="es-MX" sz="788" dirty="0">
              <a:latin typeface="Calibri"/>
              <a:ea typeface="Calibri"/>
              <a:cs typeface="Times New Roman"/>
            </a:endParaRPr>
          </a:p>
          <a:p>
            <a:pPr marL="0" indent="0" algn="just">
              <a:lnSpc>
                <a:spcPts val="750"/>
              </a:lnSpc>
              <a:spcAft>
                <a:spcPts val="0"/>
              </a:spcAft>
              <a:buNone/>
            </a:pPr>
            <a:r>
              <a:rPr lang="es-MX" sz="675" dirty="0">
                <a:latin typeface="Calibri"/>
                <a:ea typeface="Calibri"/>
                <a:cs typeface="Times New Roman"/>
              </a:rPr>
              <a:t> </a:t>
            </a:r>
            <a:endParaRPr lang="es-MX" sz="788" dirty="0">
              <a:latin typeface="Calibri"/>
              <a:ea typeface="Calibri"/>
              <a:cs typeface="Times New Roman"/>
            </a:endParaRPr>
          </a:p>
          <a:p>
            <a:pPr marL="438626" marR="12383" indent="-212408" algn="just">
              <a:lnSpc>
                <a:spcPct val="103000"/>
              </a:lnSpc>
              <a:spcAft>
                <a:spcPts val="0"/>
              </a:spcAft>
              <a:tabLst>
                <a:tab pos="438150" algn="l"/>
              </a:tabLst>
            </a:pPr>
            <a:r>
              <a:rPr lang="es-MX" dirty="0">
                <a:solidFill>
                  <a:srgbClr val="000000"/>
                </a:solidFill>
                <a:latin typeface="Gill Sans MT"/>
                <a:ea typeface="Gill Sans MT"/>
                <a:cs typeface="Gill Sans MT"/>
              </a:rPr>
              <a:t>Actu</a:t>
            </a:r>
            <a:r>
              <a:rPr lang="es-MX" spc="8" dirty="0">
                <a:solidFill>
                  <a:srgbClr val="000000"/>
                </a:solidFill>
                <a:latin typeface="Gill Sans MT"/>
                <a:ea typeface="Gill Sans MT"/>
                <a:cs typeface="Gill Sans MT"/>
              </a:rPr>
              <a:t>a</a:t>
            </a:r>
            <a:r>
              <a:rPr lang="es-MX" dirty="0">
                <a:solidFill>
                  <a:srgbClr val="000000"/>
                </a:solidFill>
                <a:latin typeface="Gill Sans MT"/>
                <a:ea typeface="Gill Sans MT"/>
                <a:cs typeface="Gill Sans MT"/>
              </a:rPr>
              <a:t>lme</a:t>
            </a:r>
            <a:r>
              <a:rPr lang="es-MX" spc="4" dirty="0">
                <a:solidFill>
                  <a:srgbClr val="000000"/>
                </a:solidFill>
                <a:latin typeface="Gill Sans MT"/>
                <a:ea typeface="Gill Sans MT"/>
                <a:cs typeface="Gill Sans MT"/>
              </a:rPr>
              <a:t>n</a:t>
            </a:r>
            <a:r>
              <a:rPr lang="es-MX" dirty="0">
                <a:solidFill>
                  <a:srgbClr val="000000"/>
                </a:solidFill>
                <a:latin typeface="Gill Sans MT"/>
                <a:ea typeface="Gill Sans MT"/>
                <a:cs typeface="Gill Sans MT"/>
              </a:rPr>
              <a:t>t</a:t>
            </a:r>
            <a:r>
              <a:rPr lang="es-MX" spc="30" dirty="0">
                <a:solidFill>
                  <a:srgbClr val="000000"/>
                </a:solidFill>
                <a:latin typeface="Gill Sans MT"/>
                <a:ea typeface="Gill Sans MT"/>
                <a:cs typeface="Gill Sans MT"/>
              </a:rPr>
              <a:t>e</a:t>
            </a:r>
            <a:r>
              <a:rPr lang="es-MX" dirty="0">
                <a:solidFill>
                  <a:srgbClr val="000000"/>
                </a:solidFill>
                <a:latin typeface="Gill Sans MT"/>
                <a:ea typeface="Gill Sans MT"/>
                <a:cs typeface="Gill Sans MT"/>
              </a:rPr>
              <a:t>,</a:t>
            </a:r>
            <a:r>
              <a:rPr lang="es-MX" spc="-214"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se emp</a:t>
            </a:r>
            <a:r>
              <a:rPr lang="es-MX" spc="8" dirty="0">
                <a:solidFill>
                  <a:srgbClr val="000000"/>
                </a:solidFill>
                <a:latin typeface="Gill Sans MT"/>
                <a:ea typeface="Gill Sans MT"/>
                <a:cs typeface="Gill Sans MT"/>
              </a:rPr>
              <a:t>l</a:t>
            </a:r>
            <a:r>
              <a:rPr lang="es-MX" dirty="0">
                <a:solidFill>
                  <a:srgbClr val="000000"/>
                </a:solidFill>
                <a:latin typeface="Gill Sans MT"/>
                <a:ea typeface="Gill Sans MT"/>
                <a:cs typeface="Gill Sans MT"/>
              </a:rPr>
              <a:t>ea</a:t>
            </a:r>
            <a:r>
              <a:rPr lang="es-MX" spc="-8"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el co</a:t>
            </a:r>
            <a:r>
              <a:rPr lang="es-MX" spc="8" dirty="0">
                <a:solidFill>
                  <a:srgbClr val="000000"/>
                </a:solidFill>
                <a:latin typeface="Gill Sans MT"/>
                <a:ea typeface="Gill Sans MT"/>
                <a:cs typeface="Gill Sans MT"/>
              </a:rPr>
              <a:t>n</a:t>
            </a:r>
            <a:r>
              <a:rPr lang="es-MX" dirty="0">
                <a:solidFill>
                  <a:srgbClr val="000000"/>
                </a:solidFill>
                <a:latin typeface="Gill Sans MT"/>
                <a:ea typeface="Gill Sans MT"/>
                <a:cs typeface="Gill Sans MT"/>
              </a:rPr>
              <a:t>cepto</a:t>
            </a:r>
            <a:r>
              <a:rPr lang="es-MX" spc="-8"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de</a:t>
            </a:r>
            <a:r>
              <a:rPr lang="es-MX" spc="-195" dirty="0">
                <a:solidFill>
                  <a:srgbClr val="000000"/>
                </a:solidFill>
                <a:latin typeface="Gill Sans MT"/>
                <a:ea typeface="Gill Sans MT"/>
                <a:cs typeface="Gill Sans MT"/>
              </a:rPr>
              <a:t> </a:t>
            </a:r>
            <a:r>
              <a:rPr lang="es-MX" spc="19" dirty="0">
                <a:solidFill>
                  <a:srgbClr val="000000"/>
                </a:solidFill>
                <a:latin typeface="Gill Sans MT"/>
                <a:ea typeface="Gill Sans MT"/>
                <a:cs typeface="Gill Sans MT"/>
              </a:rPr>
              <a:t>“</a:t>
            </a:r>
            <a:r>
              <a:rPr lang="es-MX" dirty="0">
                <a:solidFill>
                  <a:srgbClr val="000000"/>
                </a:solidFill>
                <a:latin typeface="Gill Sans MT"/>
                <a:ea typeface="Gill Sans MT"/>
                <a:cs typeface="Gill Sans MT"/>
              </a:rPr>
              <a:t>S</a:t>
            </a:r>
            <a:r>
              <a:rPr lang="es-MX" spc="-8" dirty="0">
                <a:solidFill>
                  <a:srgbClr val="000000"/>
                </a:solidFill>
                <a:latin typeface="Gill Sans MT"/>
                <a:ea typeface="Gill Sans MT"/>
                <a:cs typeface="Gill Sans MT"/>
              </a:rPr>
              <a:t>m</a:t>
            </a:r>
            <a:r>
              <a:rPr lang="es-MX" dirty="0">
                <a:solidFill>
                  <a:srgbClr val="000000"/>
                </a:solidFill>
                <a:latin typeface="Gill Sans MT"/>
                <a:ea typeface="Gill Sans MT"/>
                <a:cs typeface="Gill Sans MT"/>
              </a:rPr>
              <a:t>a</a:t>
            </a:r>
            <a:r>
              <a:rPr lang="es-MX" spc="38" dirty="0">
                <a:solidFill>
                  <a:srgbClr val="000000"/>
                </a:solidFill>
                <a:latin typeface="Gill Sans MT"/>
                <a:ea typeface="Gill Sans MT"/>
                <a:cs typeface="Gill Sans MT"/>
              </a:rPr>
              <a:t>r</a:t>
            </a:r>
            <a:r>
              <a:rPr lang="es-MX" dirty="0">
                <a:solidFill>
                  <a:srgbClr val="000000"/>
                </a:solidFill>
                <a:latin typeface="Gill Sans MT"/>
                <a:ea typeface="Gill Sans MT"/>
                <a:cs typeface="Gill Sans MT"/>
              </a:rPr>
              <a:t>t </a:t>
            </a:r>
            <a:r>
              <a:rPr lang="es-MX" dirty="0" err="1">
                <a:solidFill>
                  <a:srgbClr val="000000"/>
                </a:solidFill>
                <a:latin typeface="Gill Sans MT"/>
                <a:ea typeface="Gill Sans MT"/>
                <a:cs typeface="Gill Sans MT"/>
              </a:rPr>
              <a:t>P</a:t>
            </a:r>
            <a:r>
              <a:rPr lang="es-MX" spc="8" dirty="0" err="1">
                <a:solidFill>
                  <a:srgbClr val="000000"/>
                </a:solidFill>
                <a:latin typeface="Gill Sans MT"/>
                <a:ea typeface="Gill Sans MT"/>
                <a:cs typeface="Gill Sans MT"/>
              </a:rPr>
              <a:t>h</a:t>
            </a:r>
            <a:r>
              <a:rPr lang="es-MX" dirty="0" err="1">
                <a:solidFill>
                  <a:srgbClr val="000000"/>
                </a:solidFill>
                <a:latin typeface="Gill Sans MT"/>
                <a:ea typeface="Gill Sans MT"/>
                <a:cs typeface="Gill Sans MT"/>
              </a:rPr>
              <a:t>o</a:t>
            </a:r>
            <a:r>
              <a:rPr lang="es-MX" spc="4" dirty="0" err="1">
                <a:solidFill>
                  <a:srgbClr val="000000"/>
                </a:solidFill>
                <a:latin typeface="Gill Sans MT"/>
                <a:ea typeface="Gill Sans MT"/>
                <a:cs typeface="Gill Sans MT"/>
              </a:rPr>
              <a:t>ne</a:t>
            </a:r>
            <a:r>
              <a:rPr lang="es-MX" dirty="0">
                <a:solidFill>
                  <a:srgbClr val="000000"/>
                </a:solidFill>
                <a:latin typeface="Gill Sans MT"/>
                <a:ea typeface="Gill Sans MT"/>
                <a:cs typeface="Gill Sans MT"/>
              </a:rPr>
              <a:t>”</a:t>
            </a:r>
            <a:r>
              <a:rPr lang="es-MX" spc="-26"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p</a:t>
            </a:r>
            <a:r>
              <a:rPr lang="es-MX" spc="8" dirty="0">
                <a:solidFill>
                  <a:srgbClr val="000000"/>
                </a:solidFill>
                <a:latin typeface="Gill Sans MT"/>
                <a:ea typeface="Gill Sans MT"/>
                <a:cs typeface="Gill Sans MT"/>
              </a:rPr>
              <a:t>a</a:t>
            </a:r>
            <a:r>
              <a:rPr lang="es-MX" dirty="0">
                <a:solidFill>
                  <a:srgbClr val="000000"/>
                </a:solidFill>
                <a:latin typeface="Gill Sans MT"/>
                <a:ea typeface="Gill Sans MT"/>
                <a:cs typeface="Gill Sans MT"/>
              </a:rPr>
              <a:t>ra</a:t>
            </a:r>
            <a:r>
              <a:rPr lang="es-MX" spc="-8"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cl</a:t>
            </a:r>
            <a:r>
              <a:rPr lang="es-MX" spc="8" dirty="0">
                <a:solidFill>
                  <a:srgbClr val="000000"/>
                </a:solidFill>
                <a:latin typeface="Gill Sans MT"/>
                <a:ea typeface="Gill Sans MT"/>
                <a:cs typeface="Gill Sans MT"/>
              </a:rPr>
              <a:t>a</a:t>
            </a:r>
            <a:r>
              <a:rPr lang="es-MX" dirty="0">
                <a:solidFill>
                  <a:srgbClr val="000000"/>
                </a:solidFill>
                <a:latin typeface="Gill Sans MT"/>
                <a:ea typeface="Gill Sans MT"/>
                <a:cs typeface="Gill Sans MT"/>
              </a:rPr>
              <a:t>sificar</a:t>
            </a:r>
            <a:r>
              <a:rPr lang="es-MX" spc="-8"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a l</a:t>
            </a:r>
            <a:r>
              <a:rPr lang="es-MX" spc="4" dirty="0">
                <a:solidFill>
                  <a:srgbClr val="000000"/>
                </a:solidFill>
                <a:latin typeface="Gill Sans MT"/>
                <a:ea typeface="Gill Sans MT"/>
                <a:cs typeface="Gill Sans MT"/>
              </a:rPr>
              <a:t>o</a:t>
            </a:r>
            <a:r>
              <a:rPr lang="es-MX" dirty="0">
                <a:solidFill>
                  <a:srgbClr val="000000"/>
                </a:solidFill>
                <a:latin typeface="Gill Sans MT"/>
                <a:ea typeface="Gill Sans MT"/>
                <a:cs typeface="Gill Sans MT"/>
              </a:rPr>
              <a:t>s</a:t>
            </a:r>
            <a:r>
              <a:rPr lang="es-MX" spc="-195"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a:t>
            </a:r>
            <a:r>
              <a:rPr lang="es-MX" spc="-285" dirty="0">
                <a:solidFill>
                  <a:srgbClr val="000000"/>
                </a:solidFill>
                <a:latin typeface="Gill Sans MT"/>
                <a:ea typeface="Gill Sans MT"/>
                <a:cs typeface="Gill Sans MT"/>
              </a:rPr>
              <a:t>T</a:t>
            </a:r>
            <a:r>
              <a:rPr lang="es-MX" dirty="0">
                <a:solidFill>
                  <a:srgbClr val="000000"/>
                </a:solidFill>
                <a:latin typeface="Gill Sans MT"/>
                <a:ea typeface="Gill Sans MT"/>
                <a:cs typeface="Gill Sans MT"/>
              </a:rPr>
              <a:t>elé</a:t>
            </a:r>
            <a:r>
              <a:rPr lang="es-MX" spc="-15" dirty="0">
                <a:solidFill>
                  <a:srgbClr val="000000"/>
                </a:solidFill>
                <a:latin typeface="Gill Sans MT"/>
                <a:ea typeface="Gill Sans MT"/>
                <a:cs typeface="Gill Sans MT"/>
              </a:rPr>
              <a:t>f</a:t>
            </a:r>
            <a:r>
              <a:rPr lang="es-MX" dirty="0">
                <a:solidFill>
                  <a:srgbClr val="000000"/>
                </a:solidFill>
                <a:latin typeface="Gill Sans MT"/>
                <a:ea typeface="Gill Sans MT"/>
                <a:cs typeface="Gill Sans MT"/>
              </a:rPr>
              <a:t>o</a:t>
            </a:r>
            <a:r>
              <a:rPr lang="es-MX" spc="4" dirty="0">
                <a:solidFill>
                  <a:srgbClr val="000000"/>
                </a:solidFill>
                <a:latin typeface="Gill Sans MT"/>
                <a:ea typeface="Gill Sans MT"/>
                <a:cs typeface="Gill Sans MT"/>
              </a:rPr>
              <a:t>n</a:t>
            </a:r>
            <a:r>
              <a:rPr lang="es-MX" dirty="0">
                <a:solidFill>
                  <a:srgbClr val="000000"/>
                </a:solidFill>
                <a:latin typeface="Gill Sans MT"/>
                <a:ea typeface="Gill Sans MT"/>
                <a:cs typeface="Gill Sans MT"/>
              </a:rPr>
              <a:t>os</a:t>
            </a:r>
            <a:r>
              <a:rPr lang="es-MX" spc="-15"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Intel</a:t>
            </a:r>
            <a:r>
              <a:rPr lang="es-MX" spc="8" dirty="0">
                <a:solidFill>
                  <a:srgbClr val="000000"/>
                </a:solidFill>
                <a:latin typeface="Gill Sans MT"/>
                <a:ea typeface="Gill Sans MT"/>
                <a:cs typeface="Gill Sans MT"/>
              </a:rPr>
              <a:t>i</a:t>
            </a:r>
            <a:r>
              <a:rPr lang="es-MX" dirty="0">
                <a:solidFill>
                  <a:srgbClr val="000000"/>
                </a:solidFill>
                <a:latin typeface="Gill Sans MT"/>
                <a:ea typeface="Gill Sans MT"/>
                <a:cs typeface="Gill Sans MT"/>
              </a:rPr>
              <a:t>ge</a:t>
            </a:r>
            <a:r>
              <a:rPr lang="es-MX" spc="8" dirty="0">
                <a:solidFill>
                  <a:srgbClr val="000000"/>
                </a:solidFill>
                <a:latin typeface="Gill Sans MT"/>
                <a:ea typeface="Gill Sans MT"/>
                <a:cs typeface="Gill Sans MT"/>
              </a:rPr>
              <a:t>n</a:t>
            </a:r>
            <a:r>
              <a:rPr lang="es-MX" dirty="0">
                <a:solidFill>
                  <a:srgbClr val="000000"/>
                </a:solidFill>
                <a:latin typeface="Gill Sans MT"/>
                <a:ea typeface="Gill Sans MT"/>
                <a:cs typeface="Gill Sans MT"/>
              </a:rPr>
              <a:t>te</a:t>
            </a:r>
            <a:r>
              <a:rPr lang="es-MX" spc="-8" dirty="0">
                <a:solidFill>
                  <a:srgbClr val="000000"/>
                </a:solidFill>
                <a:latin typeface="Gill Sans MT"/>
                <a:ea typeface="Gill Sans MT"/>
                <a:cs typeface="Gill Sans MT"/>
              </a:rPr>
              <a:t>s</a:t>
            </a:r>
            <a:r>
              <a:rPr lang="es-MX" dirty="0">
                <a:solidFill>
                  <a:srgbClr val="000000"/>
                </a:solidFill>
                <a:latin typeface="Gill Sans MT"/>
                <a:ea typeface="Gill Sans MT"/>
                <a:cs typeface="Gill Sans MT"/>
              </a:rPr>
              <a:t>”, q</a:t>
            </a:r>
            <a:r>
              <a:rPr lang="es-MX" spc="8" dirty="0">
                <a:solidFill>
                  <a:srgbClr val="000000"/>
                </a:solidFill>
                <a:latin typeface="Gill Sans MT"/>
                <a:ea typeface="Gill Sans MT"/>
                <a:cs typeface="Gill Sans MT"/>
              </a:rPr>
              <a:t>u</a:t>
            </a:r>
            <a:r>
              <a:rPr lang="es-MX" dirty="0">
                <a:solidFill>
                  <a:srgbClr val="000000"/>
                </a:solidFill>
                <a:latin typeface="Gill Sans MT"/>
                <a:ea typeface="Gill Sans MT"/>
                <a:cs typeface="Gill Sans MT"/>
              </a:rPr>
              <a:t>e</a:t>
            </a:r>
            <a:r>
              <a:rPr lang="es-MX" spc="-19"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no </a:t>
            </a:r>
            <a:r>
              <a:rPr lang="es-MX" spc="-8" dirty="0">
                <a:solidFill>
                  <a:srgbClr val="000000"/>
                </a:solidFill>
                <a:latin typeface="Gill Sans MT"/>
                <a:ea typeface="Gill Sans MT"/>
                <a:cs typeface="Gill Sans MT"/>
              </a:rPr>
              <a:t>s</a:t>
            </a:r>
            <a:r>
              <a:rPr lang="es-MX" dirty="0">
                <a:solidFill>
                  <a:srgbClr val="000000"/>
                </a:solidFill>
                <a:latin typeface="Gill Sans MT"/>
                <a:ea typeface="Gill Sans MT"/>
                <a:cs typeface="Gill Sans MT"/>
              </a:rPr>
              <a:t>o</a:t>
            </a:r>
            <a:r>
              <a:rPr lang="es-MX" spc="4" dirty="0">
                <a:solidFill>
                  <a:srgbClr val="000000"/>
                </a:solidFill>
                <a:latin typeface="Gill Sans MT"/>
                <a:ea typeface="Gill Sans MT"/>
                <a:cs typeface="Gill Sans MT"/>
              </a:rPr>
              <a:t>l</a:t>
            </a:r>
            <a:r>
              <a:rPr lang="es-MX" dirty="0">
                <a:solidFill>
                  <a:srgbClr val="000000"/>
                </a:solidFill>
                <a:latin typeface="Gill Sans MT"/>
                <a:ea typeface="Gill Sans MT"/>
                <a:cs typeface="Gill Sans MT"/>
              </a:rPr>
              <a:t>o </a:t>
            </a:r>
            <a:r>
              <a:rPr lang="es-MX" spc="-4" dirty="0">
                <a:solidFill>
                  <a:srgbClr val="000000"/>
                </a:solidFill>
                <a:latin typeface="Gill Sans MT"/>
                <a:ea typeface="Gill Sans MT"/>
                <a:cs typeface="Gill Sans MT"/>
              </a:rPr>
              <a:t>s</a:t>
            </a:r>
            <a:r>
              <a:rPr lang="es-MX" dirty="0">
                <a:solidFill>
                  <a:srgbClr val="000000"/>
                </a:solidFill>
                <a:latin typeface="Gill Sans MT"/>
                <a:ea typeface="Gill Sans MT"/>
                <a:cs typeface="Gill Sans MT"/>
              </a:rPr>
              <a:t>e emp</a:t>
            </a:r>
            <a:r>
              <a:rPr lang="es-MX" spc="4" dirty="0">
                <a:solidFill>
                  <a:srgbClr val="000000"/>
                </a:solidFill>
                <a:latin typeface="Gill Sans MT"/>
                <a:ea typeface="Gill Sans MT"/>
                <a:cs typeface="Gill Sans MT"/>
              </a:rPr>
              <a:t>l</a:t>
            </a:r>
            <a:r>
              <a:rPr lang="es-MX" dirty="0">
                <a:solidFill>
                  <a:srgbClr val="000000"/>
                </a:solidFill>
                <a:latin typeface="Gill Sans MT"/>
                <a:ea typeface="Gill Sans MT"/>
                <a:cs typeface="Gill Sans MT"/>
              </a:rPr>
              <a:t>ean p</a:t>
            </a:r>
            <a:r>
              <a:rPr lang="es-MX" spc="8" dirty="0">
                <a:solidFill>
                  <a:srgbClr val="000000"/>
                </a:solidFill>
                <a:latin typeface="Gill Sans MT"/>
                <a:ea typeface="Gill Sans MT"/>
                <a:cs typeface="Gill Sans MT"/>
              </a:rPr>
              <a:t>a</a:t>
            </a:r>
            <a:r>
              <a:rPr lang="es-MX" dirty="0">
                <a:solidFill>
                  <a:srgbClr val="000000"/>
                </a:solidFill>
                <a:latin typeface="Gill Sans MT"/>
                <a:ea typeface="Gill Sans MT"/>
                <a:cs typeface="Gill Sans MT"/>
              </a:rPr>
              <a:t>ra</a:t>
            </a:r>
            <a:r>
              <a:rPr lang="es-MX" spc="-15"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h</a:t>
            </a:r>
            <a:r>
              <a:rPr lang="es-MX" spc="8" dirty="0">
                <a:solidFill>
                  <a:srgbClr val="000000"/>
                </a:solidFill>
                <a:latin typeface="Gill Sans MT"/>
                <a:ea typeface="Gill Sans MT"/>
                <a:cs typeface="Gill Sans MT"/>
              </a:rPr>
              <a:t>a</a:t>
            </a:r>
            <a:r>
              <a:rPr lang="es-MX" dirty="0">
                <a:solidFill>
                  <a:srgbClr val="000000"/>
                </a:solidFill>
                <a:latin typeface="Gill Sans MT"/>
                <a:ea typeface="Gill Sans MT"/>
                <a:cs typeface="Gill Sans MT"/>
              </a:rPr>
              <a:t>cer</a:t>
            </a:r>
            <a:r>
              <a:rPr lang="es-MX" spc="-11"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l</a:t>
            </a:r>
            <a:r>
              <a:rPr lang="es-MX" spc="4" dirty="0">
                <a:solidFill>
                  <a:srgbClr val="000000"/>
                </a:solidFill>
                <a:latin typeface="Gill Sans MT"/>
                <a:ea typeface="Gill Sans MT"/>
                <a:cs typeface="Gill Sans MT"/>
              </a:rPr>
              <a:t>l</a:t>
            </a:r>
            <a:r>
              <a:rPr lang="es-MX" dirty="0">
                <a:solidFill>
                  <a:srgbClr val="000000"/>
                </a:solidFill>
                <a:latin typeface="Gill Sans MT"/>
                <a:ea typeface="Gill Sans MT"/>
                <a:cs typeface="Gill Sans MT"/>
              </a:rPr>
              <a:t>ama</a:t>
            </a:r>
            <a:r>
              <a:rPr lang="es-MX" spc="4" dirty="0">
                <a:solidFill>
                  <a:srgbClr val="000000"/>
                </a:solidFill>
                <a:latin typeface="Gill Sans MT"/>
                <a:ea typeface="Gill Sans MT"/>
                <a:cs typeface="Gill Sans MT"/>
              </a:rPr>
              <a:t>d</a:t>
            </a:r>
            <a:r>
              <a:rPr lang="es-MX" dirty="0">
                <a:solidFill>
                  <a:srgbClr val="000000"/>
                </a:solidFill>
                <a:latin typeface="Gill Sans MT"/>
                <a:ea typeface="Gill Sans MT"/>
                <a:cs typeface="Gill Sans MT"/>
              </a:rPr>
              <a:t>as,</a:t>
            </a:r>
            <a:r>
              <a:rPr lang="es-MX" spc="-206"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sino p</a:t>
            </a:r>
            <a:r>
              <a:rPr lang="es-MX" spc="8" dirty="0">
                <a:solidFill>
                  <a:srgbClr val="000000"/>
                </a:solidFill>
                <a:latin typeface="Gill Sans MT"/>
                <a:ea typeface="Gill Sans MT"/>
                <a:cs typeface="Gill Sans MT"/>
              </a:rPr>
              <a:t>a</a:t>
            </a:r>
            <a:r>
              <a:rPr lang="es-MX" dirty="0">
                <a:solidFill>
                  <a:srgbClr val="000000"/>
                </a:solidFill>
                <a:latin typeface="Gill Sans MT"/>
                <a:ea typeface="Gill Sans MT"/>
                <a:cs typeface="Gill Sans MT"/>
              </a:rPr>
              <a:t>ra</a:t>
            </a:r>
            <a:r>
              <a:rPr lang="es-MX" spc="-15"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d</a:t>
            </a:r>
            <a:r>
              <a:rPr lang="es-MX" spc="8" dirty="0">
                <a:solidFill>
                  <a:srgbClr val="000000"/>
                </a:solidFill>
                <a:latin typeface="Gill Sans MT"/>
                <a:ea typeface="Gill Sans MT"/>
                <a:cs typeface="Gill Sans MT"/>
              </a:rPr>
              <a:t>i</a:t>
            </a:r>
            <a:r>
              <a:rPr lang="es-MX" spc="-38" dirty="0">
                <a:solidFill>
                  <a:srgbClr val="000000"/>
                </a:solidFill>
                <a:latin typeface="Gill Sans MT"/>
                <a:ea typeface="Gill Sans MT"/>
                <a:cs typeface="Gill Sans MT"/>
              </a:rPr>
              <a:t>v</a:t>
            </a:r>
            <a:r>
              <a:rPr lang="es-MX" dirty="0">
                <a:solidFill>
                  <a:srgbClr val="000000"/>
                </a:solidFill>
                <a:latin typeface="Gill Sans MT"/>
                <a:ea typeface="Gill Sans MT"/>
                <a:cs typeface="Gill Sans MT"/>
              </a:rPr>
              <a:t>ersas</a:t>
            </a:r>
            <a:r>
              <a:rPr lang="es-MX" spc="-15" dirty="0">
                <a:solidFill>
                  <a:srgbClr val="000000"/>
                </a:solidFill>
                <a:latin typeface="Gill Sans MT"/>
                <a:ea typeface="Gill Sans MT"/>
                <a:cs typeface="Gill Sans MT"/>
              </a:rPr>
              <a:t> a</a:t>
            </a:r>
            <a:r>
              <a:rPr lang="es-MX" dirty="0">
                <a:solidFill>
                  <a:srgbClr val="000000"/>
                </a:solidFill>
                <a:latin typeface="Gill Sans MT"/>
                <a:ea typeface="Gill Sans MT"/>
                <a:cs typeface="Gill Sans MT"/>
              </a:rPr>
              <a:t>p</a:t>
            </a:r>
            <a:r>
              <a:rPr lang="es-MX" spc="8" dirty="0">
                <a:solidFill>
                  <a:srgbClr val="000000"/>
                </a:solidFill>
                <a:latin typeface="Gill Sans MT"/>
                <a:ea typeface="Gill Sans MT"/>
                <a:cs typeface="Gill Sans MT"/>
              </a:rPr>
              <a:t>l</a:t>
            </a:r>
            <a:r>
              <a:rPr lang="es-MX" dirty="0">
                <a:solidFill>
                  <a:srgbClr val="000000"/>
                </a:solidFill>
                <a:latin typeface="Gill Sans MT"/>
                <a:ea typeface="Gill Sans MT"/>
                <a:cs typeface="Gill Sans MT"/>
              </a:rPr>
              <a:t>ic</a:t>
            </a:r>
            <a:r>
              <a:rPr lang="es-MX" spc="8" dirty="0">
                <a:solidFill>
                  <a:srgbClr val="000000"/>
                </a:solidFill>
                <a:latin typeface="Gill Sans MT"/>
                <a:ea typeface="Gill Sans MT"/>
                <a:cs typeface="Gill Sans MT"/>
              </a:rPr>
              <a:t>a</a:t>
            </a:r>
            <a:r>
              <a:rPr lang="es-MX" dirty="0">
                <a:solidFill>
                  <a:srgbClr val="000000"/>
                </a:solidFill>
                <a:latin typeface="Gill Sans MT"/>
                <a:ea typeface="Gill Sans MT"/>
                <a:cs typeface="Gill Sans MT"/>
              </a:rPr>
              <a:t>cio</a:t>
            </a:r>
            <a:r>
              <a:rPr lang="es-MX" spc="8" dirty="0">
                <a:solidFill>
                  <a:srgbClr val="000000"/>
                </a:solidFill>
                <a:latin typeface="Gill Sans MT"/>
                <a:ea typeface="Gill Sans MT"/>
                <a:cs typeface="Gill Sans MT"/>
              </a:rPr>
              <a:t>n</a:t>
            </a:r>
            <a:r>
              <a:rPr lang="es-MX" dirty="0">
                <a:solidFill>
                  <a:srgbClr val="000000"/>
                </a:solidFill>
                <a:latin typeface="Gill Sans MT"/>
                <a:ea typeface="Gill Sans MT"/>
                <a:cs typeface="Gill Sans MT"/>
              </a:rPr>
              <a:t>es,</a:t>
            </a:r>
            <a:r>
              <a:rPr lang="es-MX" spc="-217"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simil</a:t>
            </a:r>
            <a:r>
              <a:rPr lang="es-MX" spc="4" dirty="0">
                <a:solidFill>
                  <a:srgbClr val="000000"/>
                </a:solidFill>
                <a:latin typeface="Gill Sans MT"/>
                <a:ea typeface="Gill Sans MT"/>
                <a:cs typeface="Gill Sans MT"/>
              </a:rPr>
              <a:t>a</a:t>
            </a:r>
            <a:r>
              <a:rPr lang="es-MX" spc="-34" dirty="0">
                <a:solidFill>
                  <a:srgbClr val="000000"/>
                </a:solidFill>
                <a:latin typeface="Gill Sans MT"/>
                <a:ea typeface="Gill Sans MT"/>
                <a:cs typeface="Gill Sans MT"/>
              </a:rPr>
              <a:t>r</a:t>
            </a:r>
            <a:r>
              <a:rPr lang="es-MX" dirty="0">
                <a:solidFill>
                  <a:srgbClr val="000000"/>
                </a:solidFill>
                <a:latin typeface="Gill Sans MT"/>
                <a:ea typeface="Gill Sans MT"/>
                <a:cs typeface="Gill Sans MT"/>
              </a:rPr>
              <a:t>es</a:t>
            </a:r>
            <a:r>
              <a:rPr lang="es-MX" spc="-15"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a</a:t>
            </a:r>
            <a:r>
              <a:rPr lang="es-MX" spc="8"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u</a:t>
            </a:r>
            <a:r>
              <a:rPr lang="es-MX" spc="8" dirty="0">
                <a:solidFill>
                  <a:srgbClr val="000000"/>
                </a:solidFill>
                <a:latin typeface="Gill Sans MT"/>
                <a:ea typeface="Gill Sans MT"/>
                <a:cs typeface="Gill Sans MT"/>
              </a:rPr>
              <a:t>n</a:t>
            </a:r>
            <a:r>
              <a:rPr lang="es-MX" dirty="0">
                <a:solidFill>
                  <a:srgbClr val="000000"/>
                </a:solidFill>
                <a:latin typeface="Gill Sans MT"/>
                <a:ea typeface="Gill Sans MT"/>
                <a:cs typeface="Gill Sans MT"/>
              </a:rPr>
              <a:t>a</a:t>
            </a:r>
            <a:r>
              <a:rPr lang="es-MX" spc="-15"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P</a:t>
            </a:r>
            <a:r>
              <a:rPr lang="es-MX" spc="49" dirty="0">
                <a:solidFill>
                  <a:srgbClr val="000000"/>
                </a:solidFill>
                <a:latin typeface="Gill Sans MT"/>
                <a:ea typeface="Gill Sans MT"/>
                <a:cs typeface="Gill Sans MT"/>
              </a:rPr>
              <a:t>C</a:t>
            </a:r>
            <a:r>
              <a:rPr lang="es-MX" dirty="0">
                <a:solidFill>
                  <a:srgbClr val="000000"/>
                </a:solidFill>
                <a:latin typeface="Gill Sans MT"/>
                <a:ea typeface="Gill Sans MT"/>
                <a:cs typeface="Gill Sans MT"/>
              </a:rPr>
              <a:t>.</a:t>
            </a:r>
            <a:endParaRPr lang="es-MX" sz="788" dirty="0">
              <a:latin typeface="Calibri"/>
              <a:ea typeface="Calibri"/>
              <a:cs typeface="Times New Roman"/>
            </a:endParaRPr>
          </a:p>
          <a:p>
            <a:pPr marL="0" indent="0" algn="just">
              <a:lnSpc>
                <a:spcPts val="750"/>
              </a:lnSpc>
              <a:spcAft>
                <a:spcPts val="0"/>
              </a:spcAft>
              <a:buNone/>
            </a:pPr>
            <a:r>
              <a:rPr lang="es-MX" sz="675" dirty="0">
                <a:latin typeface="Calibri"/>
                <a:ea typeface="Calibri"/>
                <a:cs typeface="Times New Roman"/>
              </a:rPr>
              <a:t> </a:t>
            </a:r>
            <a:endParaRPr lang="es-MX" sz="788" dirty="0">
              <a:latin typeface="Calibri"/>
              <a:ea typeface="Calibri"/>
              <a:cs typeface="Times New Roman"/>
            </a:endParaRPr>
          </a:p>
          <a:p>
            <a:pPr marL="0" indent="0" algn="just">
              <a:lnSpc>
                <a:spcPts val="750"/>
              </a:lnSpc>
              <a:spcAft>
                <a:spcPts val="0"/>
              </a:spcAft>
              <a:buNone/>
            </a:pPr>
            <a:r>
              <a:rPr lang="es-MX" sz="675" dirty="0">
                <a:latin typeface="Calibri"/>
                <a:ea typeface="Calibri"/>
                <a:cs typeface="Times New Roman"/>
              </a:rPr>
              <a:t> </a:t>
            </a:r>
            <a:endParaRPr lang="es-MX" sz="788" dirty="0">
              <a:latin typeface="Calibri"/>
              <a:ea typeface="Calibri"/>
              <a:cs typeface="Times New Roman"/>
            </a:endParaRPr>
          </a:p>
          <a:p>
            <a:pPr marL="0" indent="0" algn="just">
              <a:lnSpc>
                <a:spcPts val="750"/>
              </a:lnSpc>
              <a:spcAft>
                <a:spcPts val="0"/>
              </a:spcAft>
              <a:buNone/>
            </a:pPr>
            <a:r>
              <a:rPr lang="es-MX" sz="675" dirty="0">
                <a:latin typeface="Calibri"/>
                <a:ea typeface="Calibri"/>
                <a:cs typeface="Times New Roman"/>
              </a:rPr>
              <a:t> </a:t>
            </a:r>
            <a:endParaRPr lang="es-MX" sz="788" dirty="0">
              <a:latin typeface="Calibri"/>
              <a:ea typeface="Calibri"/>
              <a:cs typeface="Times New Roman"/>
            </a:endParaRPr>
          </a:p>
          <a:p>
            <a:pPr marL="0" indent="0" algn="just">
              <a:lnSpc>
                <a:spcPts val="975"/>
              </a:lnSpc>
              <a:spcBef>
                <a:spcPts val="15"/>
              </a:spcBef>
              <a:spcAft>
                <a:spcPts val="0"/>
              </a:spcAft>
              <a:buNone/>
            </a:pPr>
            <a:r>
              <a:rPr lang="es-MX" sz="900" dirty="0">
                <a:latin typeface="Calibri"/>
                <a:ea typeface="Calibri"/>
                <a:cs typeface="Times New Roman"/>
              </a:rPr>
              <a:t> </a:t>
            </a:r>
            <a:endParaRPr lang="es-MX" sz="788" dirty="0">
              <a:latin typeface="Calibri"/>
              <a:ea typeface="Calibri"/>
              <a:cs typeface="Times New Roman"/>
            </a:endParaRPr>
          </a:p>
          <a:p>
            <a:pPr marL="346234" indent="-257175" algn="just">
              <a:lnSpc>
                <a:spcPct val="115000"/>
              </a:lnSpc>
              <a:tabLst>
                <a:tab pos="438150" algn="l"/>
              </a:tabLst>
            </a:pPr>
            <a:r>
              <a:rPr lang="es-MX" dirty="0">
                <a:solidFill>
                  <a:srgbClr val="000000"/>
                </a:solidFill>
                <a:latin typeface="Gill Sans MT"/>
                <a:ea typeface="Gill Sans MT"/>
                <a:cs typeface="Gill Sans MT"/>
              </a:rPr>
              <a:t>Actua</a:t>
            </a:r>
            <a:r>
              <a:rPr lang="es-MX" spc="4" dirty="0">
                <a:solidFill>
                  <a:srgbClr val="000000"/>
                </a:solidFill>
                <a:latin typeface="Gill Sans MT"/>
                <a:ea typeface="Gill Sans MT"/>
                <a:cs typeface="Gill Sans MT"/>
              </a:rPr>
              <a:t>l</a:t>
            </a:r>
            <a:r>
              <a:rPr lang="es-MX" dirty="0">
                <a:solidFill>
                  <a:srgbClr val="000000"/>
                </a:solidFill>
                <a:latin typeface="Gill Sans MT"/>
                <a:ea typeface="Gill Sans MT"/>
                <a:cs typeface="Gill Sans MT"/>
              </a:rPr>
              <a:t>ment</a:t>
            </a:r>
            <a:r>
              <a:rPr lang="es-MX" spc="30" dirty="0">
                <a:solidFill>
                  <a:srgbClr val="000000"/>
                </a:solidFill>
                <a:latin typeface="Gill Sans MT"/>
                <a:ea typeface="Gill Sans MT"/>
                <a:cs typeface="Gill Sans MT"/>
              </a:rPr>
              <a:t>e</a:t>
            </a:r>
            <a:r>
              <a:rPr lang="es-MX" dirty="0">
                <a:solidFill>
                  <a:srgbClr val="000000"/>
                </a:solidFill>
                <a:latin typeface="Gill Sans MT"/>
                <a:ea typeface="Gill Sans MT"/>
                <a:cs typeface="Gill Sans MT"/>
              </a:rPr>
              <a:t>,</a:t>
            </a:r>
            <a:r>
              <a:rPr lang="es-MX" spc="-214"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se t</a:t>
            </a:r>
            <a:r>
              <a:rPr lang="es-MX" spc="4" dirty="0">
                <a:solidFill>
                  <a:srgbClr val="000000"/>
                </a:solidFill>
                <a:latin typeface="Gill Sans MT"/>
                <a:ea typeface="Gill Sans MT"/>
                <a:cs typeface="Gill Sans MT"/>
              </a:rPr>
              <a:t>i</a:t>
            </a:r>
            <a:r>
              <a:rPr lang="es-MX" dirty="0">
                <a:solidFill>
                  <a:srgbClr val="000000"/>
                </a:solidFill>
                <a:latin typeface="Gill Sans MT"/>
                <a:ea typeface="Gill Sans MT"/>
                <a:cs typeface="Gill Sans MT"/>
              </a:rPr>
              <a:t>enen</a:t>
            </a:r>
            <a:r>
              <a:rPr lang="es-MX" spc="-8"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l</a:t>
            </a:r>
            <a:r>
              <a:rPr lang="es-MX" spc="4" dirty="0">
                <a:solidFill>
                  <a:srgbClr val="000000"/>
                </a:solidFill>
                <a:latin typeface="Gill Sans MT"/>
                <a:ea typeface="Gill Sans MT"/>
                <a:cs typeface="Gill Sans MT"/>
              </a:rPr>
              <a:t>a</a:t>
            </a:r>
            <a:r>
              <a:rPr lang="es-MX" dirty="0">
                <a:solidFill>
                  <a:srgbClr val="000000"/>
                </a:solidFill>
                <a:latin typeface="Gill Sans MT"/>
                <a:ea typeface="Gill Sans MT"/>
                <a:cs typeface="Gill Sans MT"/>
              </a:rPr>
              <a:t>s</a:t>
            </a:r>
            <a:r>
              <a:rPr lang="es-MX" spc="-8"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tecnolo</a:t>
            </a:r>
            <a:r>
              <a:rPr lang="es-MX" spc="8" dirty="0">
                <a:solidFill>
                  <a:srgbClr val="000000"/>
                </a:solidFill>
                <a:latin typeface="Gill Sans MT"/>
                <a:ea typeface="Gill Sans MT"/>
                <a:cs typeface="Gill Sans MT"/>
              </a:rPr>
              <a:t>g</a:t>
            </a:r>
            <a:r>
              <a:rPr lang="es-MX" dirty="0">
                <a:solidFill>
                  <a:srgbClr val="000000"/>
                </a:solidFill>
                <a:latin typeface="Gill Sans MT"/>
                <a:ea typeface="Gill Sans MT"/>
                <a:cs typeface="Gill Sans MT"/>
              </a:rPr>
              <a:t>í</a:t>
            </a:r>
            <a:r>
              <a:rPr lang="es-MX" spc="4" dirty="0">
                <a:solidFill>
                  <a:srgbClr val="000000"/>
                </a:solidFill>
                <a:latin typeface="Gill Sans MT"/>
                <a:ea typeface="Gill Sans MT"/>
                <a:cs typeface="Gill Sans MT"/>
              </a:rPr>
              <a:t>a</a:t>
            </a:r>
            <a:r>
              <a:rPr lang="es-MX" dirty="0">
                <a:solidFill>
                  <a:srgbClr val="000000"/>
                </a:solidFill>
                <a:latin typeface="Gill Sans MT"/>
                <a:ea typeface="Gill Sans MT"/>
                <a:cs typeface="Gill Sans MT"/>
              </a:rPr>
              <a:t>s</a:t>
            </a:r>
            <a:r>
              <a:rPr lang="es-MX" spc="-15"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GSM</a:t>
            </a:r>
            <a:r>
              <a:rPr lang="es-MX" spc="-19" dirty="0">
                <a:solidFill>
                  <a:srgbClr val="000000"/>
                </a:solidFill>
                <a:latin typeface="Gill Sans MT"/>
                <a:ea typeface="Gill Sans MT"/>
                <a:cs typeface="Gill Sans MT"/>
              </a:rPr>
              <a:t> </a:t>
            </a:r>
            <a:r>
              <a:rPr lang="es-MX" dirty="0">
                <a:solidFill>
                  <a:srgbClr val="000000"/>
                </a:solidFill>
                <a:latin typeface="Gill Sans MT"/>
                <a:ea typeface="Gill Sans MT"/>
                <a:cs typeface="Gill Sans MT"/>
              </a:rPr>
              <a:t>y </a:t>
            </a:r>
            <a:r>
              <a:rPr lang="es-MX" spc="4" dirty="0">
                <a:solidFill>
                  <a:srgbClr val="000000"/>
                </a:solidFill>
                <a:latin typeface="Gill Sans MT"/>
                <a:ea typeface="Gill Sans MT"/>
                <a:cs typeface="Gill Sans MT"/>
              </a:rPr>
              <a:t>G</a:t>
            </a:r>
            <a:r>
              <a:rPr lang="es-MX" dirty="0">
                <a:solidFill>
                  <a:srgbClr val="000000"/>
                </a:solidFill>
                <a:latin typeface="Gill Sans MT"/>
                <a:ea typeface="Gill Sans MT"/>
                <a:cs typeface="Gill Sans MT"/>
              </a:rPr>
              <a:t>PRS </a:t>
            </a:r>
            <a:r>
              <a:rPr lang="es-MX" dirty="0">
                <a:latin typeface="Gill Sans MT"/>
                <a:ea typeface="Gill Sans MT"/>
                <a:cs typeface="Gill Sans MT"/>
              </a:rPr>
              <a:t>p</a:t>
            </a:r>
            <a:r>
              <a:rPr lang="es-MX" spc="8" dirty="0">
                <a:latin typeface="Gill Sans MT"/>
                <a:ea typeface="Gill Sans MT"/>
                <a:cs typeface="Gill Sans MT"/>
              </a:rPr>
              <a:t>a</a:t>
            </a:r>
            <a:r>
              <a:rPr lang="es-MX" dirty="0">
                <a:latin typeface="Gill Sans MT"/>
                <a:ea typeface="Gill Sans MT"/>
                <a:cs typeface="Gill Sans MT"/>
              </a:rPr>
              <a:t>ra</a:t>
            </a:r>
            <a:r>
              <a:rPr lang="es-MX" spc="-15" dirty="0">
                <a:latin typeface="Gill Sans MT"/>
                <a:ea typeface="Gill Sans MT"/>
                <a:cs typeface="Gill Sans MT"/>
              </a:rPr>
              <a:t> </a:t>
            </a:r>
            <a:r>
              <a:rPr lang="es-MX" dirty="0">
                <a:latin typeface="Gill Sans MT"/>
                <a:ea typeface="Gill Sans MT"/>
                <a:cs typeface="Gill Sans MT"/>
              </a:rPr>
              <a:t>p</a:t>
            </a:r>
            <a:r>
              <a:rPr lang="es-MX" spc="4" dirty="0">
                <a:latin typeface="Gill Sans MT"/>
                <a:ea typeface="Gill Sans MT"/>
                <a:cs typeface="Gill Sans MT"/>
              </a:rPr>
              <a:t>o</a:t>
            </a:r>
            <a:r>
              <a:rPr lang="es-MX" dirty="0">
                <a:latin typeface="Gill Sans MT"/>
                <a:ea typeface="Gill Sans MT"/>
                <a:cs typeface="Gill Sans MT"/>
              </a:rPr>
              <a:t>der</a:t>
            </a:r>
            <a:r>
              <a:rPr lang="es-MX" spc="-15" dirty="0">
                <a:latin typeface="Gill Sans MT"/>
                <a:ea typeface="Gill Sans MT"/>
                <a:cs typeface="Gill Sans MT"/>
              </a:rPr>
              <a:t> </a:t>
            </a:r>
            <a:r>
              <a:rPr lang="es-MX" dirty="0">
                <a:latin typeface="Gill Sans MT"/>
                <a:ea typeface="Gill Sans MT"/>
                <a:cs typeface="Gill Sans MT"/>
              </a:rPr>
              <a:t>transmitir</a:t>
            </a:r>
            <a:r>
              <a:rPr lang="es-MX" spc="-15" dirty="0">
                <a:latin typeface="Gill Sans MT"/>
                <a:ea typeface="Gill Sans MT"/>
                <a:cs typeface="Gill Sans MT"/>
              </a:rPr>
              <a:t> </a:t>
            </a:r>
            <a:r>
              <a:rPr lang="es-MX" dirty="0">
                <a:latin typeface="Gill Sans MT"/>
                <a:ea typeface="Gill Sans MT"/>
                <a:cs typeface="Gill Sans MT"/>
              </a:rPr>
              <a:t>d</a:t>
            </a:r>
            <a:r>
              <a:rPr lang="es-MX" spc="4" dirty="0">
                <a:latin typeface="Gill Sans MT"/>
                <a:ea typeface="Gill Sans MT"/>
                <a:cs typeface="Gill Sans MT"/>
              </a:rPr>
              <a:t>a</a:t>
            </a:r>
            <a:r>
              <a:rPr lang="es-MX" dirty="0">
                <a:latin typeface="Gill Sans MT"/>
                <a:ea typeface="Gill Sans MT"/>
                <a:cs typeface="Gill Sans MT"/>
              </a:rPr>
              <a:t>tos</a:t>
            </a:r>
            <a:r>
              <a:rPr lang="es-MX" spc="-8" dirty="0">
                <a:latin typeface="Gill Sans MT"/>
                <a:ea typeface="Gill Sans MT"/>
                <a:cs typeface="Gill Sans MT"/>
              </a:rPr>
              <a:t> </a:t>
            </a:r>
            <a:r>
              <a:rPr lang="es-MX" dirty="0">
                <a:latin typeface="Gill Sans MT"/>
                <a:ea typeface="Gill Sans MT"/>
                <a:cs typeface="Gill Sans MT"/>
              </a:rPr>
              <a:t>p</a:t>
            </a:r>
            <a:r>
              <a:rPr lang="es-MX" spc="4" dirty="0">
                <a:latin typeface="Gill Sans MT"/>
                <a:ea typeface="Gill Sans MT"/>
                <a:cs typeface="Gill Sans MT"/>
              </a:rPr>
              <a:t>o</a:t>
            </a:r>
            <a:r>
              <a:rPr lang="es-MX" dirty="0">
                <a:latin typeface="Gill Sans MT"/>
                <a:ea typeface="Gill Sans MT"/>
                <a:cs typeface="Gill Sans MT"/>
              </a:rPr>
              <a:t>r</a:t>
            </a:r>
            <a:r>
              <a:rPr lang="es-MX" spc="-11" dirty="0">
                <a:latin typeface="Gill Sans MT"/>
                <a:ea typeface="Gill Sans MT"/>
                <a:cs typeface="Gill Sans MT"/>
              </a:rPr>
              <a:t> </a:t>
            </a:r>
            <a:r>
              <a:rPr lang="es-MX" dirty="0">
                <a:latin typeface="Gill Sans MT"/>
                <a:ea typeface="Gill Sans MT"/>
                <a:cs typeface="Gill Sans MT"/>
              </a:rPr>
              <a:t>la</a:t>
            </a:r>
            <a:r>
              <a:rPr lang="es-MX" spc="8" dirty="0">
                <a:latin typeface="Gill Sans MT"/>
                <a:ea typeface="Gill Sans MT"/>
                <a:cs typeface="Gill Sans MT"/>
              </a:rPr>
              <a:t> </a:t>
            </a:r>
            <a:r>
              <a:rPr lang="es-MX" spc="-38" dirty="0">
                <a:latin typeface="Gill Sans MT"/>
                <a:ea typeface="Gill Sans MT"/>
                <a:cs typeface="Gill Sans MT"/>
              </a:rPr>
              <a:t>r</a:t>
            </a:r>
            <a:r>
              <a:rPr lang="es-MX" dirty="0">
                <a:latin typeface="Gill Sans MT"/>
                <a:ea typeface="Gill Sans MT"/>
                <a:cs typeface="Gill Sans MT"/>
              </a:rPr>
              <a:t>ed</a:t>
            </a:r>
            <a:r>
              <a:rPr lang="es-MX" spc="-8" dirty="0">
                <a:latin typeface="Gill Sans MT"/>
                <a:ea typeface="Gill Sans MT"/>
                <a:cs typeface="Gill Sans MT"/>
              </a:rPr>
              <a:t> </a:t>
            </a:r>
            <a:r>
              <a:rPr lang="es-MX" dirty="0">
                <a:latin typeface="Gill Sans MT"/>
                <a:ea typeface="Gill Sans MT"/>
                <a:cs typeface="Gill Sans MT"/>
              </a:rPr>
              <a:t>cel</a:t>
            </a:r>
            <a:r>
              <a:rPr lang="es-MX" spc="8" dirty="0">
                <a:latin typeface="Gill Sans MT"/>
                <a:ea typeface="Gill Sans MT"/>
                <a:cs typeface="Gill Sans MT"/>
              </a:rPr>
              <a:t>u</a:t>
            </a:r>
            <a:r>
              <a:rPr lang="es-MX" dirty="0">
                <a:latin typeface="Gill Sans MT"/>
                <a:ea typeface="Gill Sans MT"/>
                <a:cs typeface="Gill Sans MT"/>
              </a:rPr>
              <a:t>l</a:t>
            </a:r>
            <a:r>
              <a:rPr lang="es-MX" spc="8" dirty="0">
                <a:latin typeface="Gill Sans MT"/>
                <a:ea typeface="Gill Sans MT"/>
                <a:cs typeface="Gill Sans MT"/>
              </a:rPr>
              <a:t>a</a:t>
            </a:r>
            <a:r>
              <a:rPr lang="es-MX" spc="-199" dirty="0">
                <a:latin typeface="Gill Sans MT"/>
                <a:ea typeface="Gill Sans MT"/>
                <a:cs typeface="Gill Sans MT"/>
              </a:rPr>
              <a:t>r</a:t>
            </a:r>
            <a:r>
              <a:rPr lang="es-MX" dirty="0">
                <a:latin typeface="Gill Sans MT"/>
                <a:ea typeface="Gill Sans MT"/>
                <a:cs typeface="Gill Sans MT"/>
              </a:rPr>
              <a:t>.</a:t>
            </a:r>
            <a:endParaRPr lang="es-MX" sz="788" dirty="0">
              <a:latin typeface="Calibri"/>
              <a:ea typeface="Calibri"/>
              <a:cs typeface="Times New Roman"/>
            </a:endParaRPr>
          </a:p>
          <a:p>
            <a:pPr algn="just"/>
            <a:endParaRPr lang="es-MX" dirty="0"/>
          </a:p>
        </p:txBody>
      </p:sp>
    </p:spTree>
    <p:extLst>
      <p:ext uri="{BB962C8B-B14F-4D97-AF65-F5344CB8AC3E}">
        <p14:creationId xmlns:p14="http://schemas.microsoft.com/office/powerpoint/2010/main" val="3183937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sp>
        <p:nvSpPr>
          <p:cNvPr id="3" name="2 Marcador de contenido"/>
          <p:cNvSpPr>
            <a:spLocks noGrp="1"/>
          </p:cNvSpPr>
          <p:nvPr>
            <p:ph idx="1"/>
          </p:nvPr>
        </p:nvSpPr>
        <p:spPr/>
        <p:txBody>
          <a:bodyPr>
            <a:normAutofit/>
          </a:bodyPr>
          <a:lstStyle/>
          <a:p>
            <a:pPr algn="just"/>
            <a:r>
              <a:rPr lang="es-MX" dirty="0"/>
              <a:t>Un módem GSM (Global </a:t>
            </a:r>
            <a:r>
              <a:rPr lang="es-MX" dirty="0" err="1"/>
              <a:t>System</a:t>
            </a:r>
            <a:r>
              <a:rPr lang="es-MX" dirty="0"/>
              <a:t> </a:t>
            </a:r>
            <a:r>
              <a:rPr lang="es-MX" dirty="0" err="1"/>
              <a:t>for</a:t>
            </a:r>
            <a:r>
              <a:rPr lang="es-MX" dirty="0"/>
              <a:t> Mobile </a:t>
            </a:r>
            <a:r>
              <a:rPr lang="es-MX" dirty="0" err="1"/>
              <a:t>Communications</a:t>
            </a:r>
            <a:r>
              <a:rPr lang="es-MX" dirty="0"/>
              <a:t>) es un dispositivo inalámbrico que funciona en la red GSM. Un módem GSM inalámbrico se comporta como un módem dial- up telefónico.</a:t>
            </a:r>
          </a:p>
          <a:p>
            <a:pPr algn="just"/>
            <a:endParaRPr lang="es-MX" dirty="0"/>
          </a:p>
          <a:p>
            <a:pPr algn="just"/>
            <a:r>
              <a:rPr lang="es-MX" dirty="0"/>
              <a:t>La principal diferencia entre ellos, es que un módem dial-up envía y recibe datos a través de una línea   telefónica   fija,   mientras   que   un módem	inalámbrico	envía	y recibe datos a través de las ondas de radio.				</a:t>
            </a:r>
          </a:p>
          <a:p>
            <a:pPr algn="just"/>
            <a:endParaRPr lang="es-MX" dirty="0"/>
          </a:p>
        </p:txBody>
      </p:sp>
    </p:spTree>
    <p:extLst>
      <p:ext uri="{BB962C8B-B14F-4D97-AF65-F5344CB8AC3E}">
        <p14:creationId xmlns:p14="http://schemas.microsoft.com/office/powerpoint/2010/main" val="13279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r>
              <a:rPr lang="es-MX" dirty="0"/>
              <a:t>El módem GSM puede verse como un teléfono celular al cual se le ha adaptado una interfaz serial RS232, con el objeto de ser manejado a través de computadora.</a:t>
            </a:r>
          </a:p>
          <a:p>
            <a:endParaRPr lang="es-MX" dirty="0"/>
          </a:p>
          <a:p>
            <a:r>
              <a:rPr lang="es-MX" dirty="0"/>
              <a:t>A  través  del  módem GSM  puede realizarse enlaces para trasmisión de voz, fax, datos, comunicación por internet y mensajes SMS (Short </a:t>
            </a:r>
            <a:r>
              <a:rPr lang="es-MX" dirty="0" err="1"/>
              <a:t>Message</a:t>
            </a:r>
            <a:r>
              <a:rPr lang="es-MX" dirty="0"/>
              <a:t> Service).</a:t>
            </a:r>
          </a:p>
          <a:p>
            <a:endParaRPr lang="es-MX" dirty="0"/>
          </a:p>
        </p:txBody>
      </p:sp>
    </p:spTree>
    <p:extLst>
      <p:ext uri="{BB962C8B-B14F-4D97-AF65-F5344CB8AC3E}">
        <p14:creationId xmlns:p14="http://schemas.microsoft.com/office/powerpoint/2010/main" val="3092402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normAutofit fontScale="92500" lnSpcReduction="20000"/>
          </a:bodyPr>
          <a:lstStyle/>
          <a:p>
            <a:pPr marL="226219" marR="1429" indent="0" algn="just">
              <a:lnSpc>
                <a:spcPct val="78000"/>
              </a:lnSpc>
              <a:buNone/>
              <a:tabLst>
                <a:tab pos="438150" algn="l"/>
              </a:tabLst>
            </a:pPr>
            <a:r>
              <a:rPr lang="es-MX" spc="4" dirty="0">
                <a:solidFill>
                  <a:srgbClr val="000000"/>
                </a:solidFill>
                <a:latin typeface="Calibri"/>
                <a:ea typeface="Calibri"/>
                <a:cs typeface="Calibri"/>
              </a:rPr>
              <a:t>E</a:t>
            </a:r>
            <a:r>
              <a:rPr lang="es-MX" dirty="0">
                <a:solidFill>
                  <a:srgbClr val="000000"/>
                </a:solidFill>
                <a:latin typeface="Calibri"/>
                <a:ea typeface="Calibri"/>
                <a:cs typeface="Calibri"/>
              </a:rPr>
              <a:t>l </a:t>
            </a:r>
            <a:r>
              <a:rPr lang="es-MX" spc="143" dirty="0">
                <a:solidFill>
                  <a:srgbClr val="000000"/>
                </a:solidFill>
                <a:latin typeface="Calibri"/>
                <a:ea typeface="Calibri"/>
                <a:cs typeface="Calibri"/>
              </a:rPr>
              <a:t> </a:t>
            </a:r>
            <a:r>
              <a:rPr lang="es-MX" dirty="0">
                <a:solidFill>
                  <a:srgbClr val="000000"/>
                </a:solidFill>
                <a:latin typeface="Calibri"/>
                <a:ea typeface="Calibri"/>
                <a:cs typeface="Calibri"/>
              </a:rPr>
              <a:t>mód</a:t>
            </a:r>
            <a:r>
              <a:rPr lang="es-MX" spc="-8" dirty="0">
                <a:solidFill>
                  <a:srgbClr val="000000"/>
                </a:solidFill>
                <a:latin typeface="Calibri"/>
                <a:ea typeface="Calibri"/>
                <a:cs typeface="Calibri"/>
              </a:rPr>
              <a:t>e</a:t>
            </a:r>
            <a:r>
              <a:rPr lang="es-MX" dirty="0">
                <a:solidFill>
                  <a:srgbClr val="000000"/>
                </a:solidFill>
                <a:latin typeface="Calibri"/>
                <a:ea typeface="Calibri"/>
                <a:cs typeface="Calibri"/>
              </a:rPr>
              <a:t>m </a:t>
            </a:r>
            <a:r>
              <a:rPr lang="es-MX" spc="120" dirty="0">
                <a:solidFill>
                  <a:srgbClr val="000000"/>
                </a:solidFill>
                <a:latin typeface="Calibri"/>
                <a:ea typeface="Calibri"/>
                <a:cs typeface="Calibri"/>
              </a:rPr>
              <a:t> </a:t>
            </a:r>
            <a:r>
              <a:rPr lang="es-MX" dirty="0">
                <a:solidFill>
                  <a:srgbClr val="000000"/>
                </a:solidFill>
                <a:latin typeface="Calibri"/>
                <a:ea typeface="Calibri"/>
                <a:cs typeface="Calibri"/>
              </a:rPr>
              <a:t>GSM </a:t>
            </a:r>
            <a:r>
              <a:rPr lang="es-MX" spc="139" dirty="0">
                <a:solidFill>
                  <a:srgbClr val="000000"/>
                </a:solidFill>
                <a:latin typeface="Calibri"/>
                <a:ea typeface="Calibri"/>
                <a:cs typeface="Calibri"/>
              </a:rPr>
              <a:t> </a:t>
            </a:r>
            <a:r>
              <a:rPr lang="es-MX" dirty="0">
                <a:solidFill>
                  <a:srgbClr val="000000"/>
                </a:solidFill>
                <a:latin typeface="Calibri"/>
                <a:ea typeface="Calibri"/>
                <a:cs typeface="Calibri"/>
              </a:rPr>
              <a:t>puede </a:t>
            </a:r>
            <a:r>
              <a:rPr lang="es-MX" spc="150" dirty="0">
                <a:solidFill>
                  <a:srgbClr val="000000"/>
                </a:solidFill>
                <a:latin typeface="Calibri"/>
                <a:ea typeface="Calibri"/>
                <a:cs typeface="Calibri"/>
              </a:rPr>
              <a:t> </a:t>
            </a:r>
            <a:r>
              <a:rPr lang="es-MX" dirty="0">
                <a:solidFill>
                  <a:srgbClr val="000000"/>
                </a:solidFill>
                <a:latin typeface="Calibri"/>
                <a:ea typeface="Calibri"/>
                <a:cs typeface="Calibri"/>
              </a:rPr>
              <a:t>ser </a:t>
            </a:r>
            <a:r>
              <a:rPr lang="es-MX" spc="124" dirty="0">
                <a:solidFill>
                  <a:srgbClr val="000000"/>
                </a:solidFill>
                <a:latin typeface="Calibri"/>
                <a:ea typeface="Calibri"/>
                <a:cs typeface="Calibri"/>
              </a:rPr>
              <a:t> </a:t>
            </a:r>
            <a:r>
              <a:rPr lang="es-MX" dirty="0">
                <a:solidFill>
                  <a:srgbClr val="000000"/>
                </a:solidFill>
                <a:latin typeface="Calibri"/>
                <a:ea typeface="Calibri"/>
                <a:cs typeface="Calibri"/>
              </a:rPr>
              <a:t>ope</a:t>
            </a:r>
            <a:r>
              <a:rPr lang="es-MX" spc="-34" dirty="0">
                <a:solidFill>
                  <a:srgbClr val="000000"/>
                </a:solidFill>
                <a:latin typeface="Calibri"/>
                <a:ea typeface="Calibri"/>
                <a:cs typeface="Calibri"/>
              </a:rPr>
              <a:t>r</a:t>
            </a:r>
            <a:r>
              <a:rPr lang="es-MX" spc="-8" dirty="0">
                <a:solidFill>
                  <a:srgbClr val="000000"/>
                </a:solidFill>
                <a:latin typeface="Calibri"/>
                <a:ea typeface="Calibri"/>
                <a:cs typeface="Calibri"/>
              </a:rPr>
              <a:t>a</a:t>
            </a:r>
            <a:r>
              <a:rPr lang="es-MX" dirty="0">
                <a:solidFill>
                  <a:srgbClr val="000000"/>
                </a:solidFill>
                <a:latin typeface="Calibri"/>
                <a:ea typeface="Calibri"/>
                <a:cs typeface="Calibri"/>
              </a:rPr>
              <a:t>do </a:t>
            </a:r>
            <a:r>
              <a:rPr lang="es-MX" spc="101" dirty="0">
                <a:solidFill>
                  <a:srgbClr val="000000"/>
                </a:solidFill>
                <a:latin typeface="Calibri"/>
                <a:ea typeface="Calibri"/>
                <a:cs typeface="Calibri"/>
              </a:rPr>
              <a:t> </a:t>
            </a:r>
            <a:r>
              <a:rPr lang="es-MX" dirty="0">
                <a:solidFill>
                  <a:srgbClr val="000000"/>
                </a:solidFill>
                <a:latin typeface="Calibri"/>
                <a:ea typeface="Calibri"/>
                <a:cs typeface="Calibri"/>
              </a:rPr>
              <a:t>a </a:t>
            </a:r>
            <a:r>
              <a:rPr lang="es-MX" spc="146" dirty="0">
                <a:solidFill>
                  <a:srgbClr val="000000"/>
                </a:solidFill>
                <a:latin typeface="Calibri"/>
                <a:ea typeface="Calibri"/>
                <a:cs typeface="Calibri"/>
              </a:rPr>
              <a:t> </a:t>
            </a:r>
            <a:r>
              <a:rPr lang="es-MX" dirty="0">
                <a:solidFill>
                  <a:srgbClr val="000000"/>
                </a:solidFill>
                <a:latin typeface="Calibri"/>
                <a:ea typeface="Calibri"/>
                <a:cs typeface="Calibri"/>
              </a:rPr>
              <a:t>t</a:t>
            </a:r>
            <a:r>
              <a:rPr lang="es-MX" spc="-41" dirty="0">
                <a:solidFill>
                  <a:srgbClr val="000000"/>
                </a:solidFill>
                <a:latin typeface="Calibri"/>
                <a:ea typeface="Calibri"/>
                <a:cs typeface="Calibri"/>
              </a:rPr>
              <a:t>r</a:t>
            </a:r>
            <a:r>
              <a:rPr lang="es-MX" spc="-26" dirty="0">
                <a:solidFill>
                  <a:srgbClr val="000000"/>
                </a:solidFill>
                <a:latin typeface="Calibri"/>
                <a:ea typeface="Calibri"/>
                <a:cs typeface="Calibri"/>
              </a:rPr>
              <a:t>a</a:t>
            </a:r>
            <a:r>
              <a:rPr lang="es-MX" spc="-23" dirty="0">
                <a:solidFill>
                  <a:srgbClr val="000000"/>
                </a:solidFill>
                <a:latin typeface="Calibri"/>
                <a:ea typeface="Calibri"/>
                <a:cs typeface="Calibri"/>
              </a:rPr>
              <a:t>v</a:t>
            </a:r>
            <a:r>
              <a:rPr lang="es-MX" dirty="0">
                <a:solidFill>
                  <a:srgbClr val="000000"/>
                </a:solidFill>
                <a:latin typeface="Calibri"/>
                <a:ea typeface="Calibri"/>
                <a:cs typeface="Calibri"/>
              </a:rPr>
              <a:t>és </a:t>
            </a:r>
            <a:r>
              <a:rPr lang="es-MX" spc="105" dirty="0">
                <a:solidFill>
                  <a:srgbClr val="000000"/>
                </a:solidFill>
                <a:latin typeface="Calibri"/>
                <a:ea typeface="Calibri"/>
                <a:cs typeface="Calibri"/>
              </a:rPr>
              <a:t> </a:t>
            </a:r>
            <a:r>
              <a:rPr lang="es-MX" dirty="0">
                <a:solidFill>
                  <a:srgbClr val="000000"/>
                </a:solidFill>
                <a:latin typeface="Calibri"/>
                <a:ea typeface="Calibri"/>
                <a:cs typeface="Calibri"/>
              </a:rPr>
              <a:t>de </a:t>
            </a:r>
            <a:r>
              <a:rPr lang="es-MX" spc="124" dirty="0">
                <a:solidFill>
                  <a:srgbClr val="000000"/>
                </a:solidFill>
                <a:latin typeface="Calibri"/>
                <a:ea typeface="Calibri"/>
                <a:cs typeface="Calibri"/>
              </a:rPr>
              <a:t> </a:t>
            </a:r>
            <a:r>
              <a:rPr lang="es-MX" dirty="0">
                <a:solidFill>
                  <a:srgbClr val="000000"/>
                </a:solidFill>
                <a:latin typeface="Calibri"/>
                <a:ea typeface="Calibri"/>
                <a:cs typeface="Calibri"/>
              </a:rPr>
              <a:t>un </a:t>
            </a:r>
            <a:r>
              <a:rPr lang="es-MX" dirty="0" err="1">
                <a:solidFill>
                  <a:srgbClr val="000000"/>
                </a:solidFill>
                <a:latin typeface="Calibri"/>
                <a:ea typeface="Calibri"/>
                <a:cs typeface="Calibri"/>
              </a:rPr>
              <a:t>mi</a:t>
            </a:r>
            <a:r>
              <a:rPr lang="es-MX" spc="-4" dirty="0" err="1">
                <a:solidFill>
                  <a:srgbClr val="000000"/>
                </a:solidFill>
                <a:latin typeface="Calibri"/>
                <a:ea typeface="Calibri"/>
                <a:cs typeface="Calibri"/>
              </a:rPr>
              <a:t>c</a:t>
            </a:r>
            <a:r>
              <a:rPr lang="es-MX" spc="-26" dirty="0" err="1">
                <a:solidFill>
                  <a:srgbClr val="000000"/>
                </a:solidFill>
                <a:latin typeface="Calibri"/>
                <a:ea typeface="Calibri"/>
                <a:cs typeface="Calibri"/>
              </a:rPr>
              <a:t>r</a:t>
            </a:r>
            <a:r>
              <a:rPr lang="es-MX" dirty="0" err="1">
                <a:solidFill>
                  <a:srgbClr val="000000"/>
                </a:solidFill>
                <a:latin typeface="Calibri"/>
                <a:ea typeface="Calibri"/>
                <a:cs typeface="Calibri"/>
              </a:rPr>
              <a:t>o</a:t>
            </a:r>
            <a:r>
              <a:rPr lang="es-MX" spc="-19" dirty="0" err="1">
                <a:solidFill>
                  <a:srgbClr val="000000"/>
                </a:solidFill>
                <a:latin typeface="Calibri"/>
                <a:ea typeface="Calibri"/>
                <a:cs typeface="Calibri"/>
              </a:rPr>
              <a:t>c</a:t>
            </a:r>
            <a:r>
              <a:rPr lang="es-MX" dirty="0" err="1">
                <a:solidFill>
                  <a:srgbClr val="000000"/>
                </a:solidFill>
                <a:latin typeface="Calibri"/>
                <a:ea typeface="Calibri"/>
                <a:cs typeface="Calibri"/>
              </a:rPr>
              <a:t>o</a:t>
            </a:r>
            <a:r>
              <a:rPr lang="es-MX" spc="-26" dirty="0" err="1">
                <a:solidFill>
                  <a:srgbClr val="000000"/>
                </a:solidFill>
                <a:latin typeface="Calibri"/>
                <a:ea typeface="Calibri"/>
                <a:cs typeface="Calibri"/>
              </a:rPr>
              <a:t>n</a:t>
            </a:r>
            <a:r>
              <a:rPr lang="es-MX" dirty="0" err="1">
                <a:solidFill>
                  <a:srgbClr val="000000"/>
                </a:solidFill>
                <a:latin typeface="Calibri"/>
                <a:ea typeface="Calibri"/>
                <a:cs typeface="Calibri"/>
              </a:rPr>
              <a:t>t</a:t>
            </a:r>
            <a:r>
              <a:rPr lang="es-MX" spc="-26" dirty="0" err="1">
                <a:solidFill>
                  <a:srgbClr val="000000"/>
                </a:solidFill>
                <a:latin typeface="Calibri"/>
                <a:ea typeface="Calibri"/>
                <a:cs typeface="Calibri"/>
              </a:rPr>
              <a:t>r</a:t>
            </a:r>
            <a:r>
              <a:rPr lang="es-MX" spc="-15" dirty="0" err="1">
                <a:solidFill>
                  <a:srgbClr val="000000"/>
                </a:solidFill>
                <a:latin typeface="Calibri"/>
                <a:ea typeface="Calibri"/>
                <a:cs typeface="Calibri"/>
              </a:rPr>
              <a:t>o</a:t>
            </a:r>
            <a:r>
              <a:rPr lang="es-MX" dirty="0" err="1">
                <a:solidFill>
                  <a:srgbClr val="000000"/>
                </a:solidFill>
                <a:latin typeface="Calibri"/>
                <a:ea typeface="Calibri"/>
                <a:cs typeface="Calibri"/>
              </a:rPr>
              <a:t>lado</a:t>
            </a:r>
            <a:r>
              <a:rPr lang="es-MX" spc="-158" dirty="0" err="1">
                <a:solidFill>
                  <a:srgbClr val="000000"/>
                </a:solidFill>
                <a:latin typeface="Calibri"/>
                <a:ea typeface="Calibri"/>
                <a:cs typeface="Calibri"/>
              </a:rPr>
              <a:t>r</a:t>
            </a:r>
            <a:r>
              <a:rPr lang="es-MX" dirty="0">
                <a:solidFill>
                  <a:srgbClr val="000000"/>
                </a:solidFill>
                <a:latin typeface="Calibri"/>
                <a:ea typeface="Calibri"/>
                <a:cs typeface="Calibri"/>
              </a:rPr>
              <a:t>, p</a:t>
            </a:r>
            <a:r>
              <a:rPr lang="es-MX" spc="-8" dirty="0">
                <a:solidFill>
                  <a:srgbClr val="000000"/>
                </a:solidFill>
                <a:latin typeface="Calibri"/>
                <a:ea typeface="Calibri"/>
                <a:cs typeface="Calibri"/>
              </a:rPr>
              <a:t>o</a:t>
            </a:r>
            <a:r>
              <a:rPr lang="es-MX" dirty="0">
                <a:solidFill>
                  <a:srgbClr val="000000"/>
                </a:solidFill>
                <a:latin typeface="Calibri"/>
                <a:ea typeface="Calibri"/>
                <a:cs typeface="Calibri"/>
              </a:rPr>
              <a:t>r</a:t>
            </a:r>
            <a:r>
              <a:rPr lang="es-MX" spc="4" dirty="0">
                <a:solidFill>
                  <a:srgbClr val="000000"/>
                </a:solidFill>
                <a:latin typeface="Calibri"/>
                <a:ea typeface="Calibri"/>
                <a:cs typeface="Calibri"/>
              </a:rPr>
              <a:t> </a:t>
            </a:r>
            <a:r>
              <a:rPr lang="es-MX" dirty="0">
                <a:solidFill>
                  <a:srgbClr val="000000"/>
                </a:solidFill>
                <a:latin typeface="Calibri"/>
                <a:ea typeface="Calibri"/>
                <a:cs typeface="Calibri"/>
              </a:rPr>
              <a:t>ej</a:t>
            </a:r>
            <a:r>
              <a:rPr lang="es-MX" spc="8" dirty="0">
                <a:solidFill>
                  <a:srgbClr val="000000"/>
                </a:solidFill>
                <a:latin typeface="Calibri"/>
                <a:ea typeface="Calibri"/>
                <a:cs typeface="Calibri"/>
              </a:rPr>
              <a:t>e</a:t>
            </a:r>
            <a:r>
              <a:rPr lang="es-MX" dirty="0">
                <a:solidFill>
                  <a:srgbClr val="000000"/>
                </a:solidFill>
                <a:latin typeface="Calibri"/>
                <a:ea typeface="Calibri"/>
                <a:cs typeface="Calibri"/>
              </a:rPr>
              <a:t>mplo</a:t>
            </a:r>
            <a:r>
              <a:rPr lang="es-MX" spc="15" dirty="0">
                <a:solidFill>
                  <a:srgbClr val="000000"/>
                </a:solidFill>
                <a:latin typeface="Calibri"/>
                <a:ea typeface="Calibri"/>
                <a:cs typeface="Calibri"/>
              </a:rPr>
              <a:t> Arduino</a:t>
            </a:r>
            <a:r>
              <a:rPr lang="es-MX" dirty="0">
                <a:solidFill>
                  <a:srgbClr val="000000"/>
                </a:solidFill>
                <a:latin typeface="Calibri"/>
                <a:ea typeface="Calibri"/>
                <a:cs typeface="Calibri"/>
              </a:rPr>
              <a:t> y</a:t>
            </a:r>
            <a:r>
              <a:rPr lang="es-MX" spc="11" dirty="0">
                <a:solidFill>
                  <a:srgbClr val="000000"/>
                </a:solidFill>
                <a:latin typeface="Calibri"/>
                <a:ea typeface="Calibri"/>
                <a:cs typeface="Calibri"/>
              </a:rPr>
              <a:t> </a:t>
            </a:r>
            <a:r>
              <a:rPr lang="es-MX" dirty="0">
                <a:solidFill>
                  <a:srgbClr val="000000"/>
                </a:solidFill>
                <a:latin typeface="Calibri"/>
                <a:ea typeface="Calibri"/>
                <a:cs typeface="Calibri"/>
              </a:rPr>
              <a:t>de</a:t>
            </a:r>
            <a:r>
              <a:rPr lang="es-MX" spc="11" dirty="0">
                <a:solidFill>
                  <a:srgbClr val="000000"/>
                </a:solidFill>
                <a:latin typeface="Calibri"/>
                <a:ea typeface="Calibri"/>
                <a:cs typeface="Calibri"/>
              </a:rPr>
              <a:t> </a:t>
            </a:r>
            <a:r>
              <a:rPr lang="es-MX" dirty="0">
                <a:solidFill>
                  <a:srgbClr val="000000"/>
                </a:solidFill>
                <a:latin typeface="Calibri"/>
                <a:ea typeface="Calibri"/>
                <a:cs typeface="Calibri"/>
              </a:rPr>
              <a:t>e</a:t>
            </a:r>
            <a:r>
              <a:rPr lang="es-MX" spc="-19" dirty="0">
                <a:solidFill>
                  <a:srgbClr val="000000"/>
                </a:solidFill>
                <a:latin typeface="Calibri"/>
                <a:ea typeface="Calibri"/>
                <a:cs typeface="Calibri"/>
              </a:rPr>
              <a:t>st</a:t>
            </a:r>
            <a:r>
              <a:rPr lang="es-MX" dirty="0">
                <a:solidFill>
                  <a:srgbClr val="000000"/>
                </a:solidFill>
                <a:latin typeface="Calibri"/>
                <a:ea typeface="Calibri"/>
                <a:cs typeface="Calibri"/>
              </a:rPr>
              <a:t>a man</a:t>
            </a:r>
            <a:r>
              <a:rPr lang="es-MX" spc="8" dirty="0">
                <a:solidFill>
                  <a:srgbClr val="000000"/>
                </a:solidFill>
                <a:latin typeface="Calibri"/>
                <a:ea typeface="Calibri"/>
                <a:cs typeface="Calibri"/>
              </a:rPr>
              <a:t>e</a:t>
            </a:r>
            <a:r>
              <a:rPr lang="es-MX" spc="-34" dirty="0">
                <a:solidFill>
                  <a:srgbClr val="000000"/>
                </a:solidFill>
                <a:latin typeface="Calibri"/>
                <a:ea typeface="Calibri"/>
                <a:cs typeface="Calibri"/>
              </a:rPr>
              <a:t>r</a:t>
            </a:r>
            <a:r>
              <a:rPr lang="es-MX" dirty="0">
                <a:solidFill>
                  <a:srgbClr val="000000"/>
                </a:solidFill>
                <a:latin typeface="Calibri"/>
                <a:ea typeface="Calibri"/>
                <a:cs typeface="Calibri"/>
              </a:rPr>
              <a:t>a</a:t>
            </a:r>
            <a:r>
              <a:rPr lang="es-MX" spc="11" dirty="0">
                <a:solidFill>
                  <a:srgbClr val="000000"/>
                </a:solidFill>
                <a:latin typeface="Calibri"/>
                <a:ea typeface="Calibri"/>
                <a:cs typeface="Calibri"/>
              </a:rPr>
              <a:t> </a:t>
            </a:r>
            <a:r>
              <a:rPr lang="es-MX" dirty="0">
                <a:solidFill>
                  <a:srgbClr val="000000"/>
                </a:solidFill>
                <a:latin typeface="Calibri"/>
                <a:ea typeface="Calibri"/>
                <a:cs typeface="Calibri"/>
              </a:rPr>
              <a:t>ser</a:t>
            </a:r>
            <a:r>
              <a:rPr lang="es-MX" spc="23" dirty="0">
                <a:solidFill>
                  <a:srgbClr val="000000"/>
                </a:solidFill>
                <a:latin typeface="Calibri"/>
                <a:ea typeface="Calibri"/>
                <a:cs typeface="Calibri"/>
              </a:rPr>
              <a:t> </a:t>
            </a:r>
            <a:r>
              <a:rPr lang="es-MX" dirty="0">
                <a:solidFill>
                  <a:srgbClr val="000000"/>
                </a:solidFill>
                <a:latin typeface="Calibri"/>
                <a:ea typeface="Calibri"/>
                <a:cs typeface="Calibri"/>
              </a:rPr>
              <a:t>in</a:t>
            </a:r>
            <a:r>
              <a:rPr lang="es-MX" spc="-15" dirty="0">
                <a:solidFill>
                  <a:srgbClr val="000000"/>
                </a:solidFill>
                <a:latin typeface="Calibri"/>
                <a:ea typeface="Calibri"/>
                <a:cs typeface="Calibri"/>
              </a:rPr>
              <a:t>c</a:t>
            </a:r>
            <a:r>
              <a:rPr lang="es-MX" dirty="0">
                <a:solidFill>
                  <a:srgbClr val="000000"/>
                </a:solidFill>
                <a:latin typeface="Calibri"/>
                <a:ea typeface="Calibri"/>
                <a:cs typeface="Calibri"/>
              </a:rPr>
              <a:t>orp</a:t>
            </a:r>
            <a:r>
              <a:rPr lang="es-MX" spc="-8" dirty="0">
                <a:solidFill>
                  <a:srgbClr val="000000"/>
                </a:solidFill>
                <a:latin typeface="Calibri"/>
                <a:ea typeface="Calibri"/>
                <a:cs typeface="Calibri"/>
              </a:rPr>
              <a:t>o</a:t>
            </a:r>
            <a:r>
              <a:rPr lang="es-MX" spc="-34" dirty="0">
                <a:solidFill>
                  <a:srgbClr val="000000"/>
                </a:solidFill>
                <a:latin typeface="Calibri"/>
                <a:ea typeface="Calibri"/>
                <a:cs typeface="Calibri"/>
              </a:rPr>
              <a:t>r</a:t>
            </a:r>
            <a:r>
              <a:rPr lang="es-MX" dirty="0">
                <a:solidFill>
                  <a:srgbClr val="000000"/>
                </a:solidFill>
                <a:latin typeface="Calibri"/>
                <a:ea typeface="Calibri"/>
                <a:cs typeface="Calibri"/>
              </a:rPr>
              <a:t>ado</a:t>
            </a:r>
            <a:r>
              <a:rPr lang="es-MX" spc="49" dirty="0">
                <a:solidFill>
                  <a:srgbClr val="000000"/>
                </a:solidFill>
                <a:latin typeface="Calibri"/>
                <a:ea typeface="Calibri"/>
                <a:cs typeface="Calibri"/>
              </a:rPr>
              <a:t> </a:t>
            </a:r>
            <a:r>
              <a:rPr lang="es-MX" dirty="0">
                <a:solidFill>
                  <a:srgbClr val="000000"/>
                </a:solidFill>
                <a:latin typeface="Calibri"/>
                <a:ea typeface="Calibri"/>
                <a:cs typeface="Calibri"/>
              </a:rPr>
              <a:t>a</a:t>
            </a:r>
            <a:r>
              <a:rPr lang="es-MX" spc="60" dirty="0">
                <a:solidFill>
                  <a:srgbClr val="000000"/>
                </a:solidFill>
                <a:latin typeface="Calibri"/>
                <a:ea typeface="Calibri"/>
                <a:cs typeface="Calibri"/>
              </a:rPr>
              <a:t> </a:t>
            </a:r>
            <a:r>
              <a:rPr lang="es-MX" dirty="0">
                <a:solidFill>
                  <a:srgbClr val="000000"/>
                </a:solidFill>
                <a:latin typeface="Calibri"/>
                <a:ea typeface="Calibri"/>
                <a:cs typeface="Calibri"/>
              </a:rPr>
              <a:t>si</a:t>
            </a:r>
            <a:r>
              <a:rPr lang="es-MX" spc="-23" dirty="0">
                <a:solidFill>
                  <a:srgbClr val="000000"/>
                </a:solidFill>
                <a:latin typeface="Calibri"/>
                <a:ea typeface="Calibri"/>
                <a:cs typeface="Calibri"/>
              </a:rPr>
              <a:t>s</a:t>
            </a:r>
            <a:r>
              <a:rPr lang="es-MX" spc="-19" dirty="0">
                <a:solidFill>
                  <a:srgbClr val="000000"/>
                </a:solidFill>
                <a:latin typeface="Calibri"/>
                <a:ea typeface="Calibri"/>
                <a:cs typeface="Calibri"/>
              </a:rPr>
              <a:t>t</a:t>
            </a:r>
            <a:r>
              <a:rPr lang="es-MX" dirty="0">
                <a:solidFill>
                  <a:srgbClr val="000000"/>
                </a:solidFill>
                <a:latin typeface="Calibri"/>
                <a:ea typeface="Calibri"/>
                <a:cs typeface="Calibri"/>
              </a:rPr>
              <a:t>emas de</a:t>
            </a:r>
            <a:r>
              <a:rPr lang="es-MX" spc="45" dirty="0">
                <a:solidFill>
                  <a:srgbClr val="000000"/>
                </a:solidFill>
                <a:latin typeface="Calibri"/>
                <a:ea typeface="Calibri"/>
                <a:cs typeface="Calibri"/>
              </a:rPr>
              <a:t> </a:t>
            </a:r>
            <a:r>
              <a:rPr lang="es-MX" spc="-15" dirty="0">
                <a:solidFill>
                  <a:srgbClr val="000000"/>
                </a:solidFill>
                <a:latin typeface="Calibri"/>
                <a:ea typeface="Calibri"/>
                <a:cs typeface="Calibri"/>
              </a:rPr>
              <a:t>c</a:t>
            </a:r>
            <a:r>
              <a:rPr lang="es-MX" dirty="0">
                <a:solidFill>
                  <a:srgbClr val="000000"/>
                </a:solidFill>
                <a:latin typeface="Calibri"/>
                <a:ea typeface="Calibri"/>
                <a:cs typeface="Calibri"/>
              </a:rPr>
              <a:t>o</a:t>
            </a:r>
            <a:r>
              <a:rPr lang="es-MX" spc="-23" dirty="0">
                <a:solidFill>
                  <a:srgbClr val="000000"/>
                </a:solidFill>
                <a:latin typeface="Calibri"/>
                <a:ea typeface="Calibri"/>
                <a:cs typeface="Calibri"/>
              </a:rPr>
              <a:t>n</a:t>
            </a:r>
            <a:r>
              <a:rPr lang="es-MX" dirty="0">
                <a:solidFill>
                  <a:srgbClr val="000000"/>
                </a:solidFill>
                <a:latin typeface="Calibri"/>
                <a:ea typeface="Calibri"/>
                <a:cs typeface="Calibri"/>
              </a:rPr>
              <a:t>t</a:t>
            </a:r>
            <a:r>
              <a:rPr lang="es-MX" spc="-26" dirty="0">
                <a:solidFill>
                  <a:srgbClr val="000000"/>
                </a:solidFill>
                <a:latin typeface="Calibri"/>
                <a:ea typeface="Calibri"/>
                <a:cs typeface="Calibri"/>
              </a:rPr>
              <a:t>r</a:t>
            </a:r>
            <a:r>
              <a:rPr lang="es-MX" dirty="0">
                <a:solidFill>
                  <a:srgbClr val="000000"/>
                </a:solidFill>
                <a:latin typeface="Calibri"/>
                <a:ea typeface="Calibri"/>
                <a:cs typeface="Calibri"/>
              </a:rPr>
              <a:t>ol</a:t>
            </a:r>
            <a:r>
              <a:rPr lang="es-MX" spc="34" dirty="0">
                <a:solidFill>
                  <a:srgbClr val="000000"/>
                </a:solidFill>
                <a:latin typeface="Calibri"/>
                <a:ea typeface="Calibri"/>
                <a:cs typeface="Calibri"/>
              </a:rPr>
              <a:t> </a:t>
            </a:r>
            <a:r>
              <a:rPr lang="es-MX" spc="-34" dirty="0">
                <a:solidFill>
                  <a:srgbClr val="000000"/>
                </a:solidFill>
                <a:latin typeface="Calibri"/>
                <a:ea typeface="Calibri"/>
                <a:cs typeface="Calibri"/>
              </a:rPr>
              <a:t>r</a:t>
            </a:r>
            <a:r>
              <a:rPr lang="es-MX" dirty="0">
                <a:solidFill>
                  <a:srgbClr val="000000"/>
                </a:solidFill>
                <a:latin typeface="Calibri"/>
                <a:ea typeface="Calibri"/>
                <a:cs typeface="Calibri"/>
              </a:rPr>
              <a:t>e</a:t>
            </a:r>
            <a:r>
              <a:rPr lang="es-MX" spc="4" dirty="0">
                <a:solidFill>
                  <a:srgbClr val="000000"/>
                </a:solidFill>
                <a:latin typeface="Calibri"/>
                <a:ea typeface="Calibri"/>
                <a:cs typeface="Calibri"/>
              </a:rPr>
              <a:t>m</a:t>
            </a:r>
            <a:r>
              <a:rPr lang="es-MX" dirty="0">
                <a:solidFill>
                  <a:srgbClr val="000000"/>
                </a:solidFill>
                <a:latin typeface="Calibri"/>
                <a:ea typeface="Calibri"/>
                <a:cs typeface="Calibri"/>
              </a:rPr>
              <a:t>o</a:t>
            </a:r>
            <a:r>
              <a:rPr lang="es-MX" spc="-23" dirty="0">
                <a:solidFill>
                  <a:srgbClr val="000000"/>
                </a:solidFill>
                <a:latin typeface="Calibri"/>
                <a:ea typeface="Calibri"/>
                <a:cs typeface="Calibri"/>
              </a:rPr>
              <a:t>t</a:t>
            </a:r>
            <a:r>
              <a:rPr lang="es-MX" dirty="0">
                <a:solidFill>
                  <a:srgbClr val="000000"/>
                </a:solidFill>
                <a:latin typeface="Calibri"/>
                <a:ea typeface="Calibri"/>
                <a:cs typeface="Calibri"/>
              </a:rPr>
              <a:t>o </a:t>
            </a:r>
            <a:r>
              <a:rPr lang="es-MX" dirty="0" err="1">
                <a:solidFill>
                  <a:srgbClr val="000000"/>
                </a:solidFill>
                <a:latin typeface="Calibri"/>
                <a:ea typeface="Calibri"/>
                <a:cs typeface="Calibri"/>
              </a:rPr>
              <a:t>supe</a:t>
            </a:r>
            <a:r>
              <a:rPr lang="es-MX" spc="19" dirty="0" err="1">
                <a:solidFill>
                  <a:srgbClr val="000000"/>
                </a:solidFill>
                <a:latin typeface="Calibri"/>
                <a:ea typeface="Calibri"/>
                <a:cs typeface="Calibri"/>
              </a:rPr>
              <a:t>r</a:t>
            </a:r>
            <a:r>
              <a:rPr lang="es-MX" dirty="0" err="1">
                <a:solidFill>
                  <a:srgbClr val="000000"/>
                </a:solidFill>
                <a:latin typeface="Calibri"/>
                <a:ea typeface="Calibri"/>
                <a:cs typeface="Calibri"/>
              </a:rPr>
              <a:t>vi</a:t>
            </a:r>
            <a:r>
              <a:rPr lang="es-MX" spc="-4" dirty="0" err="1">
                <a:solidFill>
                  <a:srgbClr val="000000"/>
                </a:solidFill>
                <a:latin typeface="Calibri"/>
                <a:ea typeface="Calibri"/>
                <a:cs typeface="Calibri"/>
              </a:rPr>
              <a:t>s</a:t>
            </a:r>
            <a:r>
              <a:rPr lang="es-MX" dirty="0" err="1">
                <a:solidFill>
                  <a:srgbClr val="000000"/>
                </a:solidFill>
                <a:latin typeface="Calibri"/>
                <a:ea typeface="Calibri"/>
                <a:cs typeface="Calibri"/>
              </a:rPr>
              <a:t>orio</a:t>
            </a:r>
            <a:r>
              <a:rPr lang="es-MX" dirty="0">
                <a:solidFill>
                  <a:srgbClr val="000000"/>
                </a:solidFill>
                <a:latin typeface="Calibri"/>
                <a:ea typeface="Calibri"/>
                <a:cs typeface="Calibri"/>
              </a:rPr>
              <a:t> au</a:t>
            </a:r>
            <a:r>
              <a:rPr lang="es-MX" spc="-15" dirty="0">
                <a:solidFill>
                  <a:srgbClr val="000000"/>
                </a:solidFill>
                <a:latin typeface="Calibri"/>
                <a:ea typeface="Calibri"/>
                <a:cs typeface="Calibri"/>
              </a:rPr>
              <a:t>t</a:t>
            </a:r>
            <a:r>
              <a:rPr lang="es-MX" dirty="0">
                <a:solidFill>
                  <a:srgbClr val="000000"/>
                </a:solidFill>
                <a:latin typeface="Calibri"/>
                <a:ea typeface="Calibri"/>
                <a:cs typeface="Calibri"/>
              </a:rPr>
              <a:t>om</a:t>
            </a:r>
            <a:r>
              <a:rPr lang="es-MX" spc="-19" dirty="0">
                <a:solidFill>
                  <a:srgbClr val="000000"/>
                </a:solidFill>
                <a:latin typeface="Calibri"/>
                <a:ea typeface="Calibri"/>
                <a:cs typeface="Calibri"/>
              </a:rPr>
              <a:t>á</a:t>
            </a:r>
            <a:r>
              <a:rPr lang="es-MX" dirty="0">
                <a:solidFill>
                  <a:srgbClr val="000000"/>
                </a:solidFill>
                <a:latin typeface="Calibri"/>
                <a:ea typeface="Calibri"/>
                <a:cs typeface="Calibri"/>
              </a:rPr>
              <a:t>ti</a:t>
            </a:r>
            <a:r>
              <a:rPr lang="es-MX" spc="-15" dirty="0">
                <a:solidFill>
                  <a:srgbClr val="000000"/>
                </a:solidFill>
                <a:latin typeface="Calibri"/>
                <a:ea typeface="Calibri"/>
                <a:cs typeface="Calibri"/>
              </a:rPr>
              <a:t>c</a:t>
            </a:r>
            <a:r>
              <a:rPr lang="es-MX" spc="-4" dirty="0">
                <a:solidFill>
                  <a:srgbClr val="000000"/>
                </a:solidFill>
                <a:latin typeface="Calibri"/>
                <a:ea typeface="Calibri"/>
                <a:cs typeface="Calibri"/>
              </a:rPr>
              <a:t>o</a:t>
            </a:r>
            <a:r>
              <a:rPr lang="es-MX" dirty="0">
                <a:solidFill>
                  <a:srgbClr val="000000"/>
                </a:solidFill>
                <a:latin typeface="Calibri"/>
                <a:ea typeface="Calibri"/>
                <a:cs typeface="Calibri"/>
              </a:rPr>
              <a:t>.</a:t>
            </a:r>
            <a:endParaRPr lang="es-MX" sz="825" dirty="0">
              <a:latin typeface="Calibri"/>
              <a:ea typeface="Calibri"/>
              <a:cs typeface="Times New Roman"/>
            </a:endParaRPr>
          </a:p>
          <a:p>
            <a:pPr marL="0" indent="0" algn="just">
              <a:lnSpc>
                <a:spcPts val="375"/>
              </a:lnSpc>
              <a:spcBef>
                <a:spcPts val="4"/>
              </a:spcBef>
              <a:spcAft>
                <a:spcPts val="0"/>
              </a:spcAft>
              <a:buNone/>
            </a:pPr>
            <a:r>
              <a:rPr lang="es-MX" sz="375" dirty="0">
                <a:latin typeface="Calibri"/>
                <a:ea typeface="Calibri"/>
                <a:cs typeface="Times New Roman"/>
              </a:rPr>
              <a:t> </a:t>
            </a:r>
            <a:endParaRPr lang="es-MX" sz="825" dirty="0">
              <a:latin typeface="Calibri"/>
              <a:ea typeface="Calibri"/>
              <a:cs typeface="Times New Roman"/>
            </a:endParaRPr>
          </a:p>
          <a:p>
            <a:pPr marL="0" indent="0" algn="just">
              <a:lnSpc>
                <a:spcPts val="750"/>
              </a:lnSpc>
              <a:spcAft>
                <a:spcPts val="0"/>
              </a:spcAft>
              <a:buNone/>
            </a:pPr>
            <a:r>
              <a:rPr lang="es-MX" sz="750" dirty="0">
                <a:latin typeface="Calibri"/>
                <a:ea typeface="Calibri"/>
                <a:cs typeface="Times New Roman"/>
              </a:rPr>
              <a:t> </a:t>
            </a:r>
            <a:endParaRPr lang="es-MX" sz="825" dirty="0">
              <a:latin typeface="Calibri"/>
              <a:ea typeface="Calibri"/>
              <a:cs typeface="Times New Roman"/>
            </a:endParaRPr>
          </a:p>
          <a:p>
            <a:pPr marL="0" indent="0" algn="just">
              <a:lnSpc>
                <a:spcPts val="750"/>
              </a:lnSpc>
              <a:spcAft>
                <a:spcPts val="0"/>
              </a:spcAft>
              <a:buNone/>
            </a:pPr>
            <a:r>
              <a:rPr lang="es-MX" sz="750" dirty="0">
                <a:latin typeface="Calibri"/>
                <a:ea typeface="Calibri"/>
                <a:cs typeface="Times New Roman"/>
              </a:rPr>
              <a:t> </a:t>
            </a:r>
            <a:endParaRPr lang="es-MX" sz="825" dirty="0">
              <a:latin typeface="Calibri"/>
              <a:ea typeface="Calibri"/>
              <a:cs typeface="Times New Roman"/>
            </a:endParaRPr>
          </a:p>
          <a:p>
            <a:pPr marL="0" indent="0" algn="just">
              <a:lnSpc>
                <a:spcPts val="750"/>
              </a:lnSpc>
              <a:spcAft>
                <a:spcPts val="0"/>
              </a:spcAft>
              <a:buNone/>
            </a:pPr>
            <a:r>
              <a:rPr lang="es-MX" sz="750" dirty="0">
                <a:latin typeface="Calibri"/>
                <a:ea typeface="Calibri"/>
                <a:cs typeface="Times New Roman"/>
              </a:rPr>
              <a:t> </a:t>
            </a:r>
            <a:endParaRPr lang="es-MX" sz="825" dirty="0">
              <a:latin typeface="Calibri"/>
              <a:ea typeface="Calibri"/>
              <a:cs typeface="Times New Roman"/>
            </a:endParaRPr>
          </a:p>
          <a:p>
            <a:pPr marL="226219" marR="1905" indent="0" algn="just">
              <a:lnSpc>
                <a:spcPct val="78000"/>
              </a:lnSpc>
              <a:buNone/>
              <a:tabLst>
                <a:tab pos="438150" algn="l"/>
                <a:tab pos="657225" algn="l"/>
              </a:tabLst>
            </a:pPr>
            <a:r>
              <a:rPr lang="es-MX" spc="4" dirty="0">
                <a:solidFill>
                  <a:srgbClr val="000000"/>
                </a:solidFill>
                <a:latin typeface="Calibri"/>
                <a:ea typeface="Calibri"/>
                <a:cs typeface="Calibri"/>
              </a:rPr>
              <a:t>E</a:t>
            </a:r>
            <a:r>
              <a:rPr lang="es-MX" dirty="0">
                <a:solidFill>
                  <a:srgbClr val="000000"/>
                </a:solidFill>
                <a:latin typeface="Calibri"/>
                <a:ea typeface="Calibri"/>
                <a:cs typeface="Calibri"/>
              </a:rPr>
              <a:t>n </a:t>
            </a:r>
            <a:r>
              <a:rPr lang="es-MX" spc="158" dirty="0">
                <a:solidFill>
                  <a:srgbClr val="000000"/>
                </a:solidFill>
                <a:latin typeface="Calibri"/>
                <a:ea typeface="Calibri"/>
                <a:cs typeface="Calibri"/>
              </a:rPr>
              <a:t> </a:t>
            </a:r>
            <a:r>
              <a:rPr lang="es-MX" dirty="0">
                <a:solidFill>
                  <a:srgbClr val="000000"/>
                </a:solidFill>
                <a:latin typeface="Calibri"/>
                <a:ea typeface="Calibri"/>
                <a:cs typeface="Calibri"/>
              </a:rPr>
              <a:t>una </a:t>
            </a:r>
            <a:r>
              <a:rPr lang="es-MX" spc="161" dirty="0">
                <a:solidFill>
                  <a:srgbClr val="000000"/>
                </a:solidFill>
                <a:latin typeface="Calibri"/>
                <a:ea typeface="Calibri"/>
                <a:cs typeface="Calibri"/>
              </a:rPr>
              <a:t> </a:t>
            </a:r>
            <a:r>
              <a:rPr lang="es-MX" dirty="0">
                <a:solidFill>
                  <a:srgbClr val="000000"/>
                </a:solidFill>
                <a:latin typeface="Calibri"/>
                <a:ea typeface="Calibri"/>
                <a:cs typeface="Calibri"/>
              </a:rPr>
              <a:t>segunda </a:t>
            </a:r>
            <a:r>
              <a:rPr lang="es-MX" spc="154" dirty="0">
                <a:solidFill>
                  <a:srgbClr val="000000"/>
                </a:solidFill>
                <a:latin typeface="Calibri"/>
                <a:ea typeface="Calibri"/>
                <a:cs typeface="Calibri"/>
              </a:rPr>
              <a:t> </a:t>
            </a:r>
            <a:r>
              <a:rPr lang="es-MX" dirty="0">
                <a:solidFill>
                  <a:srgbClr val="000000"/>
                </a:solidFill>
                <a:latin typeface="Calibri"/>
                <a:ea typeface="Calibri"/>
                <a:cs typeface="Calibri"/>
              </a:rPr>
              <a:t>apli</a:t>
            </a:r>
            <a:r>
              <a:rPr lang="es-MX" spc="-15" dirty="0">
                <a:solidFill>
                  <a:srgbClr val="000000"/>
                </a:solidFill>
                <a:latin typeface="Calibri"/>
                <a:ea typeface="Calibri"/>
                <a:cs typeface="Calibri"/>
              </a:rPr>
              <a:t>c</a:t>
            </a:r>
            <a:r>
              <a:rPr lang="es-MX" dirty="0">
                <a:solidFill>
                  <a:srgbClr val="000000"/>
                </a:solidFill>
                <a:latin typeface="Calibri"/>
                <a:ea typeface="Calibri"/>
                <a:cs typeface="Calibri"/>
              </a:rPr>
              <a:t>ación </a:t>
            </a:r>
            <a:r>
              <a:rPr lang="es-MX" spc="158" dirty="0">
                <a:solidFill>
                  <a:srgbClr val="000000"/>
                </a:solidFill>
                <a:latin typeface="Calibri"/>
                <a:ea typeface="Calibri"/>
                <a:cs typeface="Calibri"/>
              </a:rPr>
              <a:t> </a:t>
            </a:r>
            <a:r>
              <a:rPr lang="es-MX" dirty="0">
                <a:solidFill>
                  <a:srgbClr val="000000"/>
                </a:solidFill>
                <a:latin typeface="Calibri"/>
                <a:ea typeface="Calibri"/>
                <a:cs typeface="Calibri"/>
              </a:rPr>
              <a:t>puede </a:t>
            </a:r>
            <a:r>
              <a:rPr lang="es-MX" spc="161" dirty="0">
                <a:solidFill>
                  <a:srgbClr val="000000"/>
                </a:solidFill>
                <a:latin typeface="Calibri"/>
                <a:ea typeface="Calibri"/>
                <a:cs typeface="Calibri"/>
              </a:rPr>
              <a:t> </a:t>
            </a:r>
            <a:r>
              <a:rPr lang="es-MX" spc="-15" dirty="0">
                <a:solidFill>
                  <a:srgbClr val="000000"/>
                </a:solidFill>
                <a:latin typeface="Calibri"/>
                <a:ea typeface="Calibri"/>
                <a:cs typeface="Calibri"/>
              </a:rPr>
              <a:t>c</a:t>
            </a:r>
            <a:r>
              <a:rPr lang="es-MX" dirty="0">
                <a:solidFill>
                  <a:srgbClr val="000000"/>
                </a:solidFill>
                <a:latin typeface="Calibri"/>
                <a:ea typeface="Calibri"/>
                <a:cs typeface="Calibri"/>
              </a:rPr>
              <a:t>o</a:t>
            </a:r>
            <a:r>
              <a:rPr lang="es-MX" spc="-8" dirty="0">
                <a:solidFill>
                  <a:srgbClr val="000000"/>
                </a:solidFill>
                <a:latin typeface="Calibri"/>
                <a:ea typeface="Calibri"/>
                <a:cs typeface="Calibri"/>
              </a:rPr>
              <a:t>n</a:t>
            </a:r>
            <a:r>
              <a:rPr lang="es-MX" dirty="0">
                <a:solidFill>
                  <a:srgbClr val="000000"/>
                </a:solidFill>
                <a:latin typeface="Calibri"/>
                <a:ea typeface="Calibri"/>
                <a:cs typeface="Calibri"/>
              </a:rPr>
              <a:t>e</a:t>
            </a:r>
            <a:r>
              <a:rPr lang="es-MX" spc="4" dirty="0">
                <a:solidFill>
                  <a:srgbClr val="000000"/>
                </a:solidFill>
                <a:latin typeface="Calibri"/>
                <a:ea typeface="Calibri"/>
                <a:cs typeface="Calibri"/>
              </a:rPr>
              <a:t>c</a:t>
            </a:r>
            <a:r>
              <a:rPr lang="es-MX" spc="-26" dirty="0">
                <a:solidFill>
                  <a:srgbClr val="000000"/>
                </a:solidFill>
                <a:latin typeface="Calibri"/>
                <a:ea typeface="Calibri"/>
                <a:cs typeface="Calibri"/>
              </a:rPr>
              <a:t>t</a:t>
            </a:r>
            <a:r>
              <a:rPr lang="es-MX" dirty="0">
                <a:solidFill>
                  <a:srgbClr val="000000"/>
                </a:solidFill>
                <a:latin typeface="Calibri"/>
                <a:ea typeface="Calibri"/>
                <a:cs typeface="Calibri"/>
              </a:rPr>
              <a:t>a</a:t>
            </a:r>
            <a:r>
              <a:rPr lang="es-MX" spc="-26" dirty="0">
                <a:solidFill>
                  <a:srgbClr val="000000"/>
                </a:solidFill>
                <a:latin typeface="Calibri"/>
                <a:ea typeface="Calibri"/>
                <a:cs typeface="Calibri"/>
              </a:rPr>
              <a:t>r</a:t>
            </a:r>
            <a:r>
              <a:rPr lang="es-MX" dirty="0">
                <a:solidFill>
                  <a:srgbClr val="000000"/>
                </a:solidFill>
                <a:latin typeface="Calibri"/>
                <a:ea typeface="Calibri"/>
                <a:cs typeface="Calibri"/>
              </a:rPr>
              <a:t>se </a:t>
            </a:r>
            <a:r>
              <a:rPr lang="es-MX" spc="154" dirty="0">
                <a:solidFill>
                  <a:srgbClr val="000000"/>
                </a:solidFill>
                <a:latin typeface="Calibri"/>
                <a:ea typeface="Calibri"/>
                <a:cs typeface="Calibri"/>
              </a:rPr>
              <a:t> </a:t>
            </a:r>
            <a:r>
              <a:rPr lang="es-MX" dirty="0">
                <a:solidFill>
                  <a:srgbClr val="000000"/>
                </a:solidFill>
                <a:latin typeface="Calibri"/>
                <a:ea typeface="Calibri"/>
                <a:cs typeface="Calibri"/>
              </a:rPr>
              <a:t>a </a:t>
            </a:r>
            <a:r>
              <a:rPr lang="es-MX" spc="158" dirty="0">
                <a:solidFill>
                  <a:srgbClr val="000000"/>
                </a:solidFill>
                <a:latin typeface="Calibri"/>
                <a:ea typeface="Calibri"/>
                <a:cs typeface="Calibri"/>
              </a:rPr>
              <a:t> </a:t>
            </a:r>
            <a:r>
              <a:rPr lang="es-MX" dirty="0">
                <a:solidFill>
                  <a:srgbClr val="000000"/>
                </a:solidFill>
                <a:latin typeface="Calibri"/>
                <a:ea typeface="Calibri"/>
                <a:cs typeface="Calibri"/>
              </a:rPr>
              <a:t>una </a:t>
            </a:r>
            <a:r>
              <a:rPr lang="es-MX" spc="-15" dirty="0">
                <a:solidFill>
                  <a:srgbClr val="000000"/>
                </a:solidFill>
                <a:latin typeface="Calibri"/>
                <a:ea typeface="Calibri"/>
                <a:cs typeface="Calibri"/>
              </a:rPr>
              <a:t>c</a:t>
            </a:r>
            <a:r>
              <a:rPr lang="es-MX" dirty="0">
                <a:solidFill>
                  <a:srgbClr val="000000"/>
                </a:solidFill>
                <a:latin typeface="Calibri"/>
                <a:ea typeface="Calibri"/>
                <a:cs typeface="Calibri"/>
              </a:rPr>
              <a:t>ompu</a:t>
            </a:r>
            <a:r>
              <a:rPr lang="es-MX" spc="-23" dirty="0">
                <a:solidFill>
                  <a:srgbClr val="000000"/>
                </a:solidFill>
                <a:latin typeface="Calibri"/>
                <a:ea typeface="Calibri"/>
                <a:cs typeface="Calibri"/>
              </a:rPr>
              <a:t>t</a:t>
            </a:r>
            <a:r>
              <a:rPr lang="es-MX" dirty="0">
                <a:solidFill>
                  <a:srgbClr val="000000"/>
                </a:solidFill>
                <a:latin typeface="Calibri"/>
                <a:ea typeface="Calibri"/>
                <a:cs typeface="Calibri"/>
              </a:rPr>
              <a:t>ado</a:t>
            </a:r>
            <a:r>
              <a:rPr lang="es-MX" spc="-45" dirty="0">
                <a:solidFill>
                  <a:srgbClr val="000000"/>
                </a:solidFill>
                <a:latin typeface="Calibri"/>
                <a:ea typeface="Calibri"/>
                <a:cs typeface="Calibri"/>
              </a:rPr>
              <a:t>r</a:t>
            </a:r>
            <a:r>
              <a:rPr lang="es-MX" dirty="0">
                <a:solidFill>
                  <a:srgbClr val="000000"/>
                </a:solidFill>
                <a:latin typeface="Calibri"/>
                <a:ea typeface="Calibri"/>
                <a:cs typeface="Calibri"/>
              </a:rPr>
              <a:t>a</a:t>
            </a:r>
            <a:r>
              <a:rPr lang="es-MX" spc="11" dirty="0">
                <a:solidFill>
                  <a:srgbClr val="000000"/>
                </a:solidFill>
                <a:latin typeface="Calibri"/>
                <a:ea typeface="Calibri"/>
                <a:cs typeface="Calibri"/>
              </a:rPr>
              <a:t> </a:t>
            </a:r>
            <a:r>
              <a:rPr lang="es-MX" spc="-4" dirty="0">
                <a:solidFill>
                  <a:srgbClr val="000000"/>
                </a:solidFill>
                <a:latin typeface="Calibri"/>
                <a:ea typeface="Calibri"/>
                <a:cs typeface="Calibri"/>
              </a:rPr>
              <a:t>P</a:t>
            </a:r>
            <a:r>
              <a:rPr lang="es-MX" dirty="0">
                <a:solidFill>
                  <a:srgbClr val="000000"/>
                </a:solidFill>
                <a:latin typeface="Calibri"/>
                <a:ea typeface="Calibri"/>
                <a:cs typeface="Calibri"/>
              </a:rPr>
              <a:t>C </a:t>
            </a:r>
            <a:r>
              <a:rPr lang="es-MX" dirty="0" err="1">
                <a:solidFill>
                  <a:srgbClr val="000000"/>
                </a:solidFill>
                <a:latin typeface="Calibri"/>
                <a:ea typeface="Calibri"/>
                <a:cs typeface="Calibri"/>
              </a:rPr>
              <a:t>ó</a:t>
            </a:r>
            <a:r>
              <a:rPr lang="es-MX" dirty="0">
                <a:solidFill>
                  <a:srgbClr val="000000"/>
                </a:solidFill>
                <a:latin typeface="Calibri"/>
                <a:ea typeface="Calibri"/>
                <a:cs typeface="Calibri"/>
              </a:rPr>
              <a:t> La</a:t>
            </a:r>
            <a:r>
              <a:rPr lang="es-MX" spc="-8" dirty="0">
                <a:solidFill>
                  <a:srgbClr val="000000"/>
                </a:solidFill>
                <a:latin typeface="Calibri"/>
                <a:ea typeface="Calibri"/>
                <a:cs typeface="Calibri"/>
              </a:rPr>
              <a:t>p</a:t>
            </a:r>
            <a:r>
              <a:rPr lang="es-MX" spc="-19" dirty="0">
                <a:solidFill>
                  <a:srgbClr val="000000"/>
                </a:solidFill>
                <a:latin typeface="Calibri"/>
                <a:ea typeface="Calibri"/>
                <a:cs typeface="Calibri"/>
              </a:rPr>
              <a:t>t</a:t>
            </a:r>
            <a:r>
              <a:rPr lang="es-MX" dirty="0">
                <a:solidFill>
                  <a:srgbClr val="000000"/>
                </a:solidFill>
                <a:latin typeface="Calibri"/>
                <a:ea typeface="Calibri"/>
                <a:cs typeface="Calibri"/>
              </a:rPr>
              <a:t>op</a:t>
            </a:r>
            <a:r>
              <a:rPr lang="es-MX" spc="4" dirty="0">
                <a:solidFill>
                  <a:srgbClr val="000000"/>
                </a:solidFill>
                <a:latin typeface="Calibri"/>
                <a:ea typeface="Calibri"/>
                <a:cs typeface="Calibri"/>
              </a:rPr>
              <a:t> </a:t>
            </a:r>
            <a:r>
              <a:rPr lang="es-MX" dirty="0">
                <a:solidFill>
                  <a:srgbClr val="000000"/>
                </a:solidFill>
                <a:latin typeface="Calibri"/>
                <a:ea typeface="Calibri"/>
                <a:cs typeface="Calibri"/>
              </a:rPr>
              <a:t>medi</a:t>
            </a:r>
            <a:r>
              <a:rPr lang="es-MX" spc="8" dirty="0">
                <a:solidFill>
                  <a:srgbClr val="000000"/>
                </a:solidFill>
                <a:latin typeface="Calibri"/>
                <a:ea typeface="Calibri"/>
                <a:cs typeface="Calibri"/>
              </a:rPr>
              <a:t>a</a:t>
            </a:r>
            <a:r>
              <a:rPr lang="es-MX" spc="-26" dirty="0">
                <a:solidFill>
                  <a:srgbClr val="000000"/>
                </a:solidFill>
                <a:latin typeface="Calibri"/>
                <a:ea typeface="Calibri"/>
                <a:cs typeface="Calibri"/>
              </a:rPr>
              <a:t>n</a:t>
            </a:r>
            <a:r>
              <a:rPr lang="es-MX" spc="-19" dirty="0">
                <a:solidFill>
                  <a:srgbClr val="000000"/>
                </a:solidFill>
                <a:latin typeface="Calibri"/>
                <a:ea typeface="Calibri"/>
                <a:cs typeface="Calibri"/>
              </a:rPr>
              <a:t>t</a:t>
            </a:r>
            <a:r>
              <a:rPr lang="es-MX" dirty="0">
                <a:solidFill>
                  <a:srgbClr val="000000"/>
                </a:solidFill>
                <a:latin typeface="Calibri"/>
                <a:ea typeface="Calibri"/>
                <a:cs typeface="Calibri"/>
              </a:rPr>
              <a:t>e</a:t>
            </a:r>
            <a:r>
              <a:rPr lang="es-MX" spc="4" dirty="0">
                <a:solidFill>
                  <a:srgbClr val="000000"/>
                </a:solidFill>
                <a:latin typeface="Calibri"/>
                <a:ea typeface="Calibri"/>
                <a:cs typeface="Calibri"/>
              </a:rPr>
              <a:t> </a:t>
            </a:r>
            <a:r>
              <a:rPr lang="es-MX" dirty="0">
                <a:solidFill>
                  <a:srgbClr val="000000"/>
                </a:solidFill>
                <a:latin typeface="Calibri"/>
                <a:ea typeface="Calibri"/>
                <a:cs typeface="Calibri"/>
              </a:rPr>
              <a:t>un</a:t>
            </a:r>
            <a:r>
              <a:rPr lang="es-MX" spc="15" dirty="0">
                <a:solidFill>
                  <a:srgbClr val="000000"/>
                </a:solidFill>
                <a:latin typeface="Calibri"/>
                <a:ea typeface="Calibri"/>
                <a:cs typeface="Calibri"/>
              </a:rPr>
              <a:t> </a:t>
            </a:r>
            <a:r>
              <a:rPr lang="es-MX" spc="-15" dirty="0">
                <a:solidFill>
                  <a:srgbClr val="000000"/>
                </a:solidFill>
                <a:latin typeface="Calibri"/>
                <a:ea typeface="Calibri"/>
                <a:cs typeface="Calibri"/>
              </a:rPr>
              <a:t>c</a:t>
            </a:r>
            <a:r>
              <a:rPr lang="es-MX" dirty="0">
                <a:solidFill>
                  <a:srgbClr val="000000"/>
                </a:solidFill>
                <a:latin typeface="Calibri"/>
                <a:ea typeface="Calibri"/>
                <a:cs typeface="Calibri"/>
              </a:rPr>
              <a:t>able</a:t>
            </a:r>
            <a:r>
              <a:rPr lang="es-MX" spc="4" dirty="0">
                <a:solidFill>
                  <a:srgbClr val="000000"/>
                </a:solidFill>
                <a:latin typeface="Calibri"/>
                <a:ea typeface="Calibri"/>
                <a:cs typeface="Calibri"/>
              </a:rPr>
              <a:t> </a:t>
            </a:r>
            <a:r>
              <a:rPr lang="es-MX" dirty="0">
                <a:solidFill>
                  <a:srgbClr val="000000"/>
                </a:solidFill>
                <a:latin typeface="Calibri"/>
                <a:ea typeface="Calibri"/>
                <a:cs typeface="Calibri"/>
              </a:rPr>
              <a:t>seri</a:t>
            </a:r>
            <a:r>
              <a:rPr lang="es-MX" spc="8" dirty="0">
                <a:solidFill>
                  <a:srgbClr val="000000"/>
                </a:solidFill>
                <a:latin typeface="Calibri"/>
                <a:ea typeface="Calibri"/>
                <a:cs typeface="Calibri"/>
              </a:rPr>
              <a:t>a</a:t>
            </a:r>
            <a:r>
              <a:rPr lang="es-MX" dirty="0">
                <a:solidFill>
                  <a:srgbClr val="000000"/>
                </a:solidFill>
                <a:latin typeface="Calibri"/>
                <a:ea typeface="Calibri"/>
                <a:cs typeface="Calibri"/>
              </a:rPr>
              <a:t>l </a:t>
            </a:r>
            <a:r>
              <a:rPr lang="es-MX" spc="-23" dirty="0">
                <a:solidFill>
                  <a:srgbClr val="000000"/>
                </a:solidFill>
                <a:latin typeface="Calibri"/>
                <a:ea typeface="Calibri"/>
                <a:cs typeface="Calibri"/>
              </a:rPr>
              <a:t>R</a:t>
            </a:r>
            <a:r>
              <a:rPr lang="es-MX" dirty="0">
                <a:solidFill>
                  <a:srgbClr val="000000"/>
                </a:solidFill>
                <a:latin typeface="Calibri"/>
                <a:ea typeface="Calibri"/>
                <a:cs typeface="Calibri"/>
              </a:rPr>
              <a:t>S</a:t>
            </a:r>
            <a:r>
              <a:rPr lang="es-MX" spc="-4" dirty="0">
                <a:solidFill>
                  <a:srgbClr val="000000"/>
                </a:solidFill>
                <a:latin typeface="Calibri"/>
                <a:ea typeface="Calibri"/>
                <a:cs typeface="Calibri"/>
              </a:rPr>
              <a:t>23</a:t>
            </a:r>
            <a:r>
              <a:rPr lang="es-MX" dirty="0">
                <a:solidFill>
                  <a:srgbClr val="000000"/>
                </a:solidFill>
                <a:latin typeface="Calibri"/>
                <a:ea typeface="Calibri"/>
                <a:cs typeface="Calibri"/>
              </a:rPr>
              <a:t>2</a:t>
            </a:r>
            <a:r>
              <a:rPr lang="es-MX" spc="-30" dirty="0">
                <a:solidFill>
                  <a:srgbClr val="000000"/>
                </a:solidFill>
                <a:latin typeface="Calibri"/>
                <a:ea typeface="Calibri"/>
                <a:cs typeface="Calibri"/>
              </a:rPr>
              <a:t> </a:t>
            </a:r>
            <a:r>
              <a:rPr lang="es-MX" dirty="0">
                <a:solidFill>
                  <a:srgbClr val="000000"/>
                </a:solidFill>
                <a:latin typeface="Calibri"/>
                <a:ea typeface="Calibri"/>
                <a:cs typeface="Calibri"/>
              </a:rPr>
              <a:t>o</a:t>
            </a:r>
            <a:r>
              <a:rPr lang="es-MX" spc="-8" dirty="0">
                <a:solidFill>
                  <a:srgbClr val="000000"/>
                </a:solidFill>
                <a:latin typeface="Calibri"/>
                <a:ea typeface="Calibri"/>
                <a:cs typeface="Calibri"/>
              </a:rPr>
              <a:t> </a:t>
            </a:r>
            <a:r>
              <a:rPr lang="es-MX" dirty="0">
                <a:solidFill>
                  <a:srgbClr val="000000"/>
                </a:solidFill>
                <a:latin typeface="Calibri"/>
                <a:ea typeface="Calibri"/>
                <a:cs typeface="Calibri"/>
              </a:rPr>
              <a:t>un </a:t>
            </a:r>
            <a:r>
              <a:rPr lang="es-MX" spc="-15" dirty="0">
                <a:solidFill>
                  <a:srgbClr val="000000"/>
                </a:solidFill>
                <a:latin typeface="Calibri"/>
                <a:ea typeface="Calibri"/>
                <a:cs typeface="Calibri"/>
              </a:rPr>
              <a:t>c</a:t>
            </a:r>
            <a:r>
              <a:rPr lang="es-MX" dirty="0">
                <a:solidFill>
                  <a:srgbClr val="000000"/>
                </a:solidFill>
                <a:latin typeface="Calibri"/>
                <a:ea typeface="Calibri"/>
                <a:cs typeface="Calibri"/>
              </a:rPr>
              <a:t>able</a:t>
            </a:r>
            <a:r>
              <a:rPr lang="es-MX" spc="-4" dirty="0">
                <a:solidFill>
                  <a:srgbClr val="000000"/>
                </a:solidFill>
                <a:latin typeface="Calibri"/>
                <a:ea typeface="Calibri"/>
                <a:cs typeface="Calibri"/>
              </a:rPr>
              <a:t> </a:t>
            </a:r>
            <a:r>
              <a:rPr lang="es-MX" dirty="0">
                <a:solidFill>
                  <a:srgbClr val="000000"/>
                </a:solidFill>
                <a:latin typeface="Calibri"/>
                <a:ea typeface="Calibri"/>
                <a:cs typeface="Calibri"/>
              </a:rPr>
              <a:t>USB</a:t>
            </a:r>
            <a:r>
              <a:rPr lang="es-MX" spc="-4" dirty="0">
                <a:solidFill>
                  <a:srgbClr val="000000"/>
                </a:solidFill>
                <a:latin typeface="Calibri"/>
                <a:ea typeface="Calibri"/>
                <a:cs typeface="Calibri"/>
              </a:rPr>
              <a:t>-</a:t>
            </a:r>
            <a:r>
              <a:rPr lang="es-MX" spc="-8" dirty="0">
                <a:solidFill>
                  <a:srgbClr val="000000"/>
                </a:solidFill>
                <a:latin typeface="Calibri"/>
                <a:ea typeface="Calibri"/>
                <a:cs typeface="Calibri"/>
              </a:rPr>
              <a:t>S</a:t>
            </a:r>
            <a:r>
              <a:rPr lang="es-MX" dirty="0">
                <a:solidFill>
                  <a:srgbClr val="000000"/>
                </a:solidFill>
                <a:latin typeface="Calibri"/>
                <a:ea typeface="Calibri"/>
                <a:cs typeface="Calibri"/>
              </a:rPr>
              <a:t>eri</a:t>
            </a:r>
            <a:r>
              <a:rPr lang="es-MX" spc="8" dirty="0">
                <a:solidFill>
                  <a:srgbClr val="000000"/>
                </a:solidFill>
                <a:latin typeface="Calibri"/>
                <a:ea typeface="Calibri"/>
                <a:cs typeface="Calibri"/>
              </a:rPr>
              <a:t>a</a:t>
            </a:r>
            <a:r>
              <a:rPr lang="es-MX" dirty="0">
                <a:solidFill>
                  <a:srgbClr val="000000"/>
                </a:solidFill>
                <a:latin typeface="Calibri"/>
                <a:ea typeface="Calibri"/>
                <a:cs typeface="Calibri"/>
              </a:rPr>
              <a:t>l</a:t>
            </a:r>
            <a:r>
              <a:rPr lang="es-MX" spc="-26" dirty="0">
                <a:solidFill>
                  <a:srgbClr val="000000"/>
                </a:solidFill>
                <a:latin typeface="Calibri"/>
                <a:ea typeface="Calibri"/>
                <a:cs typeface="Calibri"/>
              </a:rPr>
              <a:t> </a:t>
            </a:r>
            <a:r>
              <a:rPr lang="es-MX" dirty="0">
                <a:solidFill>
                  <a:srgbClr val="000000"/>
                </a:solidFill>
                <a:latin typeface="Calibri"/>
                <a:ea typeface="Calibri"/>
                <a:cs typeface="Calibri"/>
              </a:rPr>
              <a:t>y</a:t>
            </a:r>
            <a:r>
              <a:rPr lang="es-MX" spc="-8" dirty="0">
                <a:solidFill>
                  <a:srgbClr val="000000"/>
                </a:solidFill>
                <a:latin typeface="Calibri"/>
                <a:ea typeface="Calibri"/>
                <a:cs typeface="Calibri"/>
              </a:rPr>
              <a:t> </a:t>
            </a:r>
            <a:r>
              <a:rPr lang="es-MX" dirty="0">
                <a:solidFill>
                  <a:srgbClr val="000000"/>
                </a:solidFill>
                <a:latin typeface="Calibri"/>
                <a:ea typeface="Calibri"/>
                <a:cs typeface="Calibri"/>
              </a:rPr>
              <a:t>usa</a:t>
            </a:r>
            <a:r>
              <a:rPr lang="es-MX" spc="-26" dirty="0">
                <a:solidFill>
                  <a:srgbClr val="000000"/>
                </a:solidFill>
                <a:latin typeface="Calibri"/>
                <a:ea typeface="Calibri"/>
                <a:cs typeface="Calibri"/>
              </a:rPr>
              <a:t>r</a:t>
            </a:r>
            <a:r>
              <a:rPr lang="es-MX" spc="-11" dirty="0">
                <a:solidFill>
                  <a:srgbClr val="000000"/>
                </a:solidFill>
                <a:latin typeface="Calibri"/>
                <a:ea typeface="Calibri"/>
                <a:cs typeface="Calibri"/>
              </a:rPr>
              <a:t>s</a:t>
            </a:r>
            <a:r>
              <a:rPr lang="es-MX" dirty="0">
                <a:solidFill>
                  <a:srgbClr val="000000"/>
                </a:solidFill>
                <a:latin typeface="Calibri"/>
                <a:ea typeface="Calibri"/>
                <a:cs typeface="Calibri"/>
              </a:rPr>
              <a:t>e</a:t>
            </a:r>
            <a:r>
              <a:rPr lang="es-MX" spc="-8" dirty="0">
                <a:solidFill>
                  <a:srgbClr val="000000"/>
                </a:solidFill>
                <a:latin typeface="Calibri"/>
                <a:ea typeface="Calibri"/>
                <a:cs typeface="Calibri"/>
              </a:rPr>
              <a:t> </a:t>
            </a:r>
            <a:r>
              <a:rPr lang="es-MX" dirty="0">
                <a:solidFill>
                  <a:srgbClr val="000000"/>
                </a:solidFill>
                <a:latin typeface="Calibri"/>
                <a:ea typeface="Calibri"/>
                <a:cs typeface="Calibri"/>
              </a:rPr>
              <a:t>so</a:t>
            </a:r>
            <a:r>
              <a:rPr lang="es-MX" spc="-8" dirty="0">
                <a:solidFill>
                  <a:srgbClr val="000000"/>
                </a:solidFill>
                <a:latin typeface="Calibri"/>
                <a:ea typeface="Calibri"/>
                <a:cs typeface="Calibri"/>
              </a:rPr>
              <a:t>f</a:t>
            </a:r>
            <a:r>
              <a:rPr lang="es-MX" dirty="0">
                <a:solidFill>
                  <a:srgbClr val="000000"/>
                </a:solidFill>
                <a:latin typeface="Calibri"/>
                <a:ea typeface="Calibri"/>
                <a:cs typeface="Calibri"/>
              </a:rPr>
              <a:t>t</a:t>
            </a:r>
            <a:r>
              <a:rPr lang="es-MX" spc="-19" dirty="0">
                <a:solidFill>
                  <a:srgbClr val="000000"/>
                </a:solidFill>
                <a:latin typeface="Calibri"/>
                <a:ea typeface="Calibri"/>
                <a:cs typeface="Calibri"/>
              </a:rPr>
              <a:t>w</a:t>
            </a:r>
            <a:r>
              <a:rPr lang="es-MX" dirty="0">
                <a:solidFill>
                  <a:srgbClr val="000000"/>
                </a:solidFill>
                <a:latin typeface="Calibri"/>
                <a:ea typeface="Calibri"/>
                <a:cs typeface="Calibri"/>
              </a:rPr>
              <a:t>a</a:t>
            </a:r>
            <a:r>
              <a:rPr lang="es-MX" spc="-23" dirty="0">
                <a:solidFill>
                  <a:srgbClr val="000000"/>
                </a:solidFill>
                <a:latin typeface="Calibri"/>
                <a:ea typeface="Calibri"/>
                <a:cs typeface="Calibri"/>
              </a:rPr>
              <a:t>r</a:t>
            </a:r>
            <a:r>
              <a:rPr lang="es-MX" dirty="0">
                <a:solidFill>
                  <a:srgbClr val="000000"/>
                </a:solidFill>
                <a:latin typeface="Calibri"/>
                <a:ea typeface="Calibri"/>
                <a:cs typeface="Calibri"/>
              </a:rPr>
              <a:t>e</a:t>
            </a:r>
            <a:r>
              <a:rPr lang="es-MX" spc="-38" dirty="0">
                <a:solidFill>
                  <a:srgbClr val="000000"/>
                </a:solidFill>
                <a:latin typeface="Calibri"/>
                <a:ea typeface="Calibri"/>
                <a:cs typeface="Calibri"/>
              </a:rPr>
              <a:t> </a:t>
            </a:r>
            <a:r>
              <a:rPr lang="es-MX" spc="-15" dirty="0">
                <a:solidFill>
                  <a:srgbClr val="000000"/>
                </a:solidFill>
                <a:latin typeface="Calibri"/>
                <a:ea typeface="Calibri"/>
                <a:cs typeface="Calibri"/>
              </a:rPr>
              <a:t>c</a:t>
            </a:r>
            <a:r>
              <a:rPr lang="es-MX" dirty="0">
                <a:solidFill>
                  <a:srgbClr val="000000"/>
                </a:solidFill>
                <a:latin typeface="Calibri"/>
                <a:ea typeface="Calibri"/>
                <a:cs typeface="Calibri"/>
              </a:rPr>
              <a:t>ome</a:t>
            </a:r>
            <a:r>
              <a:rPr lang="es-MX" spc="-23" dirty="0">
                <a:solidFill>
                  <a:srgbClr val="000000"/>
                </a:solidFill>
                <a:latin typeface="Calibri"/>
                <a:ea typeface="Calibri"/>
                <a:cs typeface="Calibri"/>
              </a:rPr>
              <a:t>r</a:t>
            </a:r>
            <a:r>
              <a:rPr lang="es-MX" dirty="0">
                <a:solidFill>
                  <a:srgbClr val="000000"/>
                </a:solidFill>
                <a:latin typeface="Calibri"/>
                <a:ea typeface="Calibri"/>
                <a:cs typeface="Calibri"/>
              </a:rPr>
              <a:t>c</a:t>
            </a:r>
            <a:r>
              <a:rPr lang="es-MX" spc="-4" dirty="0">
                <a:solidFill>
                  <a:srgbClr val="000000"/>
                </a:solidFill>
                <a:latin typeface="Calibri"/>
                <a:ea typeface="Calibri"/>
                <a:cs typeface="Calibri"/>
              </a:rPr>
              <a:t>i</a:t>
            </a:r>
            <a:r>
              <a:rPr lang="es-MX" dirty="0">
                <a:solidFill>
                  <a:srgbClr val="000000"/>
                </a:solidFill>
                <a:latin typeface="Calibri"/>
                <a:ea typeface="Calibri"/>
                <a:cs typeface="Calibri"/>
              </a:rPr>
              <a:t>al </a:t>
            </a:r>
            <a:r>
              <a:rPr lang="es-MX" dirty="0" err="1">
                <a:solidFill>
                  <a:srgbClr val="000000"/>
                </a:solidFill>
                <a:latin typeface="Calibri"/>
                <a:ea typeface="Calibri"/>
                <a:cs typeface="Calibri"/>
              </a:rPr>
              <a:t>ó</a:t>
            </a:r>
            <a:r>
              <a:rPr lang="es-MX" dirty="0">
                <a:solidFill>
                  <a:srgbClr val="000000"/>
                </a:solidFill>
                <a:latin typeface="Calibri"/>
                <a:ea typeface="Calibri"/>
                <a:cs typeface="Calibri"/>
              </a:rPr>
              <a:t> p</a:t>
            </a:r>
            <a:r>
              <a:rPr lang="es-MX" spc="-26" dirty="0">
                <a:solidFill>
                  <a:srgbClr val="000000"/>
                </a:solidFill>
                <a:latin typeface="Calibri"/>
                <a:ea typeface="Calibri"/>
                <a:cs typeface="Calibri"/>
              </a:rPr>
              <a:t>r</a:t>
            </a:r>
            <a:r>
              <a:rPr lang="es-MX" dirty="0">
                <a:solidFill>
                  <a:srgbClr val="000000"/>
                </a:solidFill>
                <a:latin typeface="Calibri"/>
                <a:ea typeface="Calibri"/>
                <a:cs typeface="Calibri"/>
              </a:rPr>
              <a:t>opi</a:t>
            </a:r>
            <a:r>
              <a:rPr lang="es-MX" spc="-8" dirty="0">
                <a:solidFill>
                  <a:srgbClr val="000000"/>
                </a:solidFill>
                <a:latin typeface="Calibri"/>
                <a:ea typeface="Calibri"/>
                <a:cs typeface="Calibri"/>
              </a:rPr>
              <a:t>e</a:t>
            </a:r>
            <a:r>
              <a:rPr lang="es-MX" spc="-19" dirty="0">
                <a:solidFill>
                  <a:srgbClr val="000000"/>
                </a:solidFill>
                <a:latin typeface="Calibri"/>
                <a:ea typeface="Calibri"/>
                <a:cs typeface="Calibri"/>
              </a:rPr>
              <a:t>t</a:t>
            </a:r>
            <a:r>
              <a:rPr lang="es-MX" dirty="0">
                <a:solidFill>
                  <a:srgbClr val="000000"/>
                </a:solidFill>
                <a:latin typeface="Calibri"/>
                <a:ea typeface="Calibri"/>
                <a:cs typeface="Calibri"/>
              </a:rPr>
              <a:t>a</a:t>
            </a:r>
            <a:r>
              <a:rPr lang="es-MX" spc="-4" dirty="0">
                <a:solidFill>
                  <a:srgbClr val="000000"/>
                </a:solidFill>
                <a:latin typeface="Calibri"/>
                <a:ea typeface="Calibri"/>
                <a:cs typeface="Calibri"/>
              </a:rPr>
              <a:t>r</a:t>
            </a:r>
            <a:r>
              <a:rPr lang="es-MX" spc="-8" dirty="0">
                <a:solidFill>
                  <a:srgbClr val="000000"/>
                </a:solidFill>
                <a:latin typeface="Calibri"/>
                <a:ea typeface="Calibri"/>
                <a:cs typeface="Calibri"/>
              </a:rPr>
              <a:t>i</a:t>
            </a:r>
            <a:r>
              <a:rPr lang="es-MX" dirty="0">
                <a:solidFill>
                  <a:srgbClr val="000000"/>
                </a:solidFill>
                <a:latin typeface="Calibri"/>
                <a:ea typeface="Calibri"/>
                <a:cs typeface="Calibri"/>
              </a:rPr>
              <a:t>o</a:t>
            </a:r>
            <a:r>
              <a:rPr lang="es-MX" spc="383" dirty="0">
                <a:solidFill>
                  <a:srgbClr val="000000"/>
                </a:solidFill>
                <a:latin typeface="Calibri"/>
                <a:ea typeface="Calibri"/>
                <a:cs typeface="Calibri"/>
              </a:rPr>
              <a:t> </a:t>
            </a:r>
            <a:r>
              <a:rPr lang="es-MX" dirty="0">
                <a:solidFill>
                  <a:srgbClr val="000000"/>
                </a:solidFill>
                <a:latin typeface="Calibri"/>
                <a:ea typeface="Calibri"/>
                <a:cs typeface="Calibri"/>
              </a:rPr>
              <a:t>pa</a:t>
            </a:r>
            <a:r>
              <a:rPr lang="es-MX" spc="-34" dirty="0">
                <a:solidFill>
                  <a:srgbClr val="000000"/>
                </a:solidFill>
                <a:latin typeface="Calibri"/>
                <a:ea typeface="Calibri"/>
                <a:cs typeface="Calibri"/>
              </a:rPr>
              <a:t>r</a:t>
            </a:r>
            <a:r>
              <a:rPr lang="es-MX" dirty="0">
                <a:solidFill>
                  <a:srgbClr val="000000"/>
                </a:solidFill>
                <a:latin typeface="Calibri"/>
                <a:ea typeface="Calibri"/>
                <a:cs typeface="Calibri"/>
              </a:rPr>
              <a:t>a  </a:t>
            </a:r>
            <a:r>
              <a:rPr lang="es-MX" spc="4" dirty="0">
                <a:solidFill>
                  <a:srgbClr val="000000"/>
                </a:solidFill>
                <a:latin typeface="Calibri"/>
                <a:ea typeface="Calibri"/>
                <a:cs typeface="Calibri"/>
              </a:rPr>
              <a:t>e</a:t>
            </a:r>
            <a:r>
              <a:rPr lang="es-MX" dirty="0">
                <a:solidFill>
                  <a:srgbClr val="000000"/>
                </a:solidFill>
                <a:latin typeface="Calibri"/>
                <a:ea typeface="Calibri"/>
                <a:cs typeface="Calibri"/>
              </a:rPr>
              <a:t>l</a:t>
            </a:r>
            <a:r>
              <a:rPr lang="es-MX" spc="394" dirty="0">
                <a:solidFill>
                  <a:srgbClr val="000000"/>
                </a:solidFill>
                <a:latin typeface="Calibri"/>
                <a:ea typeface="Calibri"/>
                <a:cs typeface="Calibri"/>
              </a:rPr>
              <a:t> </a:t>
            </a:r>
            <a:r>
              <a:rPr lang="es-MX" dirty="0">
                <a:solidFill>
                  <a:srgbClr val="000000"/>
                </a:solidFill>
                <a:latin typeface="Calibri"/>
                <a:ea typeface="Calibri"/>
                <a:cs typeface="Calibri"/>
              </a:rPr>
              <a:t>e</a:t>
            </a:r>
            <a:r>
              <a:rPr lang="es-MX" spc="-34" dirty="0">
                <a:solidFill>
                  <a:srgbClr val="000000"/>
                </a:solidFill>
                <a:latin typeface="Calibri"/>
                <a:ea typeface="Calibri"/>
                <a:cs typeface="Calibri"/>
              </a:rPr>
              <a:t>n</a:t>
            </a:r>
            <a:r>
              <a:rPr lang="es-MX" dirty="0">
                <a:solidFill>
                  <a:srgbClr val="000000"/>
                </a:solidFill>
                <a:latin typeface="Calibri"/>
                <a:ea typeface="Calibri"/>
                <a:cs typeface="Calibri"/>
              </a:rPr>
              <a:t>vío</a:t>
            </a:r>
            <a:r>
              <a:rPr lang="es-MX" spc="383" dirty="0">
                <a:solidFill>
                  <a:srgbClr val="000000"/>
                </a:solidFill>
                <a:latin typeface="Calibri"/>
                <a:ea typeface="Calibri"/>
                <a:cs typeface="Calibri"/>
              </a:rPr>
              <a:t> </a:t>
            </a:r>
            <a:r>
              <a:rPr lang="es-MX" dirty="0">
                <a:solidFill>
                  <a:srgbClr val="000000"/>
                </a:solidFill>
                <a:latin typeface="Calibri"/>
                <a:ea typeface="Calibri"/>
                <a:cs typeface="Calibri"/>
              </a:rPr>
              <a:t>p</a:t>
            </a:r>
            <a:r>
              <a:rPr lang="es-MX" spc="-26" dirty="0">
                <a:solidFill>
                  <a:srgbClr val="000000"/>
                </a:solidFill>
                <a:latin typeface="Calibri"/>
                <a:ea typeface="Calibri"/>
                <a:cs typeface="Calibri"/>
              </a:rPr>
              <a:t>r</a:t>
            </a:r>
            <a:r>
              <a:rPr lang="es-MX" dirty="0">
                <a:solidFill>
                  <a:srgbClr val="000000"/>
                </a:solidFill>
                <a:latin typeface="Calibri"/>
                <a:ea typeface="Calibri"/>
                <a:cs typeface="Calibri"/>
              </a:rPr>
              <a:t>o</a:t>
            </a:r>
            <a:r>
              <a:rPr lang="es-MX" spc="-4" dirty="0">
                <a:solidFill>
                  <a:srgbClr val="000000"/>
                </a:solidFill>
                <a:latin typeface="Calibri"/>
                <a:ea typeface="Calibri"/>
                <a:cs typeface="Calibri"/>
              </a:rPr>
              <a:t>g</a:t>
            </a:r>
            <a:r>
              <a:rPr lang="es-MX" spc="-34" dirty="0">
                <a:solidFill>
                  <a:srgbClr val="000000"/>
                </a:solidFill>
                <a:latin typeface="Calibri"/>
                <a:ea typeface="Calibri"/>
                <a:cs typeface="Calibri"/>
              </a:rPr>
              <a:t>r</a:t>
            </a:r>
            <a:r>
              <a:rPr lang="es-MX" spc="-8" dirty="0">
                <a:solidFill>
                  <a:srgbClr val="000000"/>
                </a:solidFill>
                <a:latin typeface="Calibri"/>
                <a:ea typeface="Calibri"/>
                <a:cs typeface="Calibri"/>
              </a:rPr>
              <a:t>a</a:t>
            </a:r>
            <a:r>
              <a:rPr lang="es-MX" dirty="0">
                <a:solidFill>
                  <a:srgbClr val="000000"/>
                </a:solidFill>
                <a:latin typeface="Calibri"/>
                <a:ea typeface="Calibri"/>
                <a:cs typeface="Calibri"/>
              </a:rPr>
              <a:t>mado</a:t>
            </a:r>
            <a:r>
              <a:rPr lang="es-MX" spc="401" dirty="0">
                <a:solidFill>
                  <a:srgbClr val="000000"/>
                </a:solidFill>
                <a:latin typeface="Calibri"/>
                <a:ea typeface="Calibri"/>
                <a:cs typeface="Calibri"/>
              </a:rPr>
              <a:t> </a:t>
            </a:r>
            <a:r>
              <a:rPr lang="es-MX" dirty="0">
                <a:solidFill>
                  <a:srgbClr val="000000"/>
                </a:solidFill>
                <a:latin typeface="Calibri"/>
                <a:ea typeface="Calibri"/>
                <a:cs typeface="Calibri"/>
              </a:rPr>
              <a:t>de</a:t>
            </a:r>
            <a:r>
              <a:rPr lang="es-MX" spc="383" dirty="0">
                <a:solidFill>
                  <a:srgbClr val="000000"/>
                </a:solidFill>
                <a:latin typeface="Calibri"/>
                <a:ea typeface="Calibri"/>
                <a:cs typeface="Calibri"/>
              </a:rPr>
              <a:t> </a:t>
            </a:r>
            <a:r>
              <a:rPr lang="es-MX" spc="-8" dirty="0">
                <a:solidFill>
                  <a:srgbClr val="000000"/>
                </a:solidFill>
                <a:latin typeface="Calibri"/>
                <a:ea typeface="Calibri"/>
                <a:cs typeface="Calibri"/>
              </a:rPr>
              <a:t>m</a:t>
            </a:r>
            <a:r>
              <a:rPr lang="es-MX" dirty="0">
                <a:solidFill>
                  <a:srgbClr val="000000"/>
                </a:solidFill>
                <a:latin typeface="Calibri"/>
                <a:ea typeface="Calibri"/>
                <a:cs typeface="Calibri"/>
              </a:rPr>
              <a:t>ensa</a:t>
            </a:r>
            <a:r>
              <a:rPr lang="es-MX" spc="4" dirty="0">
                <a:solidFill>
                  <a:srgbClr val="000000"/>
                </a:solidFill>
                <a:latin typeface="Calibri"/>
                <a:ea typeface="Calibri"/>
                <a:cs typeface="Calibri"/>
              </a:rPr>
              <a:t>j</a:t>
            </a:r>
            <a:r>
              <a:rPr lang="es-MX" spc="11" dirty="0">
                <a:solidFill>
                  <a:srgbClr val="000000"/>
                </a:solidFill>
                <a:latin typeface="Calibri"/>
                <a:ea typeface="Calibri"/>
                <a:cs typeface="Calibri"/>
              </a:rPr>
              <a:t>e</a:t>
            </a:r>
            <a:r>
              <a:rPr lang="es-MX" dirty="0">
                <a:solidFill>
                  <a:srgbClr val="000000"/>
                </a:solidFill>
                <a:latin typeface="Calibri"/>
                <a:ea typeface="Calibri"/>
                <a:cs typeface="Calibri"/>
              </a:rPr>
              <a:t>s SMS</a:t>
            </a:r>
            <a:r>
              <a:rPr lang="es-MX" spc="-23" dirty="0">
                <a:solidFill>
                  <a:srgbClr val="000000"/>
                </a:solidFill>
                <a:latin typeface="Calibri"/>
                <a:ea typeface="Calibri"/>
                <a:cs typeface="Calibri"/>
              </a:rPr>
              <a:t> </a:t>
            </a:r>
            <a:r>
              <a:rPr lang="es-MX" dirty="0">
                <a:solidFill>
                  <a:srgbClr val="000000"/>
                </a:solidFill>
                <a:latin typeface="Calibri"/>
                <a:ea typeface="Calibri"/>
                <a:cs typeface="Calibri"/>
              </a:rPr>
              <a:t>á m</a:t>
            </a:r>
            <a:r>
              <a:rPr lang="es-MX" spc="-11" dirty="0">
                <a:solidFill>
                  <a:srgbClr val="000000"/>
                </a:solidFill>
                <a:latin typeface="Calibri"/>
                <a:ea typeface="Calibri"/>
                <a:cs typeface="Calibri"/>
              </a:rPr>
              <a:t>ó</a:t>
            </a:r>
            <a:r>
              <a:rPr lang="es-MX" dirty="0">
                <a:solidFill>
                  <a:srgbClr val="000000"/>
                </a:solidFill>
                <a:latin typeface="Calibri"/>
                <a:ea typeface="Calibri"/>
                <a:cs typeface="Calibri"/>
              </a:rPr>
              <a:t>viles.</a:t>
            </a:r>
            <a:endParaRPr lang="es-MX" sz="825" dirty="0">
              <a:latin typeface="Calibri"/>
              <a:ea typeface="Calibri"/>
              <a:cs typeface="Times New Roman"/>
            </a:endParaRPr>
          </a:p>
          <a:p>
            <a:pPr marL="0" indent="0" algn="just">
              <a:lnSpc>
                <a:spcPts val="375"/>
              </a:lnSpc>
              <a:spcAft>
                <a:spcPts val="0"/>
              </a:spcAft>
              <a:buNone/>
            </a:pPr>
            <a:r>
              <a:rPr lang="es-MX" sz="375" dirty="0">
                <a:latin typeface="Calibri"/>
                <a:ea typeface="Calibri"/>
                <a:cs typeface="Times New Roman"/>
              </a:rPr>
              <a:t> </a:t>
            </a:r>
            <a:endParaRPr lang="es-MX" sz="825" dirty="0">
              <a:latin typeface="Calibri"/>
              <a:ea typeface="Calibri"/>
              <a:cs typeface="Times New Roman"/>
            </a:endParaRPr>
          </a:p>
          <a:p>
            <a:pPr marL="0" indent="0" algn="just">
              <a:lnSpc>
                <a:spcPts val="750"/>
              </a:lnSpc>
              <a:spcAft>
                <a:spcPts val="0"/>
              </a:spcAft>
              <a:buNone/>
            </a:pPr>
            <a:r>
              <a:rPr lang="es-MX" sz="750" dirty="0">
                <a:latin typeface="Calibri"/>
                <a:ea typeface="Calibri"/>
                <a:cs typeface="Times New Roman"/>
              </a:rPr>
              <a:t> </a:t>
            </a:r>
            <a:endParaRPr lang="es-MX" sz="825" dirty="0">
              <a:latin typeface="Calibri"/>
              <a:ea typeface="Calibri"/>
              <a:cs typeface="Times New Roman"/>
            </a:endParaRPr>
          </a:p>
          <a:p>
            <a:pPr marL="0" indent="0" algn="just">
              <a:lnSpc>
                <a:spcPts val="750"/>
              </a:lnSpc>
              <a:spcAft>
                <a:spcPts val="0"/>
              </a:spcAft>
              <a:buNone/>
            </a:pPr>
            <a:r>
              <a:rPr lang="es-MX" sz="750" dirty="0">
                <a:latin typeface="Calibri"/>
                <a:ea typeface="Calibri"/>
                <a:cs typeface="Times New Roman"/>
              </a:rPr>
              <a:t> </a:t>
            </a:r>
            <a:endParaRPr lang="es-MX" sz="825" dirty="0">
              <a:latin typeface="Calibri"/>
              <a:ea typeface="Calibri"/>
              <a:cs typeface="Times New Roman"/>
            </a:endParaRPr>
          </a:p>
          <a:p>
            <a:pPr marL="0" indent="0" algn="just">
              <a:lnSpc>
                <a:spcPts val="750"/>
              </a:lnSpc>
              <a:spcAft>
                <a:spcPts val="0"/>
              </a:spcAft>
              <a:buNone/>
            </a:pPr>
            <a:r>
              <a:rPr lang="es-MX" sz="750" dirty="0">
                <a:latin typeface="Calibri"/>
                <a:ea typeface="Calibri"/>
                <a:cs typeface="Times New Roman"/>
              </a:rPr>
              <a:t> </a:t>
            </a:r>
            <a:endParaRPr lang="es-MX" sz="825" dirty="0">
              <a:latin typeface="Calibri"/>
              <a:ea typeface="Calibri"/>
              <a:cs typeface="Times New Roman"/>
            </a:endParaRPr>
          </a:p>
          <a:p>
            <a:pPr marL="0" indent="0" algn="just">
              <a:buNone/>
            </a:pPr>
            <a:r>
              <a:rPr lang="es-MX" dirty="0">
                <a:solidFill>
                  <a:srgbClr val="000000"/>
                </a:solidFill>
                <a:latin typeface="Calibri"/>
                <a:ea typeface="Calibri"/>
                <a:cs typeface="Calibri"/>
              </a:rPr>
              <a:t>    Al</a:t>
            </a:r>
            <a:r>
              <a:rPr lang="es-MX" spc="154" dirty="0">
                <a:solidFill>
                  <a:srgbClr val="000000"/>
                </a:solidFill>
                <a:latin typeface="Calibri"/>
                <a:ea typeface="Calibri"/>
                <a:cs typeface="Calibri"/>
              </a:rPr>
              <a:t> </a:t>
            </a:r>
            <a:r>
              <a:rPr lang="es-MX" dirty="0">
                <a:solidFill>
                  <a:srgbClr val="000000"/>
                </a:solidFill>
                <a:latin typeface="Calibri"/>
                <a:ea typeface="Calibri"/>
                <a:cs typeface="Calibri"/>
              </a:rPr>
              <a:t>igual</a:t>
            </a:r>
            <a:r>
              <a:rPr lang="es-MX" spc="143" dirty="0">
                <a:solidFill>
                  <a:srgbClr val="000000"/>
                </a:solidFill>
                <a:latin typeface="Calibri"/>
                <a:ea typeface="Calibri"/>
                <a:cs typeface="Calibri"/>
              </a:rPr>
              <a:t> </a:t>
            </a:r>
            <a:r>
              <a:rPr lang="es-MX" dirty="0">
                <a:solidFill>
                  <a:srgbClr val="000000"/>
                </a:solidFill>
                <a:latin typeface="Calibri"/>
                <a:ea typeface="Calibri"/>
                <a:cs typeface="Calibri"/>
              </a:rPr>
              <a:t>que</a:t>
            </a:r>
            <a:r>
              <a:rPr lang="es-MX" spc="158" dirty="0">
                <a:solidFill>
                  <a:srgbClr val="000000"/>
                </a:solidFill>
                <a:latin typeface="Calibri"/>
                <a:ea typeface="Calibri"/>
                <a:cs typeface="Calibri"/>
              </a:rPr>
              <a:t> </a:t>
            </a:r>
            <a:r>
              <a:rPr lang="es-MX" dirty="0">
                <a:solidFill>
                  <a:srgbClr val="000000"/>
                </a:solidFill>
                <a:latin typeface="Calibri"/>
                <a:ea typeface="Calibri"/>
                <a:cs typeface="Calibri"/>
              </a:rPr>
              <a:t>un</a:t>
            </a:r>
            <a:r>
              <a:rPr lang="es-MX" spc="150" dirty="0">
                <a:solidFill>
                  <a:srgbClr val="000000"/>
                </a:solidFill>
                <a:latin typeface="Calibri"/>
                <a:ea typeface="Calibri"/>
                <a:cs typeface="Calibri"/>
              </a:rPr>
              <a:t> </a:t>
            </a:r>
            <a:r>
              <a:rPr lang="es-MX" spc="-19" dirty="0">
                <a:solidFill>
                  <a:srgbClr val="000000"/>
                </a:solidFill>
                <a:latin typeface="Calibri"/>
                <a:ea typeface="Calibri"/>
                <a:cs typeface="Calibri"/>
              </a:rPr>
              <a:t>t</a:t>
            </a:r>
            <a:r>
              <a:rPr lang="es-MX" dirty="0">
                <a:solidFill>
                  <a:srgbClr val="000000"/>
                </a:solidFill>
                <a:latin typeface="Calibri"/>
                <a:ea typeface="Calibri"/>
                <a:cs typeface="Calibri"/>
              </a:rPr>
              <a:t>el</a:t>
            </a:r>
            <a:r>
              <a:rPr lang="es-MX" spc="-8" dirty="0">
                <a:solidFill>
                  <a:srgbClr val="000000"/>
                </a:solidFill>
                <a:latin typeface="Calibri"/>
                <a:ea typeface="Calibri"/>
                <a:cs typeface="Calibri"/>
              </a:rPr>
              <a:t>é</a:t>
            </a:r>
            <a:r>
              <a:rPr lang="es-MX" spc="-38" dirty="0">
                <a:solidFill>
                  <a:srgbClr val="000000"/>
                </a:solidFill>
                <a:latin typeface="Calibri"/>
                <a:ea typeface="Calibri"/>
                <a:cs typeface="Calibri"/>
              </a:rPr>
              <a:t>f</a:t>
            </a:r>
            <a:r>
              <a:rPr lang="es-MX" dirty="0">
                <a:solidFill>
                  <a:srgbClr val="000000"/>
                </a:solidFill>
                <a:latin typeface="Calibri"/>
                <a:ea typeface="Calibri"/>
                <a:cs typeface="Calibri"/>
              </a:rPr>
              <a:t>ono</a:t>
            </a:r>
            <a:r>
              <a:rPr lang="es-MX" spc="113" dirty="0">
                <a:solidFill>
                  <a:srgbClr val="000000"/>
                </a:solidFill>
                <a:latin typeface="Calibri"/>
                <a:ea typeface="Calibri"/>
                <a:cs typeface="Calibri"/>
              </a:rPr>
              <a:t> </a:t>
            </a:r>
            <a:r>
              <a:rPr lang="es-MX" dirty="0">
                <a:solidFill>
                  <a:srgbClr val="000000"/>
                </a:solidFill>
                <a:latin typeface="Calibri"/>
                <a:ea typeface="Calibri"/>
                <a:cs typeface="Calibri"/>
              </a:rPr>
              <a:t>m</a:t>
            </a:r>
            <a:r>
              <a:rPr lang="es-MX" spc="-11" dirty="0">
                <a:solidFill>
                  <a:srgbClr val="000000"/>
                </a:solidFill>
                <a:latin typeface="Calibri"/>
                <a:ea typeface="Calibri"/>
                <a:cs typeface="Calibri"/>
              </a:rPr>
              <a:t>ó</a:t>
            </a:r>
            <a:r>
              <a:rPr lang="es-MX" dirty="0">
                <a:solidFill>
                  <a:srgbClr val="000000"/>
                </a:solidFill>
                <a:latin typeface="Calibri"/>
                <a:ea typeface="Calibri"/>
                <a:cs typeface="Calibri"/>
              </a:rPr>
              <a:t>vil</a:t>
            </a:r>
            <a:r>
              <a:rPr lang="es-MX" spc="150" dirty="0">
                <a:solidFill>
                  <a:srgbClr val="000000"/>
                </a:solidFill>
                <a:latin typeface="Calibri"/>
                <a:ea typeface="Calibri"/>
                <a:cs typeface="Calibri"/>
              </a:rPr>
              <a:t> </a:t>
            </a:r>
            <a:r>
              <a:rPr lang="es-MX" dirty="0">
                <a:solidFill>
                  <a:srgbClr val="000000"/>
                </a:solidFill>
                <a:latin typeface="Calibri"/>
                <a:ea typeface="Calibri"/>
                <a:cs typeface="Calibri"/>
              </a:rPr>
              <a:t>c</a:t>
            </a:r>
            <a:r>
              <a:rPr lang="es-MX" spc="8" dirty="0">
                <a:solidFill>
                  <a:srgbClr val="000000"/>
                </a:solidFill>
                <a:latin typeface="Calibri"/>
                <a:ea typeface="Calibri"/>
                <a:cs typeface="Calibri"/>
              </a:rPr>
              <a:t>e</a:t>
            </a:r>
            <a:r>
              <a:rPr lang="es-MX" dirty="0">
                <a:solidFill>
                  <a:srgbClr val="000000"/>
                </a:solidFill>
                <a:latin typeface="Calibri"/>
                <a:ea typeface="Calibri"/>
                <a:cs typeface="Calibri"/>
              </a:rPr>
              <a:t>lu</a:t>
            </a:r>
            <a:r>
              <a:rPr lang="es-MX" spc="-8" dirty="0">
                <a:solidFill>
                  <a:srgbClr val="000000"/>
                </a:solidFill>
                <a:latin typeface="Calibri"/>
                <a:ea typeface="Calibri"/>
                <a:cs typeface="Calibri"/>
              </a:rPr>
              <a:t>l</a:t>
            </a:r>
            <a:r>
              <a:rPr lang="es-MX" dirty="0">
                <a:solidFill>
                  <a:srgbClr val="000000"/>
                </a:solidFill>
                <a:latin typeface="Calibri"/>
                <a:ea typeface="Calibri"/>
                <a:cs typeface="Calibri"/>
              </a:rPr>
              <a:t>a</a:t>
            </a:r>
            <a:r>
              <a:rPr lang="es-MX" spc="-150" dirty="0">
                <a:solidFill>
                  <a:srgbClr val="000000"/>
                </a:solidFill>
                <a:latin typeface="Calibri"/>
                <a:ea typeface="Calibri"/>
                <a:cs typeface="Calibri"/>
              </a:rPr>
              <a:t>r</a:t>
            </a:r>
            <a:r>
              <a:rPr lang="es-MX" dirty="0">
                <a:solidFill>
                  <a:srgbClr val="000000"/>
                </a:solidFill>
                <a:latin typeface="Calibri"/>
                <a:ea typeface="Calibri"/>
                <a:cs typeface="Calibri"/>
              </a:rPr>
              <a:t>,</a:t>
            </a:r>
            <a:r>
              <a:rPr lang="es-MX" spc="127" dirty="0">
                <a:solidFill>
                  <a:srgbClr val="000000"/>
                </a:solidFill>
                <a:latin typeface="Calibri"/>
                <a:ea typeface="Calibri"/>
                <a:cs typeface="Calibri"/>
              </a:rPr>
              <a:t> </a:t>
            </a:r>
            <a:r>
              <a:rPr lang="es-MX" dirty="0">
                <a:solidFill>
                  <a:srgbClr val="000000"/>
                </a:solidFill>
                <a:latin typeface="Calibri"/>
                <a:ea typeface="Calibri"/>
                <a:cs typeface="Calibri"/>
              </a:rPr>
              <a:t>un</a:t>
            </a:r>
            <a:r>
              <a:rPr lang="es-MX" spc="154" dirty="0">
                <a:solidFill>
                  <a:srgbClr val="000000"/>
                </a:solidFill>
                <a:latin typeface="Calibri"/>
                <a:ea typeface="Calibri"/>
                <a:cs typeface="Calibri"/>
              </a:rPr>
              <a:t> </a:t>
            </a:r>
            <a:r>
              <a:rPr lang="es-MX" dirty="0">
                <a:solidFill>
                  <a:srgbClr val="000000"/>
                </a:solidFill>
                <a:latin typeface="Calibri"/>
                <a:ea typeface="Calibri"/>
                <a:cs typeface="Calibri"/>
              </a:rPr>
              <a:t>mód</a:t>
            </a:r>
            <a:r>
              <a:rPr lang="es-MX" spc="-8" dirty="0">
                <a:solidFill>
                  <a:srgbClr val="000000"/>
                </a:solidFill>
                <a:latin typeface="Calibri"/>
                <a:ea typeface="Calibri"/>
                <a:cs typeface="Calibri"/>
              </a:rPr>
              <a:t>e</a:t>
            </a:r>
            <a:r>
              <a:rPr lang="es-MX" dirty="0">
                <a:solidFill>
                  <a:srgbClr val="000000"/>
                </a:solidFill>
                <a:latin typeface="Calibri"/>
                <a:ea typeface="Calibri"/>
                <a:cs typeface="Calibri"/>
              </a:rPr>
              <a:t>m</a:t>
            </a:r>
            <a:r>
              <a:rPr lang="es-MX" spc="139" dirty="0">
                <a:solidFill>
                  <a:srgbClr val="000000"/>
                </a:solidFill>
                <a:latin typeface="Calibri"/>
                <a:ea typeface="Calibri"/>
                <a:cs typeface="Calibri"/>
              </a:rPr>
              <a:t> </a:t>
            </a:r>
            <a:r>
              <a:rPr lang="es-MX" dirty="0">
                <a:solidFill>
                  <a:srgbClr val="000000"/>
                </a:solidFill>
                <a:latin typeface="Calibri"/>
                <a:ea typeface="Calibri"/>
                <a:cs typeface="Calibri"/>
              </a:rPr>
              <a:t>GSM </a:t>
            </a:r>
            <a:r>
              <a:rPr lang="es-MX" spc="-26" dirty="0">
                <a:solidFill>
                  <a:srgbClr val="000000"/>
                </a:solidFill>
                <a:latin typeface="Calibri"/>
                <a:ea typeface="Calibri"/>
                <a:cs typeface="Calibri"/>
              </a:rPr>
              <a:t>r</a:t>
            </a:r>
            <a:r>
              <a:rPr lang="es-MX" dirty="0">
                <a:solidFill>
                  <a:srgbClr val="000000"/>
                </a:solidFill>
                <a:latin typeface="Calibri"/>
                <a:ea typeface="Calibri"/>
                <a:cs typeface="Calibri"/>
              </a:rPr>
              <a:t>equie</a:t>
            </a:r>
            <a:r>
              <a:rPr lang="es-MX" spc="-23" dirty="0">
                <a:solidFill>
                  <a:srgbClr val="000000"/>
                </a:solidFill>
                <a:latin typeface="Calibri"/>
                <a:ea typeface="Calibri"/>
                <a:cs typeface="Calibri"/>
              </a:rPr>
              <a:t>r</a:t>
            </a:r>
            <a:r>
              <a:rPr lang="es-MX" dirty="0">
                <a:solidFill>
                  <a:srgbClr val="000000"/>
                </a:solidFill>
                <a:latin typeface="Calibri"/>
                <a:ea typeface="Calibri"/>
                <a:cs typeface="Calibri"/>
              </a:rPr>
              <a:t>e u</a:t>
            </a:r>
            <a:r>
              <a:rPr lang="es-MX" spc="4" dirty="0">
                <a:solidFill>
                  <a:srgbClr val="000000"/>
                </a:solidFill>
                <a:latin typeface="Calibri"/>
                <a:ea typeface="Calibri"/>
                <a:cs typeface="Calibri"/>
              </a:rPr>
              <a:t>n</a:t>
            </a:r>
            <a:r>
              <a:rPr lang="es-MX" dirty="0">
                <a:solidFill>
                  <a:srgbClr val="000000"/>
                </a:solidFill>
                <a:latin typeface="Calibri"/>
                <a:ea typeface="Calibri"/>
                <a:cs typeface="Calibri"/>
              </a:rPr>
              <a:t>a</a:t>
            </a:r>
            <a:r>
              <a:rPr lang="es-MX" spc="4" dirty="0">
                <a:solidFill>
                  <a:srgbClr val="000000"/>
                </a:solidFill>
                <a:latin typeface="Calibri"/>
                <a:ea typeface="Calibri"/>
                <a:cs typeface="Calibri"/>
              </a:rPr>
              <a:t> </a:t>
            </a:r>
            <a:r>
              <a:rPr lang="es-MX" spc="-19" dirty="0">
                <a:solidFill>
                  <a:srgbClr val="000000"/>
                </a:solidFill>
                <a:latin typeface="Calibri"/>
                <a:ea typeface="Calibri"/>
                <a:cs typeface="Calibri"/>
              </a:rPr>
              <a:t>t</a:t>
            </a:r>
            <a:r>
              <a:rPr lang="es-MX" dirty="0">
                <a:solidFill>
                  <a:srgbClr val="000000"/>
                </a:solidFill>
                <a:latin typeface="Calibri"/>
                <a:ea typeface="Calibri"/>
                <a:cs typeface="Calibri"/>
              </a:rPr>
              <a:t>a</a:t>
            </a:r>
            <a:r>
              <a:rPr lang="es-MX" spc="-8" dirty="0">
                <a:solidFill>
                  <a:srgbClr val="000000"/>
                </a:solidFill>
                <a:latin typeface="Calibri"/>
                <a:ea typeface="Calibri"/>
                <a:cs typeface="Calibri"/>
              </a:rPr>
              <a:t>r</a:t>
            </a:r>
            <a:r>
              <a:rPr lang="es-MX" dirty="0">
                <a:solidFill>
                  <a:srgbClr val="000000"/>
                </a:solidFill>
                <a:latin typeface="Calibri"/>
                <a:ea typeface="Calibri"/>
                <a:cs typeface="Calibri"/>
              </a:rPr>
              <a:t>je</a:t>
            </a:r>
            <a:r>
              <a:rPr lang="es-MX" spc="-34" dirty="0">
                <a:solidFill>
                  <a:srgbClr val="000000"/>
                </a:solidFill>
                <a:latin typeface="Calibri"/>
                <a:ea typeface="Calibri"/>
                <a:cs typeface="Calibri"/>
              </a:rPr>
              <a:t>t</a:t>
            </a:r>
            <a:r>
              <a:rPr lang="es-MX" dirty="0">
                <a:solidFill>
                  <a:srgbClr val="000000"/>
                </a:solidFill>
                <a:latin typeface="Calibri"/>
                <a:ea typeface="Calibri"/>
                <a:cs typeface="Calibri"/>
              </a:rPr>
              <a:t>a S</a:t>
            </a:r>
            <a:r>
              <a:rPr lang="es-MX" spc="-15" dirty="0">
                <a:solidFill>
                  <a:srgbClr val="000000"/>
                </a:solidFill>
                <a:latin typeface="Calibri"/>
                <a:ea typeface="Calibri"/>
                <a:cs typeface="Calibri"/>
              </a:rPr>
              <a:t>I</a:t>
            </a:r>
            <a:r>
              <a:rPr lang="es-MX" dirty="0">
                <a:solidFill>
                  <a:srgbClr val="000000"/>
                </a:solidFill>
                <a:latin typeface="Calibri"/>
                <a:ea typeface="Calibri"/>
                <a:cs typeface="Calibri"/>
              </a:rPr>
              <a:t>M de</a:t>
            </a:r>
            <a:r>
              <a:rPr lang="es-MX" spc="4" dirty="0">
                <a:solidFill>
                  <a:srgbClr val="000000"/>
                </a:solidFill>
                <a:latin typeface="Calibri"/>
                <a:ea typeface="Calibri"/>
                <a:cs typeface="Calibri"/>
              </a:rPr>
              <a:t> </a:t>
            </a:r>
            <a:r>
              <a:rPr lang="es-MX" dirty="0">
                <a:solidFill>
                  <a:srgbClr val="000000"/>
                </a:solidFill>
                <a:latin typeface="Calibri"/>
                <a:ea typeface="Calibri"/>
                <a:cs typeface="Calibri"/>
              </a:rPr>
              <a:t>un o</a:t>
            </a:r>
            <a:r>
              <a:rPr lang="es-MX" spc="-8" dirty="0">
                <a:solidFill>
                  <a:srgbClr val="000000"/>
                </a:solidFill>
                <a:latin typeface="Calibri"/>
                <a:ea typeface="Calibri"/>
                <a:cs typeface="Calibri"/>
              </a:rPr>
              <a:t>p</a:t>
            </a:r>
            <a:r>
              <a:rPr lang="es-MX" dirty="0">
                <a:solidFill>
                  <a:srgbClr val="000000"/>
                </a:solidFill>
                <a:latin typeface="Calibri"/>
                <a:ea typeface="Calibri"/>
                <a:cs typeface="Calibri"/>
              </a:rPr>
              <a:t>e</a:t>
            </a:r>
            <a:r>
              <a:rPr lang="es-MX" spc="-30" dirty="0">
                <a:solidFill>
                  <a:srgbClr val="000000"/>
                </a:solidFill>
                <a:latin typeface="Calibri"/>
                <a:ea typeface="Calibri"/>
                <a:cs typeface="Calibri"/>
              </a:rPr>
              <a:t>r</a:t>
            </a:r>
            <a:r>
              <a:rPr lang="es-MX" dirty="0">
                <a:solidFill>
                  <a:srgbClr val="000000"/>
                </a:solidFill>
                <a:latin typeface="Calibri"/>
                <a:ea typeface="Calibri"/>
                <a:cs typeface="Calibri"/>
              </a:rPr>
              <a:t>ador de</a:t>
            </a:r>
            <a:r>
              <a:rPr lang="es-MX" spc="4" dirty="0">
                <a:solidFill>
                  <a:srgbClr val="000000"/>
                </a:solidFill>
                <a:latin typeface="Calibri"/>
                <a:ea typeface="Calibri"/>
                <a:cs typeface="Calibri"/>
              </a:rPr>
              <a:t> </a:t>
            </a:r>
            <a:r>
              <a:rPr lang="es-MX" spc="-19" dirty="0">
                <a:solidFill>
                  <a:srgbClr val="000000"/>
                </a:solidFill>
                <a:latin typeface="Calibri"/>
                <a:ea typeface="Calibri"/>
                <a:cs typeface="Calibri"/>
              </a:rPr>
              <a:t>t</a:t>
            </a:r>
            <a:r>
              <a:rPr lang="es-MX" dirty="0">
                <a:solidFill>
                  <a:srgbClr val="000000"/>
                </a:solidFill>
                <a:latin typeface="Calibri"/>
                <a:ea typeface="Calibri"/>
                <a:cs typeface="Calibri"/>
              </a:rPr>
              <a:t>el</a:t>
            </a:r>
            <a:r>
              <a:rPr lang="es-MX" spc="-11" dirty="0">
                <a:solidFill>
                  <a:srgbClr val="000000"/>
                </a:solidFill>
                <a:latin typeface="Calibri"/>
                <a:ea typeface="Calibri"/>
                <a:cs typeface="Calibri"/>
              </a:rPr>
              <a:t>e</a:t>
            </a:r>
            <a:r>
              <a:rPr lang="es-MX" spc="-38" dirty="0">
                <a:solidFill>
                  <a:srgbClr val="000000"/>
                </a:solidFill>
                <a:latin typeface="Calibri"/>
                <a:ea typeface="Calibri"/>
                <a:cs typeface="Calibri"/>
              </a:rPr>
              <a:t>f</a:t>
            </a:r>
            <a:r>
              <a:rPr lang="es-MX" dirty="0">
                <a:solidFill>
                  <a:srgbClr val="000000"/>
                </a:solidFill>
                <a:latin typeface="Calibri"/>
                <a:ea typeface="Calibri"/>
                <a:cs typeface="Calibri"/>
              </a:rPr>
              <a:t>o</a:t>
            </a:r>
            <a:r>
              <a:rPr lang="es-MX" spc="-8" dirty="0">
                <a:solidFill>
                  <a:srgbClr val="000000"/>
                </a:solidFill>
                <a:latin typeface="Calibri"/>
                <a:ea typeface="Calibri"/>
                <a:cs typeface="Calibri"/>
              </a:rPr>
              <a:t>n</a:t>
            </a:r>
            <a:r>
              <a:rPr lang="es-MX" dirty="0">
                <a:solidFill>
                  <a:srgbClr val="000000"/>
                </a:solidFill>
                <a:latin typeface="Calibri"/>
                <a:ea typeface="Calibri"/>
                <a:cs typeface="Calibri"/>
              </a:rPr>
              <a:t>ía m</a:t>
            </a:r>
            <a:r>
              <a:rPr lang="es-MX" spc="-11" dirty="0">
                <a:solidFill>
                  <a:srgbClr val="000000"/>
                </a:solidFill>
                <a:latin typeface="Calibri"/>
                <a:ea typeface="Calibri"/>
                <a:cs typeface="Calibri"/>
              </a:rPr>
              <a:t>ó</a:t>
            </a:r>
            <a:r>
              <a:rPr lang="es-MX" dirty="0">
                <a:solidFill>
                  <a:srgbClr val="000000"/>
                </a:solidFill>
                <a:latin typeface="Calibri"/>
                <a:ea typeface="Calibri"/>
                <a:cs typeface="Calibri"/>
              </a:rPr>
              <a:t>vil</a:t>
            </a:r>
            <a:r>
              <a:rPr lang="es-MX" spc="45" dirty="0">
                <a:solidFill>
                  <a:srgbClr val="000000"/>
                </a:solidFill>
                <a:latin typeface="Calibri"/>
                <a:ea typeface="Calibri"/>
                <a:cs typeface="Calibri"/>
              </a:rPr>
              <a:t> </a:t>
            </a:r>
            <a:r>
              <a:rPr lang="es-MX" dirty="0">
                <a:solidFill>
                  <a:srgbClr val="000000"/>
                </a:solidFill>
                <a:latin typeface="Calibri"/>
                <a:ea typeface="Calibri"/>
                <a:cs typeface="Calibri"/>
              </a:rPr>
              <a:t>y</a:t>
            </a:r>
            <a:r>
              <a:rPr lang="es-MX" spc="41" dirty="0">
                <a:solidFill>
                  <a:srgbClr val="000000"/>
                </a:solidFill>
                <a:latin typeface="Calibri"/>
                <a:ea typeface="Calibri"/>
                <a:cs typeface="Calibri"/>
              </a:rPr>
              <a:t> </a:t>
            </a:r>
            <a:r>
              <a:rPr lang="es-MX" dirty="0">
                <a:solidFill>
                  <a:srgbClr val="000000"/>
                </a:solidFill>
                <a:latin typeface="Calibri"/>
                <a:ea typeface="Calibri"/>
                <a:cs typeface="Calibri"/>
              </a:rPr>
              <a:t>p</a:t>
            </a:r>
            <a:r>
              <a:rPr lang="es-MX" spc="-15" dirty="0">
                <a:solidFill>
                  <a:srgbClr val="000000"/>
                </a:solidFill>
                <a:latin typeface="Calibri"/>
                <a:ea typeface="Calibri"/>
                <a:cs typeface="Calibri"/>
              </a:rPr>
              <a:t>o</a:t>
            </a:r>
            <a:r>
              <a:rPr lang="es-MX" dirty="0">
                <a:solidFill>
                  <a:srgbClr val="000000"/>
                </a:solidFill>
                <a:latin typeface="Calibri"/>
                <a:ea typeface="Calibri"/>
                <a:cs typeface="Calibri"/>
              </a:rPr>
              <a:t>r</a:t>
            </a:r>
            <a:r>
              <a:rPr lang="es-MX" spc="41" dirty="0">
                <a:solidFill>
                  <a:srgbClr val="000000"/>
                </a:solidFill>
                <a:latin typeface="Calibri"/>
                <a:ea typeface="Calibri"/>
                <a:cs typeface="Calibri"/>
              </a:rPr>
              <a:t> </a:t>
            </a:r>
            <a:r>
              <a:rPr lang="es-MX" spc="-26" dirty="0">
                <a:solidFill>
                  <a:srgbClr val="000000"/>
                </a:solidFill>
                <a:latin typeface="Calibri"/>
                <a:ea typeface="Calibri"/>
                <a:cs typeface="Calibri"/>
              </a:rPr>
              <a:t>t</a:t>
            </a:r>
            <a:r>
              <a:rPr lang="es-MX" dirty="0">
                <a:solidFill>
                  <a:srgbClr val="000000"/>
                </a:solidFill>
                <a:latin typeface="Calibri"/>
                <a:ea typeface="Calibri"/>
                <a:cs typeface="Calibri"/>
              </a:rPr>
              <a:t>a</a:t>
            </a:r>
            <a:r>
              <a:rPr lang="es-MX" spc="-19" dirty="0">
                <a:solidFill>
                  <a:srgbClr val="000000"/>
                </a:solidFill>
                <a:latin typeface="Calibri"/>
                <a:ea typeface="Calibri"/>
                <a:cs typeface="Calibri"/>
              </a:rPr>
              <a:t>nt</a:t>
            </a:r>
            <a:r>
              <a:rPr lang="es-MX" dirty="0">
                <a:solidFill>
                  <a:srgbClr val="000000"/>
                </a:solidFill>
                <a:latin typeface="Calibri"/>
                <a:ea typeface="Calibri"/>
                <a:cs typeface="Calibri"/>
              </a:rPr>
              <a:t>o</a:t>
            </a:r>
            <a:r>
              <a:rPr lang="es-MX" spc="30" dirty="0">
                <a:solidFill>
                  <a:srgbClr val="000000"/>
                </a:solidFill>
                <a:latin typeface="Calibri"/>
                <a:ea typeface="Calibri"/>
                <a:cs typeface="Calibri"/>
              </a:rPr>
              <a:t> </a:t>
            </a:r>
            <a:r>
              <a:rPr lang="es-MX" dirty="0">
                <a:solidFill>
                  <a:srgbClr val="000000"/>
                </a:solidFill>
                <a:latin typeface="Calibri"/>
                <a:ea typeface="Calibri"/>
                <a:cs typeface="Calibri"/>
              </a:rPr>
              <a:t>cue</a:t>
            </a:r>
            <a:r>
              <a:rPr lang="es-MX" spc="-19" dirty="0">
                <a:solidFill>
                  <a:srgbClr val="000000"/>
                </a:solidFill>
                <a:latin typeface="Calibri"/>
                <a:ea typeface="Calibri"/>
                <a:cs typeface="Calibri"/>
              </a:rPr>
              <a:t>nt</a:t>
            </a:r>
            <a:r>
              <a:rPr lang="es-MX" dirty="0">
                <a:solidFill>
                  <a:srgbClr val="000000"/>
                </a:solidFill>
                <a:latin typeface="Calibri"/>
                <a:ea typeface="Calibri"/>
                <a:cs typeface="Calibri"/>
              </a:rPr>
              <a:t>an</a:t>
            </a:r>
            <a:r>
              <a:rPr lang="es-MX" spc="41" dirty="0">
                <a:solidFill>
                  <a:srgbClr val="000000"/>
                </a:solidFill>
                <a:latin typeface="Calibri"/>
                <a:ea typeface="Calibri"/>
                <a:cs typeface="Calibri"/>
              </a:rPr>
              <a:t> </a:t>
            </a:r>
            <a:r>
              <a:rPr lang="es-MX" spc="-15" dirty="0">
                <a:solidFill>
                  <a:srgbClr val="000000"/>
                </a:solidFill>
                <a:latin typeface="Calibri"/>
                <a:ea typeface="Calibri"/>
                <a:cs typeface="Calibri"/>
              </a:rPr>
              <a:t>c</a:t>
            </a:r>
            <a:r>
              <a:rPr lang="es-MX" dirty="0">
                <a:solidFill>
                  <a:srgbClr val="000000"/>
                </a:solidFill>
                <a:latin typeface="Calibri"/>
                <a:ea typeface="Calibri"/>
                <a:cs typeface="Calibri"/>
              </a:rPr>
              <a:t>on</a:t>
            </a:r>
            <a:r>
              <a:rPr lang="es-MX" spc="34" dirty="0">
                <a:solidFill>
                  <a:srgbClr val="000000"/>
                </a:solidFill>
                <a:latin typeface="Calibri"/>
                <a:ea typeface="Calibri"/>
                <a:cs typeface="Calibri"/>
              </a:rPr>
              <a:t> </a:t>
            </a:r>
            <a:r>
              <a:rPr lang="es-MX" spc="-8" dirty="0">
                <a:solidFill>
                  <a:srgbClr val="000000"/>
                </a:solidFill>
                <a:latin typeface="Calibri"/>
                <a:ea typeface="Calibri"/>
                <a:cs typeface="Calibri"/>
              </a:rPr>
              <a:t>u</a:t>
            </a:r>
            <a:r>
              <a:rPr lang="es-MX" dirty="0">
                <a:solidFill>
                  <a:srgbClr val="000000"/>
                </a:solidFill>
                <a:latin typeface="Calibri"/>
                <a:ea typeface="Calibri"/>
                <a:cs typeface="Calibri"/>
              </a:rPr>
              <a:t>n</a:t>
            </a:r>
            <a:r>
              <a:rPr lang="es-MX" spc="45" dirty="0">
                <a:solidFill>
                  <a:srgbClr val="000000"/>
                </a:solidFill>
                <a:latin typeface="Calibri"/>
                <a:ea typeface="Calibri"/>
                <a:cs typeface="Calibri"/>
              </a:rPr>
              <a:t> </a:t>
            </a:r>
            <a:r>
              <a:rPr lang="es-MX" spc="-26" dirty="0">
                <a:solidFill>
                  <a:srgbClr val="000000"/>
                </a:solidFill>
                <a:latin typeface="Calibri"/>
                <a:ea typeface="Calibri"/>
                <a:cs typeface="Calibri"/>
              </a:rPr>
              <a:t>r</a:t>
            </a:r>
            <a:r>
              <a:rPr lang="es-MX" dirty="0">
                <a:solidFill>
                  <a:srgbClr val="000000"/>
                </a:solidFill>
                <a:latin typeface="Calibri"/>
                <a:ea typeface="Calibri"/>
                <a:cs typeface="Calibri"/>
              </a:rPr>
              <a:t>e</a:t>
            </a:r>
            <a:r>
              <a:rPr lang="es-MX" spc="8" dirty="0">
                <a:solidFill>
                  <a:srgbClr val="000000"/>
                </a:solidFill>
                <a:latin typeface="Calibri"/>
                <a:ea typeface="Calibri"/>
                <a:cs typeface="Calibri"/>
              </a:rPr>
              <a:t>c</a:t>
            </a:r>
            <a:r>
              <a:rPr lang="es-MX" dirty="0">
                <a:solidFill>
                  <a:srgbClr val="000000"/>
                </a:solidFill>
                <a:latin typeface="Calibri"/>
                <a:ea typeface="Calibri"/>
                <a:cs typeface="Calibri"/>
              </a:rPr>
              <a:t>e</a:t>
            </a:r>
            <a:r>
              <a:rPr lang="es-MX" spc="-4" dirty="0">
                <a:solidFill>
                  <a:srgbClr val="000000"/>
                </a:solidFill>
                <a:latin typeface="Calibri"/>
                <a:ea typeface="Calibri"/>
                <a:cs typeface="Calibri"/>
              </a:rPr>
              <a:t>p</a:t>
            </a:r>
            <a:r>
              <a:rPr lang="es-MX" spc="-19" dirty="0">
                <a:solidFill>
                  <a:srgbClr val="000000"/>
                </a:solidFill>
                <a:latin typeface="Calibri"/>
                <a:ea typeface="Calibri"/>
                <a:cs typeface="Calibri"/>
              </a:rPr>
              <a:t>t</a:t>
            </a:r>
            <a:r>
              <a:rPr lang="es-MX" spc="-8" dirty="0">
                <a:solidFill>
                  <a:srgbClr val="000000"/>
                </a:solidFill>
                <a:latin typeface="Calibri"/>
                <a:ea typeface="Calibri"/>
                <a:cs typeface="Calibri"/>
              </a:rPr>
              <a:t>á</a:t>
            </a:r>
            <a:r>
              <a:rPr lang="es-MX" dirty="0">
                <a:solidFill>
                  <a:srgbClr val="000000"/>
                </a:solidFill>
                <a:latin typeface="Calibri"/>
                <a:ea typeface="Calibri"/>
                <a:cs typeface="Calibri"/>
              </a:rPr>
              <a:t>c</a:t>
            </a:r>
            <a:r>
              <a:rPr lang="es-MX" spc="-8" dirty="0">
                <a:solidFill>
                  <a:srgbClr val="000000"/>
                </a:solidFill>
                <a:latin typeface="Calibri"/>
                <a:ea typeface="Calibri"/>
                <a:cs typeface="Calibri"/>
              </a:rPr>
              <a:t>u</a:t>
            </a:r>
            <a:r>
              <a:rPr lang="es-MX" dirty="0">
                <a:solidFill>
                  <a:srgbClr val="000000"/>
                </a:solidFill>
                <a:latin typeface="Calibri"/>
                <a:ea typeface="Calibri"/>
                <a:cs typeface="Calibri"/>
              </a:rPr>
              <a:t>lo pa</a:t>
            </a:r>
            <a:r>
              <a:rPr lang="es-MX" spc="-34" dirty="0">
                <a:solidFill>
                  <a:srgbClr val="000000"/>
                </a:solidFill>
                <a:latin typeface="Calibri"/>
                <a:ea typeface="Calibri"/>
                <a:cs typeface="Calibri"/>
              </a:rPr>
              <a:t>r</a:t>
            </a:r>
            <a:r>
              <a:rPr lang="es-MX" dirty="0">
                <a:solidFill>
                  <a:srgbClr val="000000"/>
                </a:solidFill>
                <a:latin typeface="Calibri"/>
                <a:ea typeface="Calibri"/>
                <a:cs typeface="Calibri"/>
              </a:rPr>
              <a:t>a inser</a:t>
            </a:r>
            <a:r>
              <a:rPr lang="es-MX" spc="-11" dirty="0">
                <a:solidFill>
                  <a:srgbClr val="000000"/>
                </a:solidFill>
                <a:latin typeface="Calibri"/>
                <a:ea typeface="Calibri"/>
                <a:cs typeface="Calibri"/>
              </a:rPr>
              <a:t>t</a:t>
            </a:r>
            <a:r>
              <a:rPr lang="es-MX" dirty="0">
                <a:solidFill>
                  <a:srgbClr val="000000"/>
                </a:solidFill>
                <a:latin typeface="Calibri"/>
                <a:ea typeface="Calibri"/>
                <a:cs typeface="Calibri"/>
              </a:rPr>
              <a:t>ar</a:t>
            </a:r>
            <a:r>
              <a:rPr lang="es-MX" spc="-30" dirty="0">
                <a:solidFill>
                  <a:srgbClr val="000000"/>
                </a:solidFill>
                <a:latin typeface="Calibri"/>
                <a:ea typeface="Calibri"/>
                <a:cs typeface="Calibri"/>
              </a:rPr>
              <a:t> </a:t>
            </a:r>
            <a:r>
              <a:rPr lang="es-MX" spc="4" dirty="0">
                <a:solidFill>
                  <a:srgbClr val="000000"/>
                </a:solidFill>
                <a:latin typeface="Calibri"/>
                <a:ea typeface="Calibri"/>
                <a:cs typeface="Calibri"/>
              </a:rPr>
              <a:t>e</a:t>
            </a:r>
            <a:r>
              <a:rPr lang="es-MX" dirty="0">
                <a:solidFill>
                  <a:srgbClr val="000000"/>
                </a:solidFill>
                <a:latin typeface="Calibri"/>
                <a:ea typeface="Calibri"/>
                <a:cs typeface="Calibri"/>
              </a:rPr>
              <a:t>l</a:t>
            </a:r>
            <a:r>
              <a:rPr lang="es-MX" spc="-8" dirty="0">
                <a:solidFill>
                  <a:srgbClr val="000000"/>
                </a:solidFill>
                <a:latin typeface="Calibri"/>
                <a:ea typeface="Calibri"/>
                <a:cs typeface="Calibri"/>
              </a:rPr>
              <a:t> </a:t>
            </a:r>
            <a:r>
              <a:rPr lang="es-MX" dirty="0">
                <a:solidFill>
                  <a:srgbClr val="000000"/>
                </a:solidFill>
                <a:latin typeface="Calibri"/>
                <a:ea typeface="Calibri"/>
                <a:cs typeface="Calibri"/>
              </a:rPr>
              <a:t>chip SI</a:t>
            </a:r>
            <a:r>
              <a:rPr lang="es-MX" spc="-4" dirty="0">
                <a:solidFill>
                  <a:srgbClr val="000000"/>
                </a:solidFill>
                <a:latin typeface="Calibri"/>
                <a:ea typeface="Calibri"/>
                <a:cs typeface="Calibri"/>
              </a:rPr>
              <a:t>M</a:t>
            </a:r>
            <a:r>
              <a:rPr lang="es-MX" dirty="0">
                <a:solidFill>
                  <a:srgbClr val="000000"/>
                </a:solidFill>
                <a:latin typeface="Calibri"/>
                <a:ea typeface="Calibri"/>
                <a:cs typeface="Calibri"/>
              </a:rPr>
              <a:t>.</a:t>
            </a:r>
            <a:endParaRPr lang="es-MX" dirty="0"/>
          </a:p>
        </p:txBody>
      </p:sp>
    </p:spTree>
    <p:extLst>
      <p:ext uri="{BB962C8B-B14F-4D97-AF65-F5344CB8AC3E}">
        <p14:creationId xmlns:p14="http://schemas.microsoft.com/office/powerpoint/2010/main" val="50902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pPr marL="226219" marR="5715" indent="0" algn="just">
              <a:lnSpc>
                <a:spcPct val="78000"/>
              </a:lnSpc>
              <a:spcAft>
                <a:spcPts val="0"/>
              </a:spcAft>
              <a:buNone/>
              <a:tabLst>
                <a:tab pos="438150" algn="l"/>
              </a:tabLst>
            </a:pPr>
            <a:r>
              <a:rPr lang="es-MX" spc="-34" dirty="0">
                <a:solidFill>
                  <a:srgbClr val="000000"/>
                </a:solidFill>
                <a:latin typeface="Calibri"/>
                <a:ea typeface="Calibri"/>
                <a:cs typeface="Calibri"/>
              </a:rPr>
              <a:t>P</a:t>
            </a:r>
            <a:r>
              <a:rPr lang="es-MX" dirty="0">
                <a:solidFill>
                  <a:srgbClr val="000000"/>
                </a:solidFill>
                <a:latin typeface="Calibri"/>
                <a:ea typeface="Calibri"/>
                <a:cs typeface="Calibri"/>
              </a:rPr>
              <a:t>a</a:t>
            </a:r>
            <a:r>
              <a:rPr lang="es-MX" spc="-30" dirty="0">
                <a:solidFill>
                  <a:srgbClr val="000000"/>
                </a:solidFill>
                <a:latin typeface="Calibri"/>
                <a:ea typeface="Calibri"/>
                <a:cs typeface="Calibri"/>
              </a:rPr>
              <a:t>r</a:t>
            </a:r>
            <a:r>
              <a:rPr lang="es-MX" dirty="0">
                <a:solidFill>
                  <a:srgbClr val="000000"/>
                </a:solidFill>
                <a:latin typeface="Calibri"/>
                <a:ea typeface="Calibri"/>
                <a:cs typeface="Calibri"/>
              </a:rPr>
              <a:t>a  </a:t>
            </a:r>
            <a:r>
              <a:rPr lang="es-MX" spc="60" dirty="0">
                <a:solidFill>
                  <a:srgbClr val="000000"/>
                </a:solidFill>
                <a:latin typeface="Calibri"/>
                <a:ea typeface="Calibri"/>
                <a:cs typeface="Calibri"/>
              </a:rPr>
              <a:t> </a:t>
            </a:r>
            <a:r>
              <a:rPr lang="es-MX" spc="-23" dirty="0">
                <a:solidFill>
                  <a:srgbClr val="000000"/>
                </a:solidFill>
                <a:latin typeface="Calibri"/>
                <a:ea typeface="Calibri"/>
                <a:cs typeface="Calibri"/>
              </a:rPr>
              <a:t>c</a:t>
            </a:r>
            <a:r>
              <a:rPr lang="es-MX" spc="4" dirty="0">
                <a:solidFill>
                  <a:srgbClr val="000000"/>
                </a:solidFill>
                <a:latin typeface="Calibri"/>
                <a:ea typeface="Calibri"/>
                <a:cs typeface="Calibri"/>
              </a:rPr>
              <a:t>o</a:t>
            </a:r>
            <a:r>
              <a:rPr lang="es-MX" spc="-19" dirty="0">
                <a:solidFill>
                  <a:srgbClr val="000000"/>
                </a:solidFill>
                <a:latin typeface="Calibri"/>
                <a:ea typeface="Calibri"/>
                <a:cs typeface="Calibri"/>
              </a:rPr>
              <a:t>n</a:t>
            </a:r>
            <a:r>
              <a:rPr lang="es-MX" dirty="0">
                <a:solidFill>
                  <a:srgbClr val="000000"/>
                </a:solidFill>
                <a:latin typeface="Calibri"/>
                <a:ea typeface="Calibri"/>
                <a:cs typeface="Calibri"/>
              </a:rPr>
              <a:t>t</a:t>
            </a:r>
            <a:r>
              <a:rPr lang="es-MX" spc="-26" dirty="0">
                <a:solidFill>
                  <a:srgbClr val="000000"/>
                </a:solidFill>
                <a:latin typeface="Calibri"/>
                <a:ea typeface="Calibri"/>
                <a:cs typeface="Calibri"/>
              </a:rPr>
              <a:t>r</a:t>
            </a:r>
            <a:r>
              <a:rPr lang="es-MX" spc="4" dirty="0">
                <a:solidFill>
                  <a:srgbClr val="000000"/>
                </a:solidFill>
                <a:latin typeface="Calibri"/>
                <a:ea typeface="Calibri"/>
                <a:cs typeface="Calibri"/>
              </a:rPr>
              <a:t>o</a:t>
            </a:r>
            <a:r>
              <a:rPr lang="es-MX" spc="-8" dirty="0">
                <a:solidFill>
                  <a:srgbClr val="000000"/>
                </a:solidFill>
                <a:latin typeface="Calibri"/>
                <a:ea typeface="Calibri"/>
                <a:cs typeface="Calibri"/>
              </a:rPr>
              <a:t>l</a:t>
            </a:r>
            <a:r>
              <a:rPr lang="es-MX" dirty="0">
                <a:solidFill>
                  <a:srgbClr val="000000"/>
                </a:solidFill>
                <a:latin typeface="Calibri"/>
                <a:ea typeface="Calibri"/>
                <a:cs typeface="Calibri"/>
              </a:rPr>
              <a:t>ar  </a:t>
            </a:r>
            <a:r>
              <a:rPr lang="es-MX" spc="41" dirty="0">
                <a:solidFill>
                  <a:srgbClr val="000000"/>
                </a:solidFill>
                <a:latin typeface="Calibri"/>
                <a:ea typeface="Calibri"/>
                <a:cs typeface="Calibri"/>
              </a:rPr>
              <a:t> </a:t>
            </a:r>
            <a:r>
              <a:rPr lang="es-MX" dirty="0">
                <a:solidFill>
                  <a:srgbClr val="000000"/>
                </a:solidFill>
                <a:latin typeface="Calibri"/>
                <a:ea typeface="Calibri"/>
                <a:cs typeface="Calibri"/>
              </a:rPr>
              <a:t>a  </a:t>
            </a:r>
            <a:r>
              <a:rPr lang="es-MX" spc="83" dirty="0">
                <a:solidFill>
                  <a:srgbClr val="000000"/>
                </a:solidFill>
                <a:latin typeface="Calibri"/>
                <a:ea typeface="Calibri"/>
                <a:cs typeface="Calibri"/>
              </a:rPr>
              <a:t> </a:t>
            </a:r>
            <a:r>
              <a:rPr lang="es-MX" dirty="0">
                <a:solidFill>
                  <a:srgbClr val="000000"/>
                </a:solidFill>
                <a:latin typeface="Calibri"/>
                <a:ea typeface="Calibri"/>
                <a:cs typeface="Calibri"/>
              </a:rPr>
              <a:t>los  </a:t>
            </a:r>
            <a:r>
              <a:rPr lang="es-MX" spc="79" dirty="0">
                <a:solidFill>
                  <a:srgbClr val="000000"/>
                </a:solidFill>
                <a:latin typeface="Calibri"/>
                <a:ea typeface="Calibri"/>
                <a:cs typeface="Calibri"/>
              </a:rPr>
              <a:t> </a:t>
            </a:r>
            <a:r>
              <a:rPr lang="es-MX" spc="4" dirty="0">
                <a:solidFill>
                  <a:srgbClr val="000000"/>
                </a:solidFill>
                <a:latin typeface="Calibri"/>
                <a:ea typeface="Calibri"/>
                <a:cs typeface="Calibri"/>
              </a:rPr>
              <a:t>mó</a:t>
            </a:r>
            <a:r>
              <a:rPr lang="es-MX" dirty="0">
                <a:solidFill>
                  <a:srgbClr val="000000"/>
                </a:solidFill>
                <a:latin typeface="Calibri"/>
                <a:ea typeface="Calibri"/>
                <a:cs typeface="Calibri"/>
              </a:rPr>
              <a:t>dems  </a:t>
            </a:r>
            <a:r>
              <a:rPr lang="es-MX" spc="41" dirty="0">
                <a:solidFill>
                  <a:srgbClr val="000000"/>
                </a:solidFill>
                <a:latin typeface="Calibri"/>
                <a:ea typeface="Calibri"/>
                <a:cs typeface="Calibri"/>
              </a:rPr>
              <a:t> </a:t>
            </a:r>
            <a:r>
              <a:rPr lang="es-MX" dirty="0">
                <a:solidFill>
                  <a:srgbClr val="000000"/>
                </a:solidFill>
                <a:latin typeface="Calibri"/>
                <a:ea typeface="Calibri"/>
                <a:cs typeface="Calibri"/>
              </a:rPr>
              <a:t>GS</a:t>
            </a:r>
            <a:r>
              <a:rPr lang="es-MX" spc="8" dirty="0">
                <a:solidFill>
                  <a:srgbClr val="000000"/>
                </a:solidFill>
                <a:latin typeface="Calibri"/>
                <a:ea typeface="Calibri"/>
                <a:cs typeface="Calibri"/>
              </a:rPr>
              <a:t>M</a:t>
            </a:r>
            <a:r>
              <a:rPr lang="es-MX" dirty="0">
                <a:solidFill>
                  <a:srgbClr val="000000"/>
                </a:solidFill>
                <a:latin typeface="Calibri"/>
                <a:ea typeface="Calibri"/>
                <a:cs typeface="Calibri"/>
              </a:rPr>
              <a:t>,  </a:t>
            </a:r>
            <a:r>
              <a:rPr lang="es-MX" spc="53" dirty="0">
                <a:solidFill>
                  <a:srgbClr val="000000"/>
                </a:solidFill>
                <a:latin typeface="Calibri"/>
                <a:ea typeface="Calibri"/>
                <a:cs typeface="Calibri"/>
              </a:rPr>
              <a:t> </a:t>
            </a:r>
            <a:r>
              <a:rPr lang="es-MX" spc="-26" dirty="0">
                <a:solidFill>
                  <a:srgbClr val="000000"/>
                </a:solidFill>
                <a:latin typeface="Calibri"/>
                <a:ea typeface="Calibri"/>
                <a:cs typeface="Calibri"/>
              </a:rPr>
              <a:t>y</a:t>
            </a:r>
            <a:r>
              <a:rPr lang="es-MX" dirty="0">
                <a:solidFill>
                  <a:srgbClr val="000000"/>
                </a:solidFill>
                <a:latin typeface="Calibri"/>
                <a:ea typeface="Calibri"/>
                <a:cs typeface="Calibri"/>
              </a:rPr>
              <a:t>a  </a:t>
            </a:r>
            <a:r>
              <a:rPr lang="es-MX" spc="79" dirty="0">
                <a:solidFill>
                  <a:srgbClr val="000000"/>
                </a:solidFill>
                <a:latin typeface="Calibri"/>
                <a:ea typeface="Calibri"/>
                <a:cs typeface="Calibri"/>
              </a:rPr>
              <a:t> </a:t>
            </a:r>
            <a:r>
              <a:rPr lang="es-MX" dirty="0">
                <a:solidFill>
                  <a:srgbClr val="000000"/>
                </a:solidFill>
                <a:latin typeface="Calibri"/>
                <a:ea typeface="Calibri"/>
                <a:cs typeface="Calibri"/>
              </a:rPr>
              <a:t>sea  </a:t>
            </a:r>
            <a:r>
              <a:rPr lang="es-MX" spc="79" dirty="0">
                <a:solidFill>
                  <a:srgbClr val="000000"/>
                </a:solidFill>
                <a:latin typeface="Calibri"/>
                <a:ea typeface="Calibri"/>
                <a:cs typeface="Calibri"/>
              </a:rPr>
              <a:t> </a:t>
            </a:r>
            <a:r>
              <a:rPr lang="es-MX" dirty="0">
                <a:solidFill>
                  <a:srgbClr val="000000"/>
                </a:solidFill>
                <a:latin typeface="Calibri"/>
                <a:ea typeface="Calibri"/>
                <a:cs typeface="Calibri"/>
              </a:rPr>
              <a:t>desde  </a:t>
            </a:r>
            <a:r>
              <a:rPr lang="es-MX" spc="56" dirty="0">
                <a:solidFill>
                  <a:srgbClr val="000000"/>
                </a:solidFill>
                <a:latin typeface="Calibri"/>
                <a:ea typeface="Calibri"/>
                <a:cs typeface="Calibri"/>
              </a:rPr>
              <a:t> </a:t>
            </a:r>
            <a:r>
              <a:rPr lang="es-MX" dirty="0">
                <a:solidFill>
                  <a:srgbClr val="000000"/>
                </a:solidFill>
                <a:latin typeface="Calibri"/>
                <a:ea typeface="Calibri"/>
                <a:cs typeface="Calibri"/>
              </a:rPr>
              <a:t>la </a:t>
            </a:r>
            <a:r>
              <a:rPr lang="es-MX" spc="-23" dirty="0">
                <a:solidFill>
                  <a:srgbClr val="000000"/>
                </a:solidFill>
                <a:latin typeface="Calibri"/>
                <a:ea typeface="Calibri"/>
                <a:cs typeface="Calibri"/>
              </a:rPr>
              <a:t>c</a:t>
            </a:r>
            <a:r>
              <a:rPr lang="es-MX" dirty="0">
                <a:solidFill>
                  <a:srgbClr val="000000"/>
                </a:solidFill>
                <a:latin typeface="Calibri"/>
                <a:ea typeface="Calibri"/>
                <a:cs typeface="Calibri"/>
              </a:rPr>
              <a:t>ompu</a:t>
            </a:r>
            <a:r>
              <a:rPr lang="es-MX" spc="-26" dirty="0">
                <a:solidFill>
                  <a:srgbClr val="000000"/>
                </a:solidFill>
                <a:latin typeface="Calibri"/>
                <a:ea typeface="Calibri"/>
                <a:cs typeface="Calibri"/>
              </a:rPr>
              <a:t>t</a:t>
            </a:r>
            <a:r>
              <a:rPr lang="es-MX" dirty="0">
                <a:solidFill>
                  <a:srgbClr val="000000"/>
                </a:solidFill>
                <a:latin typeface="Calibri"/>
                <a:ea typeface="Calibri"/>
                <a:cs typeface="Calibri"/>
              </a:rPr>
              <a:t>ado</a:t>
            </a:r>
            <a:r>
              <a:rPr lang="es-MX" spc="-34" dirty="0">
                <a:solidFill>
                  <a:srgbClr val="000000"/>
                </a:solidFill>
                <a:latin typeface="Calibri"/>
                <a:ea typeface="Calibri"/>
                <a:cs typeface="Calibri"/>
              </a:rPr>
              <a:t>r</a:t>
            </a:r>
            <a:r>
              <a:rPr lang="es-MX" dirty="0">
                <a:solidFill>
                  <a:srgbClr val="000000"/>
                </a:solidFill>
                <a:latin typeface="Calibri"/>
                <a:ea typeface="Calibri"/>
                <a:cs typeface="Calibri"/>
              </a:rPr>
              <a:t>a</a:t>
            </a:r>
            <a:r>
              <a:rPr lang="es-MX" spc="-19" dirty="0">
                <a:solidFill>
                  <a:srgbClr val="000000"/>
                </a:solidFill>
                <a:latin typeface="Calibri"/>
                <a:ea typeface="Calibri"/>
                <a:cs typeface="Calibri"/>
              </a:rPr>
              <a:t> </a:t>
            </a:r>
            <a:r>
              <a:rPr lang="es-MX" spc="4" dirty="0">
                <a:solidFill>
                  <a:srgbClr val="000000"/>
                </a:solidFill>
                <a:latin typeface="Calibri"/>
                <a:ea typeface="Calibri"/>
                <a:cs typeface="Calibri"/>
              </a:rPr>
              <a:t>P</a:t>
            </a:r>
            <a:r>
              <a:rPr lang="es-MX" dirty="0">
                <a:solidFill>
                  <a:srgbClr val="000000"/>
                </a:solidFill>
                <a:latin typeface="Calibri"/>
                <a:ea typeface="Calibri"/>
                <a:cs typeface="Calibri"/>
              </a:rPr>
              <a:t>C</a:t>
            </a:r>
            <a:r>
              <a:rPr lang="es-MX" spc="60" dirty="0">
                <a:solidFill>
                  <a:srgbClr val="000000"/>
                </a:solidFill>
                <a:latin typeface="Calibri"/>
                <a:ea typeface="Calibri"/>
                <a:cs typeface="Calibri"/>
              </a:rPr>
              <a:t> </a:t>
            </a:r>
            <a:r>
              <a:rPr lang="es-MX" dirty="0" err="1">
                <a:solidFill>
                  <a:srgbClr val="000000"/>
                </a:solidFill>
                <a:latin typeface="Calibri"/>
                <a:ea typeface="Calibri"/>
                <a:cs typeface="Calibri"/>
              </a:rPr>
              <a:t>ó</a:t>
            </a:r>
            <a:r>
              <a:rPr lang="es-MX" spc="71" dirty="0">
                <a:solidFill>
                  <a:srgbClr val="000000"/>
                </a:solidFill>
                <a:latin typeface="Calibri"/>
                <a:ea typeface="Calibri"/>
                <a:cs typeface="Calibri"/>
              </a:rPr>
              <a:t> </a:t>
            </a:r>
            <a:r>
              <a:rPr lang="es-MX" dirty="0">
                <a:solidFill>
                  <a:srgbClr val="000000"/>
                </a:solidFill>
                <a:latin typeface="Calibri"/>
                <a:ea typeface="Calibri"/>
                <a:cs typeface="Calibri"/>
              </a:rPr>
              <a:t>des</a:t>
            </a:r>
            <a:r>
              <a:rPr lang="es-MX" spc="4" dirty="0">
                <a:solidFill>
                  <a:srgbClr val="000000"/>
                </a:solidFill>
                <a:latin typeface="Calibri"/>
                <a:ea typeface="Calibri"/>
                <a:cs typeface="Calibri"/>
              </a:rPr>
              <a:t>d</a:t>
            </a:r>
            <a:r>
              <a:rPr lang="es-MX" dirty="0">
                <a:solidFill>
                  <a:srgbClr val="000000"/>
                </a:solidFill>
                <a:latin typeface="Calibri"/>
                <a:ea typeface="Calibri"/>
                <a:cs typeface="Calibri"/>
              </a:rPr>
              <a:t>e</a:t>
            </a:r>
            <a:r>
              <a:rPr lang="es-MX" spc="45" dirty="0">
                <a:solidFill>
                  <a:srgbClr val="000000"/>
                </a:solidFill>
                <a:latin typeface="Calibri"/>
                <a:ea typeface="Calibri"/>
                <a:cs typeface="Calibri"/>
              </a:rPr>
              <a:t> </a:t>
            </a:r>
            <a:r>
              <a:rPr lang="es-MX" dirty="0">
                <a:solidFill>
                  <a:srgbClr val="000000"/>
                </a:solidFill>
                <a:latin typeface="Calibri"/>
                <a:ea typeface="Calibri"/>
                <a:cs typeface="Calibri"/>
              </a:rPr>
              <a:t>un</a:t>
            </a:r>
            <a:r>
              <a:rPr lang="es-MX" spc="75" dirty="0">
                <a:solidFill>
                  <a:srgbClr val="000000"/>
                </a:solidFill>
                <a:latin typeface="Calibri"/>
                <a:ea typeface="Calibri"/>
                <a:cs typeface="Calibri"/>
              </a:rPr>
              <a:t> </a:t>
            </a:r>
            <a:r>
              <a:rPr lang="es-MX" dirty="0" err="1">
                <a:solidFill>
                  <a:srgbClr val="000000"/>
                </a:solidFill>
                <a:latin typeface="Calibri"/>
                <a:ea typeface="Calibri"/>
                <a:cs typeface="Calibri"/>
              </a:rPr>
              <a:t>mi</a:t>
            </a:r>
            <a:r>
              <a:rPr lang="es-MX" spc="-8" dirty="0" err="1">
                <a:solidFill>
                  <a:srgbClr val="000000"/>
                </a:solidFill>
                <a:latin typeface="Calibri"/>
                <a:ea typeface="Calibri"/>
                <a:cs typeface="Calibri"/>
              </a:rPr>
              <a:t>c</a:t>
            </a:r>
            <a:r>
              <a:rPr lang="es-MX" spc="-26" dirty="0" err="1">
                <a:solidFill>
                  <a:srgbClr val="000000"/>
                </a:solidFill>
                <a:latin typeface="Calibri"/>
                <a:ea typeface="Calibri"/>
                <a:cs typeface="Calibri"/>
              </a:rPr>
              <a:t>r</a:t>
            </a:r>
            <a:r>
              <a:rPr lang="es-MX" dirty="0" err="1">
                <a:solidFill>
                  <a:srgbClr val="000000"/>
                </a:solidFill>
                <a:latin typeface="Calibri"/>
                <a:ea typeface="Calibri"/>
                <a:cs typeface="Calibri"/>
              </a:rPr>
              <a:t>o</a:t>
            </a:r>
            <a:r>
              <a:rPr lang="es-MX" spc="-19" dirty="0" err="1">
                <a:solidFill>
                  <a:srgbClr val="000000"/>
                </a:solidFill>
                <a:latin typeface="Calibri"/>
                <a:ea typeface="Calibri"/>
                <a:cs typeface="Calibri"/>
              </a:rPr>
              <a:t>c</a:t>
            </a:r>
            <a:r>
              <a:rPr lang="es-MX" dirty="0" err="1">
                <a:solidFill>
                  <a:srgbClr val="000000"/>
                </a:solidFill>
                <a:latin typeface="Calibri"/>
                <a:ea typeface="Calibri"/>
                <a:cs typeface="Calibri"/>
              </a:rPr>
              <a:t>o</a:t>
            </a:r>
            <a:r>
              <a:rPr lang="es-MX" spc="-15" dirty="0" err="1">
                <a:solidFill>
                  <a:srgbClr val="000000"/>
                </a:solidFill>
                <a:latin typeface="Calibri"/>
                <a:ea typeface="Calibri"/>
                <a:cs typeface="Calibri"/>
              </a:rPr>
              <a:t>n</a:t>
            </a:r>
            <a:r>
              <a:rPr lang="es-MX" spc="4" dirty="0" err="1">
                <a:solidFill>
                  <a:srgbClr val="000000"/>
                </a:solidFill>
                <a:latin typeface="Calibri"/>
                <a:ea typeface="Calibri"/>
                <a:cs typeface="Calibri"/>
              </a:rPr>
              <a:t>t</a:t>
            </a:r>
            <a:r>
              <a:rPr lang="es-MX" spc="-26" dirty="0" err="1">
                <a:solidFill>
                  <a:srgbClr val="000000"/>
                </a:solidFill>
                <a:latin typeface="Calibri"/>
                <a:ea typeface="Calibri"/>
                <a:cs typeface="Calibri"/>
              </a:rPr>
              <a:t>r</a:t>
            </a:r>
            <a:r>
              <a:rPr lang="es-MX" dirty="0" err="1">
                <a:solidFill>
                  <a:srgbClr val="000000"/>
                </a:solidFill>
                <a:latin typeface="Calibri"/>
                <a:ea typeface="Calibri"/>
                <a:cs typeface="Calibri"/>
              </a:rPr>
              <a:t>ola</a:t>
            </a:r>
            <a:r>
              <a:rPr lang="es-MX" spc="-4" dirty="0" err="1">
                <a:solidFill>
                  <a:srgbClr val="000000"/>
                </a:solidFill>
                <a:latin typeface="Calibri"/>
                <a:ea typeface="Calibri"/>
                <a:cs typeface="Calibri"/>
              </a:rPr>
              <a:t>d</a:t>
            </a:r>
            <a:r>
              <a:rPr lang="es-MX" dirty="0" err="1">
                <a:solidFill>
                  <a:srgbClr val="000000"/>
                </a:solidFill>
                <a:latin typeface="Calibri"/>
                <a:ea typeface="Calibri"/>
                <a:cs typeface="Calibri"/>
              </a:rPr>
              <a:t>o</a:t>
            </a:r>
            <a:r>
              <a:rPr lang="es-MX" spc="-139" dirty="0" err="1">
                <a:solidFill>
                  <a:srgbClr val="000000"/>
                </a:solidFill>
                <a:latin typeface="Calibri"/>
                <a:ea typeface="Calibri"/>
                <a:cs typeface="Calibri"/>
              </a:rPr>
              <a:t>r</a:t>
            </a:r>
            <a:r>
              <a:rPr lang="es-MX" dirty="0">
                <a:solidFill>
                  <a:srgbClr val="000000"/>
                </a:solidFill>
                <a:latin typeface="Calibri"/>
                <a:ea typeface="Calibri"/>
                <a:cs typeface="Calibri"/>
              </a:rPr>
              <a:t>,</a:t>
            </a:r>
            <a:r>
              <a:rPr lang="es-MX" spc="-45" dirty="0">
                <a:solidFill>
                  <a:srgbClr val="000000"/>
                </a:solidFill>
                <a:latin typeface="Calibri"/>
                <a:ea typeface="Calibri"/>
                <a:cs typeface="Calibri"/>
              </a:rPr>
              <a:t> </a:t>
            </a:r>
            <a:r>
              <a:rPr lang="es-MX" spc="4" dirty="0">
                <a:solidFill>
                  <a:srgbClr val="000000"/>
                </a:solidFill>
                <a:latin typeface="Calibri"/>
                <a:ea typeface="Calibri"/>
                <a:cs typeface="Calibri"/>
              </a:rPr>
              <a:t>s</a:t>
            </a:r>
            <a:r>
              <a:rPr lang="es-MX" dirty="0">
                <a:solidFill>
                  <a:srgbClr val="000000"/>
                </a:solidFill>
                <a:latin typeface="Calibri"/>
                <a:ea typeface="Calibri"/>
                <a:cs typeface="Calibri"/>
              </a:rPr>
              <a:t>e</a:t>
            </a:r>
            <a:r>
              <a:rPr lang="es-MX" spc="60" dirty="0">
                <a:solidFill>
                  <a:srgbClr val="000000"/>
                </a:solidFill>
                <a:latin typeface="Calibri"/>
                <a:ea typeface="Calibri"/>
                <a:cs typeface="Calibri"/>
              </a:rPr>
              <a:t> </a:t>
            </a:r>
            <a:r>
              <a:rPr lang="es-MX" dirty="0">
                <a:solidFill>
                  <a:srgbClr val="000000"/>
                </a:solidFill>
                <a:latin typeface="Calibri"/>
                <a:ea typeface="Calibri"/>
                <a:cs typeface="Calibri"/>
              </a:rPr>
              <a:t>utili</a:t>
            </a:r>
            <a:r>
              <a:rPr lang="es-MX" spc="-26" dirty="0">
                <a:solidFill>
                  <a:srgbClr val="000000"/>
                </a:solidFill>
                <a:latin typeface="Calibri"/>
                <a:ea typeface="Calibri"/>
                <a:cs typeface="Calibri"/>
              </a:rPr>
              <a:t>z</a:t>
            </a:r>
            <a:r>
              <a:rPr lang="es-MX" dirty="0">
                <a:solidFill>
                  <a:srgbClr val="000000"/>
                </a:solidFill>
                <a:latin typeface="Calibri"/>
                <a:ea typeface="Calibri"/>
                <a:cs typeface="Calibri"/>
              </a:rPr>
              <a:t>an</a:t>
            </a:r>
            <a:r>
              <a:rPr lang="es-MX" spc="53" dirty="0">
                <a:solidFill>
                  <a:srgbClr val="000000"/>
                </a:solidFill>
                <a:latin typeface="Calibri"/>
                <a:ea typeface="Calibri"/>
                <a:cs typeface="Calibri"/>
              </a:rPr>
              <a:t> </a:t>
            </a:r>
            <a:r>
              <a:rPr lang="es-MX" dirty="0">
                <a:solidFill>
                  <a:srgbClr val="000000"/>
                </a:solidFill>
                <a:latin typeface="Calibri"/>
                <a:ea typeface="Calibri"/>
                <a:cs typeface="Calibri"/>
              </a:rPr>
              <a:t>los </a:t>
            </a:r>
            <a:r>
              <a:rPr lang="es-MX" spc="-23" dirty="0">
                <a:solidFill>
                  <a:srgbClr val="000000"/>
                </a:solidFill>
                <a:latin typeface="Calibri"/>
                <a:ea typeface="Calibri"/>
                <a:cs typeface="Calibri"/>
              </a:rPr>
              <a:t>c</a:t>
            </a:r>
            <a:r>
              <a:rPr lang="es-MX" spc="4" dirty="0">
                <a:solidFill>
                  <a:srgbClr val="000000"/>
                </a:solidFill>
                <a:latin typeface="Calibri"/>
                <a:ea typeface="Calibri"/>
                <a:cs typeface="Calibri"/>
              </a:rPr>
              <a:t>o</a:t>
            </a:r>
            <a:r>
              <a:rPr lang="es-MX" dirty="0">
                <a:solidFill>
                  <a:srgbClr val="000000"/>
                </a:solidFill>
                <a:latin typeface="Calibri"/>
                <a:ea typeface="Calibri"/>
                <a:cs typeface="Calibri"/>
              </a:rPr>
              <a:t>mandos </a:t>
            </a:r>
            <a:r>
              <a:rPr lang="es-MX" spc="-116" dirty="0">
                <a:solidFill>
                  <a:srgbClr val="000000"/>
                </a:solidFill>
                <a:latin typeface="Calibri"/>
                <a:ea typeface="Calibri"/>
                <a:cs typeface="Calibri"/>
              </a:rPr>
              <a:t>A</a:t>
            </a:r>
            <a:r>
              <a:rPr lang="es-MX" spc="-165" dirty="0">
                <a:solidFill>
                  <a:srgbClr val="000000"/>
                </a:solidFill>
                <a:latin typeface="Calibri"/>
                <a:ea typeface="Calibri"/>
                <a:cs typeface="Calibri"/>
              </a:rPr>
              <a:t>T</a:t>
            </a:r>
            <a:r>
              <a:rPr lang="es-MX" dirty="0">
                <a:solidFill>
                  <a:srgbClr val="000000"/>
                </a:solidFill>
                <a:latin typeface="Calibri"/>
                <a:ea typeface="Calibri"/>
                <a:cs typeface="Calibri"/>
              </a:rPr>
              <a:t>.</a:t>
            </a:r>
            <a:r>
              <a:rPr lang="es-MX" spc="38" dirty="0">
                <a:solidFill>
                  <a:srgbClr val="000000"/>
                </a:solidFill>
                <a:latin typeface="Calibri"/>
                <a:ea typeface="Calibri"/>
                <a:cs typeface="Calibri"/>
              </a:rPr>
              <a:t> </a:t>
            </a:r>
          </a:p>
          <a:p>
            <a:pPr marL="226219" marR="5715" indent="0" algn="just">
              <a:lnSpc>
                <a:spcPct val="78000"/>
              </a:lnSpc>
              <a:spcAft>
                <a:spcPts val="0"/>
              </a:spcAft>
              <a:buNone/>
              <a:tabLst>
                <a:tab pos="438150" algn="l"/>
              </a:tabLst>
            </a:pPr>
            <a:endParaRPr lang="es-MX" spc="38" dirty="0">
              <a:solidFill>
                <a:srgbClr val="000000"/>
              </a:solidFill>
              <a:latin typeface="Calibri"/>
              <a:ea typeface="Calibri"/>
              <a:cs typeface="Calibri"/>
            </a:endParaRPr>
          </a:p>
          <a:p>
            <a:pPr marL="226219" marR="5715" indent="0" algn="just">
              <a:lnSpc>
                <a:spcPct val="78000"/>
              </a:lnSpc>
              <a:spcAft>
                <a:spcPts val="0"/>
              </a:spcAft>
              <a:buNone/>
              <a:tabLst>
                <a:tab pos="438150" algn="l"/>
              </a:tabLst>
            </a:pPr>
            <a:r>
              <a:rPr lang="es-MX" dirty="0">
                <a:solidFill>
                  <a:srgbClr val="000000"/>
                </a:solidFill>
                <a:latin typeface="Calibri"/>
                <a:ea typeface="Calibri"/>
                <a:cs typeface="Calibri"/>
              </a:rPr>
              <a:t>A</a:t>
            </a:r>
            <a:r>
              <a:rPr lang="es-MX" spc="8" dirty="0">
                <a:solidFill>
                  <a:srgbClr val="000000"/>
                </a:solidFill>
                <a:latin typeface="Calibri"/>
                <a:ea typeface="Calibri"/>
                <a:cs typeface="Calibri"/>
              </a:rPr>
              <a:t>d</a:t>
            </a:r>
            <a:r>
              <a:rPr lang="es-MX" dirty="0">
                <a:solidFill>
                  <a:srgbClr val="000000"/>
                </a:solidFill>
                <a:latin typeface="Calibri"/>
                <a:ea typeface="Calibri"/>
                <a:cs typeface="Calibri"/>
              </a:rPr>
              <a:t>emás</a:t>
            </a:r>
            <a:r>
              <a:rPr lang="es-MX" spc="19" dirty="0">
                <a:solidFill>
                  <a:srgbClr val="000000"/>
                </a:solidFill>
                <a:latin typeface="Calibri"/>
                <a:ea typeface="Calibri"/>
                <a:cs typeface="Calibri"/>
              </a:rPr>
              <a:t> </a:t>
            </a:r>
            <a:r>
              <a:rPr lang="es-MX" dirty="0">
                <a:solidFill>
                  <a:srgbClr val="000000"/>
                </a:solidFill>
                <a:latin typeface="Calibri"/>
                <a:ea typeface="Calibri"/>
                <a:cs typeface="Calibri"/>
              </a:rPr>
              <a:t>de</a:t>
            </a:r>
            <a:r>
              <a:rPr lang="es-MX" spc="41" dirty="0">
                <a:solidFill>
                  <a:srgbClr val="000000"/>
                </a:solidFill>
                <a:latin typeface="Calibri"/>
                <a:ea typeface="Calibri"/>
                <a:cs typeface="Calibri"/>
              </a:rPr>
              <a:t> </a:t>
            </a:r>
            <a:r>
              <a:rPr lang="es-MX" dirty="0">
                <a:solidFill>
                  <a:srgbClr val="000000"/>
                </a:solidFill>
                <a:latin typeface="Calibri"/>
                <a:ea typeface="Calibri"/>
                <a:cs typeface="Calibri"/>
              </a:rPr>
              <a:t>los</a:t>
            </a:r>
            <a:r>
              <a:rPr lang="es-MX" spc="56" dirty="0">
                <a:solidFill>
                  <a:srgbClr val="000000"/>
                </a:solidFill>
                <a:latin typeface="Calibri"/>
                <a:ea typeface="Calibri"/>
                <a:cs typeface="Calibri"/>
              </a:rPr>
              <a:t> </a:t>
            </a:r>
            <a:r>
              <a:rPr lang="es-MX" spc="-23" dirty="0">
                <a:solidFill>
                  <a:srgbClr val="000000"/>
                </a:solidFill>
                <a:latin typeface="Calibri"/>
                <a:ea typeface="Calibri"/>
                <a:cs typeface="Calibri"/>
              </a:rPr>
              <a:t>c</a:t>
            </a:r>
            <a:r>
              <a:rPr lang="es-MX" spc="4" dirty="0">
                <a:solidFill>
                  <a:srgbClr val="000000"/>
                </a:solidFill>
                <a:latin typeface="Calibri"/>
                <a:ea typeface="Calibri"/>
                <a:cs typeface="Calibri"/>
              </a:rPr>
              <a:t>om</a:t>
            </a:r>
            <a:r>
              <a:rPr lang="es-MX" dirty="0">
                <a:solidFill>
                  <a:srgbClr val="000000"/>
                </a:solidFill>
                <a:latin typeface="Calibri"/>
                <a:ea typeface="Calibri"/>
                <a:cs typeface="Calibri"/>
              </a:rPr>
              <a:t>and</a:t>
            </a:r>
            <a:r>
              <a:rPr lang="es-MX" spc="4" dirty="0">
                <a:solidFill>
                  <a:srgbClr val="000000"/>
                </a:solidFill>
                <a:latin typeface="Calibri"/>
                <a:ea typeface="Calibri"/>
                <a:cs typeface="Calibri"/>
              </a:rPr>
              <a:t>o</a:t>
            </a:r>
            <a:r>
              <a:rPr lang="es-MX" dirty="0">
                <a:solidFill>
                  <a:srgbClr val="000000"/>
                </a:solidFill>
                <a:latin typeface="Calibri"/>
                <a:ea typeface="Calibri"/>
                <a:cs typeface="Calibri"/>
              </a:rPr>
              <a:t>s </a:t>
            </a:r>
            <a:r>
              <a:rPr lang="es-MX" spc="-124" dirty="0">
                <a:solidFill>
                  <a:srgbClr val="000000"/>
                </a:solidFill>
                <a:latin typeface="Calibri"/>
                <a:ea typeface="Calibri"/>
                <a:cs typeface="Calibri"/>
              </a:rPr>
              <a:t>A</a:t>
            </a:r>
            <a:r>
              <a:rPr lang="es-MX" dirty="0">
                <a:solidFill>
                  <a:srgbClr val="000000"/>
                </a:solidFill>
                <a:latin typeface="Calibri"/>
                <a:ea typeface="Calibri"/>
                <a:cs typeface="Calibri"/>
              </a:rPr>
              <a:t>T</a:t>
            </a:r>
            <a:r>
              <a:rPr lang="es-MX" spc="41" dirty="0">
                <a:solidFill>
                  <a:srgbClr val="000000"/>
                </a:solidFill>
                <a:latin typeface="Calibri"/>
                <a:ea typeface="Calibri"/>
                <a:cs typeface="Calibri"/>
              </a:rPr>
              <a:t> </a:t>
            </a:r>
            <a:r>
              <a:rPr lang="es-MX" spc="8" dirty="0">
                <a:solidFill>
                  <a:srgbClr val="000000"/>
                </a:solidFill>
                <a:latin typeface="Calibri"/>
                <a:ea typeface="Calibri"/>
                <a:cs typeface="Calibri"/>
              </a:rPr>
              <a:t>e</a:t>
            </a:r>
            <a:r>
              <a:rPr lang="es-MX" spc="-15" dirty="0">
                <a:solidFill>
                  <a:srgbClr val="000000"/>
                </a:solidFill>
                <a:latin typeface="Calibri"/>
                <a:ea typeface="Calibri"/>
                <a:cs typeface="Calibri"/>
              </a:rPr>
              <a:t>s</a:t>
            </a:r>
            <a:r>
              <a:rPr lang="es-MX" spc="-23" dirty="0">
                <a:solidFill>
                  <a:srgbClr val="000000"/>
                </a:solidFill>
                <a:latin typeface="Calibri"/>
                <a:ea typeface="Calibri"/>
                <a:cs typeface="Calibri"/>
              </a:rPr>
              <a:t>t</a:t>
            </a:r>
            <a:r>
              <a:rPr lang="es-MX" dirty="0">
                <a:solidFill>
                  <a:srgbClr val="000000"/>
                </a:solidFill>
                <a:latin typeface="Calibri"/>
                <a:ea typeface="Calibri"/>
                <a:cs typeface="Calibri"/>
              </a:rPr>
              <a:t>ánda</a:t>
            </a:r>
            <a:r>
              <a:rPr lang="es-MX" spc="-146" dirty="0">
                <a:solidFill>
                  <a:srgbClr val="000000"/>
                </a:solidFill>
                <a:latin typeface="Calibri"/>
                <a:ea typeface="Calibri"/>
                <a:cs typeface="Calibri"/>
              </a:rPr>
              <a:t>r</a:t>
            </a:r>
            <a:r>
              <a:rPr lang="es-MX" dirty="0">
                <a:solidFill>
                  <a:srgbClr val="000000"/>
                </a:solidFill>
                <a:latin typeface="Calibri"/>
                <a:ea typeface="Calibri"/>
                <a:cs typeface="Calibri"/>
              </a:rPr>
              <a:t>, uti</a:t>
            </a:r>
            <a:r>
              <a:rPr lang="es-MX" spc="-4" dirty="0">
                <a:solidFill>
                  <a:srgbClr val="000000"/>
                </a:solidFill>
                <a:latin typeface="Calibri"/>
                <a:ea typeface="Calibri"/>
                <a:cs typeface="Calibri"/>
              </a:rPr>
              <a:t>l</a:t>
            </a:r>
            <a:r>
              <a:rPr lang="es-MX" dirty="0">
                <a:solidFill>
                  <a:srgbClr val="000000"/>
                </a:solidFill>
                <a:latin typeface="Calibri"/>
                <a:ea typeface="Calibri"/>
                <a:cs typeface="Calibri"/>
              </a:rPr>
              <a:t>i</a:t>
            </a:r>
            <a:r>
              <a:rPr lang="es-MX" spc="-30" dirty="0">
                <a:solidFill>
                  <a:srgbClr val="000000"/>
                </a:solidFill>
                <a:latin typeface="Calibri"/>
                <a:ea typeface="Calibri"/>
                <a:cs typeface="Calibri"/>
              </a:rPr>
              <a:t>z</a:t>
            </a:r>
            <a:r>
              <a:rPr lang="es-MX" dirty="0">
                <a:solidFill>
                  <a:srgbClr val="000000"/>
                </a:solidFill>
                <a:latin typeface="Calibri"/>
                <a:ea typeface="Calibri"/>
                <a:cs typeface="Calibri"/>
              </a:rPr>
              <a:t>ad</a:t>
            </a:r>
            <a:r>
              <a:rPr lang="es-MX" spc="4" dirty="0">
                <a:solidFill>
                  <a:srgbClr val="000000"/>
                </a:solidFill>
                <a:latin typeface="Calibri"/>
                <a:ea typeface="Calibri"/>
                <a:cs typeface="Calibri"/>
              </a:rPr>
              <a:t>o</a:t>
            </a:r>
            <a:r>
              <a:rPr lang="es-MX" dirty="0">
                <a:solidFill>
                  <a:srgbClr val="000000"/>
                </a:solidFill>
                <a:latin typeface="Calibri"/>
                <a:ea typeface="Calibri"/>
                <a:cs typeface="Calibri"/>
              </a:rPr>
              <a:t>s</a:t>
            </a:r>
            <a:r>
              <a:rPr lang="es-MX" spc="-53" dirty="0">
                <a:solidFill>
                  <a:srgbClr val="000000"/>
                </a:solidFill>
                <a:latin typeface="Calibri"/>
                <a:ea typeface="Calibri"/>
                <a:cs typeface="Calibri"/>
              </a:rPr>
              <a:t> </a:t>
            </a:r>
            <a:r>
              <a:rPr lang="es-MX" dirty="0">
                <a:solidFill>
                  <a:srgbClr val="000000"/>
                </a:solidFill>
                <a:latin typeface="Calibri"/>
                <a:ea typeface="Calibri"/>
                <a:cs typeface="Calibri"/>
              </a:rPr>
              <a:t>en</a:t>
            </a:r>
            <a:r>
              <a:rPr lang="es-MX" spc="4" dirty="0">
                <a:solidFill>
                  <a:srgbClr val="000000"/>
                </a:solidFill>
                <a:latin typeface="Calibri"/>
                <a:ea typeface="Calibri"/>
                <a:cs typeface="Calibri"/>
              </a:rPr>
              <a:t> </a:t>
            </a:r>
            <a:r>
              <a:rPr lang="es-MX" dirty="0">
                <a:solidFill>
                  <a:srgbClr val="000000"/>
                </a:solidFill>
                <a:latin typeface="Calibri"/>
                <a:ea typeface="Calibri"/>
                <a:cs typeface="Calibri"/>
              </a:rPr>
              <a:t>el</a:t>
            </a:r>
            <a:r>
              <a:rPr lang="es-MX" spc="-4" dirty="0">
                <a:solidFill>
                  <a:srgbClr val="000000"/>
                </a:solidFill>
                <a:latin typeface="Calibri"/>
                <a:ea typeface="Calibri"/>
                <a:cs typeface="Calibri"/>
              </a:rPr>
              <a:t> </a:t>
            </a:r>
            <a:r>
              <a:rPr lang="es-MX" dirty="0">
                <a:solidFill>
                  <a:srgbClr val="000000"/>
                </a:solidFill>
                <a:latin typeface="Calibri"/>
                <a:ea typeface="Calibri"/>
                <a:cs typeface="Calibri"/>
              </a:rPr>
              <a:t>pa</a:t>
            </a:r>
            <a:r>
              <a:rPr lang="es-MX" spc="4" dirty="0">
                <a:solidFill>
                  <a:srgbClr val="000000"/>
                </a:solidFill>
                <a:latin typeface="Calibri"/>
                <a:ea typeface="Calibri"/>
                <a:cs typeface="Calibri"/>
              </a:rPr>
              <a:t>s</a:t>
            </a:r>
            <a:r>
              <a:rPr lang="es-MX" dirty="0">
                <a:solidFill>
                  <a:srgbClr val="000000"/>
                </a:solidFill>
                <a:latin typeface="Calibri"/>
                <a:ea typeface="Calibri"/>
                <a:cs typeface="Calibri"/>
              </a:rPr>
              <a:t>ado</a:t>
            </a:r>
            <a:r>
              <a:rPr lang="es-MX" spc="-38" dirty="0">
                <a:solidFill>
                  <a:srgbClr val="000000"/>
                </a:solidFill>
                <a:latin typeface="Calibri"/>
                <a:ea typeface="Calibri"/>
                <a:cs typeface="Calibri"/>
              </a:rPr>
              <a:t> </a:t>
            </a:r>
            <a:r>
              <a:rPr lang="es-MX" dirty="0">
                <a:solidFill>
                  <a:srgbClr val="000000"/>
                </a:solidFill>
                <a:latin typeface="Calibri"/>
                <a:ea typeface="Calibri"/>
                <a:cs typeface="Calibri"/>
              </a:rPr>
              <a:t>pa</a:t>
            </a:r>
            <a:r>
              <a:rPr lang="es-MX" spc="-34" dirty="0">
                <a:solidFill>
                  <a:srgbClr val="000000"/>
                </a:solidFill>
                <a:latin typeface="Calibri"/>
                <a:ea typeface="Calibri"/>
                <a:cs typeface="Calibri"/>
              </a:rPr>
              <a:t>r</a:t>
            </a:r>
            <a:r>
              <a:rPr lang="es-MX" dirty="0">
                <a:solidFill>
                  <a:srgbClr val="000000"/>
                </a:solidFill>
                <a:latin typeface="Calibri"/>
                <a:ea typeface="Calibri"/>
                <a:cs typeface="Calibri"/>
              </a:rPr>
              <a:t>a</a:t>
            </a:r>
            <a:r>
              <a:rPr lang="es-MX" spc="-19" dirty="0">
                <a:solidFill>
                  <a:srgbClr val="000000"/>
                </a:solidFill>
                <a:latin typeface="Calibri"/>
                <a:ea typeface="Calibri"/>
                <a:cs typeface="Calibri"/>
              </a:rPr>
              <a:t> </a:t>
            </a:r>
            <a:r>
              <a:rPr lang="es-MX" dirty="0">
                <a:solidFill>
                  <a:srgbClr val="000000"/>
                </a:solidFill>
                <a:latin typeface="Calibri"/>
                <a:ea typeface="Calibri"/>
                <a:cs typeface="Calibri"/>
              </a:rPr>
              <a:t>los</a:t>
            </a:r>
            <a:r>
              <a:rPr lang="es-MX" spc="4" dirty="0">
                <a:solidFill>
                  <a:srgbClr val="000000"/>
                </a:solidFill>
                <a:latin typeface="Calibri"/>
                <a:ea typeface="Calibri"/>
                <a:cs typeface="Calibri"/>
              </a:rPr>
              <a:t> </a:t>
            </a:r>
            <a:r>
              <a:rPr lang="es-MX" dirty="0">
                <a:solidFill>
                  <a:srgbClr val="000000"/>
                </a:solidFill>
                <a:latin typeface="Calibri"/>
                <a:ea typeface="Calibri"/>
                <a:cs typeface="Calibri"/>
              </a:rPr>
              <a:t>mód</a:t>
            </a:r>
            <a:r>
              <a:rPr lang="es-MX" spc="8" dirty="0">
                <a:solidFill>
                  <a:srgbClr val="000000"/>
                </a:solidFill>
                <a:latin typeface="Calibri"/>
                <a:ea typeface="Calibri"/>
                <a:cs typeface="Calibri"/>
              </a:rPr>
              <a:t>e</a:t>
            </a:r>
            <a:r>
              <a:rPr lang="es-MX" spc="4" dirty="0">
                <a:solidFill>
                  <a:srgbClr val="000000"/>
                </a:solidFill>
                <a:latin typeface="Calibri"/>
                <a:ea typeface="Calibri"/>
                <a:cs typeface="Calibri"/>
              </a:rPr>
              <a:t>m</a:t>
            </a:r>
            <a:r>
              <a:rPr lang="es-MX" dirty="0">
                <a:solidFill>
                  <a:srgbClr val="000000"/>
                </a:solidFill>
                <a:latin typeface="Calibri"/>
                <a:ea typeface="Calibri"/>
                <a:cs typeface="Calibri"/>
              </a:rPr>
              <a:t>s</a:t>
            </a:r>
            <a:r>
              <a:rPr lang="es-MX" spc="-49" dirty="0">
                <a:solidFill>
                  <a:srgbClr val="000000"/>
                </a:solidFill>
                <a:latin typeface="Calibri"/>
                <a:ea typeface="Calibri"/>
                <a:cs typeface="Calibri"/>
              </a:rPr>
              <a:t> </a:t>
            </a:r>
            <a:r>
              <a:rPr lang="es-MX" dirty="0">
                <a:solidFill>
                  <a:srgbClr val="000000"/>
                </a:solidFill>
                <a:latin typeface="Calibri"/>
                <a:ea typeface="Calibri"/>
                <a:cs typeface="Calibri"/>
              </a:rPr>
              <a:t>dia</a:t>
            </a:r>
            <a:r>
              <a:rPr lang="es-MX" spc="4" dirty="0">
                <a:solidFill>
                  <a:srgbClr val="000000"/>
                </a:solidFill>
                <a:latin typeface="Calibri"/>
                <a:ea typeface="Calibri"/>
                <a:cs typeface="Calibri"/>
              </a:rPr>
              <a:t>l</a:t>
            </a:r>
            <a:r>
              <a:rPr lang="es-MX" dirty="0">
                <a:solidFill>
                  <a:srgbClr val="000000"/>
                </a:solidFill>
                <a:latin typeface="Calibri"/>
                <a:ea typeface="Calibri"/>
                <a:cs typeface="Calibri"/>
              </a:rPr>
              <a:t>-up,</a:t>
            </a:r>
            <a:r>
              <a:rPr lang="es-MX" spc="-45" dirty="0">
                <a:solidFill>
                  <a:srgbClr val="000000"/>
                </a:solidFill>
                <a:latin typeface="Calibri"/>
                <a:ea typeface="Calibri"/>
                <a:cs typeface="Calibri"/>
              </a:rPr>
              <a:t> </a:t>
            </a:r>
            <a:r>
              <a:rPr lang="es-MX" dirty="0">
                <a:solidFill>
                  <a:srgbClr val="000000"/>
                </a:solidFill>
                <a:latin typeface="Calibri"/>
                <a:ea typeface="Calibri"/>
                <a:cs typeface="Calibri"/>
              </a:rPr>
              <a:t>los</a:t>
            </a:r>
            <a:r>
              <a:rPr lang="es-MX" spc="4" dirty="0">
                <a:solidFill>
                  <a:srgbClr val="000000"/>
                </a:solidFill>
                <a:latin typeface="Calibri"/>
                <a:ea typeface="Calibri"/>
                <a:cs typeface="Calibri"/>
              </a:rPr>
              <a:t> </a:t>
            </a:r>
            <a:r>
              <a:rPr lang="es-MX" dirty="0">
                <a:solidFill>
                  <a:srgbClr val="000000"/>
                </a:solidFill>
                <a:latin typeface="Calibri"/>
                <a:ea typeface="Calibri"/>
                <a:cs typeface="Calibri"/>
              </a:rPr>
              <a:t>mód</a:t>
            </a:r>
            <a:r>
              <a:rPr lang="es-MX" spc="8" dirty="0">
                <a:solidFill>
                  <a:srgbClr val="000000"/>
                </a:solidFill>
                <a:latin typeface="Calibri"/>
                <a:ea typeface="Calibri"/>
                <a:cs typeface="Calibri"/>
              </a:rPr>
              <a:t>e</a:t>
            </a:r>
            <a:r>
              <a:rPr lang="es-MX" dirty="0">
                <a:solidFill>
                  <a:srgbClr val="000000"/>
                </a:solidFill>
                <a:latin typeface="Calibri"/>
                <a:ea typeface="Calibri"/>
                <a:cs typeface="Calibri"/>
              </a:rPr>
              <a:t>ms GSM</a:t>
            </a:r>
            <a:r>
              <a:rPr lang="es-MX" spc="19" dirty="0">
                <a:solidFill>
                  <a:srgbClr val="000000"/>
                </a:solidFill>
                <a:latin typeface="Calibri"/>
                <a:ea typeface="Calibri"/>
                <a:cs typeface="Calibri"/>
              </a:rPr>
              <a:t> </a:t>
            </a:r>
            <a:r>
              <a:rPr lang="es-MX" dirty="0">
                <a:solidFill>
                  <a:srgbClr val="000000"/>
                </a:solidFill>
                <a:latin typeface="Calibri"/>
                <a:ea typeface="Calibri"/>
                <a:cs typeface="Calibri"/>
              </a:rPr>
              <a:t>cu</a:t>
            </a:r>
            <a:r>
              <a:rPr lang="es-MX" spc="-4" dirty="0">
                <a:solidFill>
                  <a:srgbClr val="000000"/>
                </a:solidFill>
                <a:latin typeface="Calibri"/>
                <a:ea typeface="Calibri"/>
                <a:cs typeface="Calibri"/>
              </a:rPr>
              <a:t>e</a:t>
            </a:r>
            <a:r>
              <a:rPr lang="es-MX" spc="-11" dirty="0">
                <a:solidFill>
                  <a:srgbClr val="000000"/>
                </a:solidFill>
                <a:latin typeface="Calibri"/>
                <a:ea typeface="Calibri"/>
                <a:cs typeface="Calibri"/>
              </a:rPr>
              <a:t>n</a:t>
            </a:r>
            <a:r>
              <a:rPr lang="es-MX" spc="-23" dirty="0">
                <a:solidFill>
                  <a:srgbClr val="000000"/>
                </a:solidFill>
                <a:latin typeface="Calibri"/>
                <a:ea typeface="Calibri"/>
                <a:cs typeface="Calibri"/>
              </a:rPr>
              <a:t>t</a:t>
            </a:r>
            <a:r>
              <a:rPr lang="es-MX" dirty="0">
                <a:solidFill>
                  <a:srgbClr val="000000"/>
                </a:solidFill>
                <a:latin typeface="Calibri"/>
                <a:ea typeface="Calibri"/>
                <a:cs typeface="Calibri"/>
              </a:rPr>
              <a:t>a</a:t>
            </a:r>
            <a:r>
              <a:rPr lang="es-MX" spc="23" dirty="0">
                <a:solidFill>
                  <a:srgbClr val="000000"/>
                </a:solidFill>
                <a:latin typeface="Calibri"/>
                <a:ea typeface="Calibri"/>
                <a:cs typeface="Calibri"/>
              </a:rPr>
              <a:t> </a:t>
            </a:r>
            <a:r>
              <a:rPr lang="es-MX" spc="-23" dirty="0">
                <a:solidFill>
                  <a:srgbClr val="000000"/>
                </a:solidFill>
                <a:latin typeface="Calibri"/>
                <a:ea typeface="Calibri"/>
                <a:cs typeface="Calibri"/>
              </a:rPr>
              <a:t>c</a:t>
            </a:r>
            <a:r>
              <a:rPr lang="es-MX" spc="4" dirty="0">
                <a:solidFill>
                  <a:srgbClr val="000000"/>
                </a:solidFill>
                <a:latin typeface="Calibri"/>
                <a:ea typeface="Calibri"/>
                <a:cs typeface="Calibri"/>
              </a:rPr>
              <a:t>o</a:t>
            </a:r>
            <a:r>
              <a:rPr lang="es-MX" dirty="0">
                <a:solidFill>
                  <a:srgbClr val="000000"/>
                </a:solidFill>
                <a:latin typeface="Calibri"/>
                <a:ea typeface="Calibri"/>
                <a:cs typeface="Calibri"/>
              </a:rPr>
              <a:t>n</a:t>
            </a:r>
            <a:r>
              <a:rPr lang="es-MX" spc="26" dirty="0">
                <a:solidFill>
                  <a:srgbClr val="000000"/>
                </a:solidFill>
                <a:latin typeface="Calibri"/>
                <a:ea typeface="Calibri"/>
                <a:cs typeface="Calibri"/>
              </a:rPr>
              <a:t> </a:t>
            </a:r>
            <a:r>
              <a:rPr lang="es-MX" dirty="0">
                <a:solidFill>
                  <a:srgbClr val="000000"/>
                </a:solidFill>
                <a:latin typeface="Calibri"/>
                <a:ea typeface="Calibri"/>
                <a:cs typeface="Calibri"/>
              </a:rPr>
              <a:t>un</a:t>
            </a:r>
            <a:r>
              <a:rPr lang="es-MX" spc="34" dirty="0">
                <a:solidFill>
                  <a:srgbClr val="000000"/>
                </a:solidFill>
                <a:latin typeface="Calibri"/>
                <a:ea typeface="Calibri"/>
                <a:cs typeface="Calibri"/>
              </a:rPr>
              <a:t> </a:t>
            </a:r>
            <a:r>
              <a:rPr lang="es-MX" dirty="0">
                <a:solidFill>
                  <a:srgbClr val="000000"/>
                </a:solidFill>
                <a:latin typeface="Calibri"/>
                <a:ea typeface="Calibri"/>
                <a:cs typeface="Calibri"/>
              </a:rPr>
              <a:t>ampl</a:t>
            </a:r>
            <a:r>
              <a:rPr lang="es-MX" spc="8" dirty="0">
                <a:solidFill>
                  <a:srgbClr val="000000"/>
                </a:solidFill>
                <a:latin typeface="Calibri"/>
                <a:ea typeface="Calibri"/>
                <a:cs typeface="Calibri"/>
              </a:rPr>
              <a:t>i</a:t>
            </a:r>
            <a:r>
              <a:rPr lang="es-MX" dirty="0">
                <a:solidFill>
                  <a:srgbClr val="000000"/>
                </a:solidFill>
                <a:latin typeface="Calibri"/>
                <a:ea typeface="Calibri"/>
                <a:cs typeface="Calibri"/>
              </a:rPr>
              <a:t>o</a:t>
            </a:r>
            <a:r>
              <a:rPr lang="es-MX" spc="15" dirty="0">
                <a:solidFill>
                  <a:srgbClr val="000000"/>
                </a:solidFill>
                <a:latin typeface="Calibri"/>
                <a:ea typeface="Calibri"/>
                <a:cs typeface="Calibri"/>
              </a:rPr>
              <a:t> </a:t>
            </a:r>
            <a:r>
              <a:rPr lang="es-MX" spc="-23" dirty="0">
                <a:solidFill>
                  <a:srgbClr val="000000"/>
                </a:solidFill>
                <a:latin typeface="Calibri"/>
                <a:ea typeface="Calibri"/>
                <a:cs typeface="Calibri"/>
              </a:rPr>
              <a:t>c</a:t>
            </a:r>
            <a:r>
              <a:rPr lang="es-MX" spc="4" dirty="0">
                <a:solidFill>
                  <a:srgbClr val="000000"/>
                </a:solidFill>
                <a:latin typeface="Calibri"/>
                <a:ea typeface="Calibri"/>
                <a:cs typeface="Calibri"/>
              </a:rPr>
              <a:t>o</a:t>
            </a:r>
            <a:r>
              <a:rPr lang="es-MX" dirty="0">
                <a:solidFill>
                  <a:srgbClr val="000000"/>
                </a:solidFill>
                <a:latin typeface="Calibri"/>
                <a:ea typeface="Calibri"/>
                <a:cs typeface="Calibri"/>
              </a:rPr>
              <a:t>nju</a:t>
            </a:r>
            <a:r>
              <a:rPr lang="es-MX" spc="-19" dirty="0">
                <a:solidFill>
                  <a:srgbClr val="000000"/>
                </a:solidFill>
                <a:latin typeface="Calibri"/>
                <a:ea typeface="Calibri"/>
                <a:cs typeface="Calibri"/>
              </a:rPr>
              <a:t>n</a:t>
            </a:r>
            <a:r>
              <a:rPr lang="es-MX" spc="-23" dirty="0">
                <a:solidFill>
                  <a:srgbClr val="000000"/>
                </a:solidFill>
                <a:latin typeface="Calibri"/>
                <a:ea typeface="Calibri"/>
                <a:cs typeface="Calibri"/>
              </a:rPr>
              <a:t>t</a:t>
            </a:r>
            <a:r>
              <a:rPr lang="es-MX" dirty="0">
                <a:solidFill>
                  <a:srgbClr val="000000"/>
                </a:solidFill>
                <a:latin typeface="Calibri"/>
                <a:ea typeface="Calibri"/>
                <a:cs typeface="Calibri"/>
              </a:rPr>
              <a:t>o </a:t>
            </a:r>
            <a:r>
              <a:rPr lang="es-MX" spc="8" dirty="0">
                <a:solidFill>
                  <a:srgbClr val="000000"/>
                </a:solidFill>
                <a:latin typeface="Calibri"/>
                <a:ea typeface="Calibri"/>
                <a:cs typeface="Calibri"/>
              </a:rPr>
              <a:t>d</a:t>
            </a:r>
            <a:r>
              <a:rPr lang="es-MX" dirty="0">
                <a:solidFill>
                  <a:srgbClr val="000000"/>
                </a:solidFill>
                <a:latin typeface="Calibri"/>
                <a:ea typeface="Calibri"/>
                <a:cs typeface="Calibri"/>
              </a:rPr>
              <a:t>e</a:t>
            </a:r>
            <a:r>
              <a:rPr lang="es-MX" spc="41" dirty="0">
                <a:solidFill>
                  <a:srgbClr val="000000"/>
                </a:solidFill>
                <a:latin typeface="Calibri"/>
                <a:ea typeface="Calibri"/>
                <a:cs typeface="Calibri"/>
              </a:rPr>
              <a:t> </a:t>
            </a:r>
            <a:r>
              <a:rPr lang="es-MX" spc="-23" dirty="0">
                <a:solidFill>
                  <a:srgbClr val="000000"/>
                </a:solidFill>
                <a:latin typeface="Calibri"/>
                <a:ea typeface="Calibri"/>
                <a:cs typeface="Calibri"/>
              </a:rPr>
              <a:t>c</a:t>
            </a:r>
            <a:r>
              <a:rPr lang="es-MX" spc="4" dirty="0">
                <a:solidFill>
                  <a:srgbClr val="000000"/>
                </a:solidFill>
                <a:latin typeface="Calibri"/>
                <a:ea typeface="Calibri"/>
                <a:cs typeface="Calibri"/>
              </a:rPr>
              <a:t>o</a:t>
            </a:r>
            <a:r>
              <a:rPr lang="es-MX" dirty="0">
                <a:solidFill>
                  <a:srgbClr val="000000"/>
                </a:solidFill>
                <a:latin typeface="Calibri"/>
                <a:ea typeface="Calibri"/>
                <a:cs typeface="Calibri"/>
              </a:rPr>
              <a:t>mandos</a:t>
            </a:r>
            <a:r>
              <a:rPr lang="es-MX" spc="4" dirty="0">
                <a:solidFill>
                  <a:srgbClr val="000000"/>
                </a:solidFill>
                <a:latin typeface="Calibri"/>
                <a:ea typeface="Calibri"/>
                <a:cs typeface="Calibri"/>
              </a:rPr>
              <a:t> </a:t>
            </a:r>
            <a:r>
              <a:rPr lang="es-MX" spc="-124" dirty="0">
                <a:solidFill>
                  <a:srgbClr val="000000"/>
                </a:solidFill>
                <a:latin typeface="Calibri"/>
                <a:ea typeface="Calibri"/>
                <a:cs typeface="Calibri"/>
              </a:rPr>
              <a:t>A</a:t>
            </a:r>
            <a:r>
              <a:rPr lang="es-MX" spc="-165" dirty="0">
                <a:solidFill>
                  <a:srgbClr val="000000"/>
                </a:solidFill>
                <a:latin typeface="Calibri"/>
                <a:ea typeface="Calibri"/>
                <a:cs typeface="Calibri"/>
              </a:rPr>
              <a:t>T</a:t>
            </a:r>
            <a:r>
              <a:rPr lang="es-MX" dirty="0">
                <a:solidFill>
                  <a:srgbClr val="000000"/>
                </a:solidFill>
                <a:latin typeface="Calibri"/>
                <a:ea typeface="Calibri"/>
                <a:cs typeface="Calibri"/>
              </a:rPr>
              <a:t>.</a:t>
            </a:r>
            <a:r>
              <a:rPr lang="es-MX" spc="30" dirty="0">
                <a:solidFill>
                  <a:srgbClr val="000000"/>
                </a:solidFill>
                <a:latin typeface="Calibri"/>
                <a:ea typeface="Calibri"/>
                <a:cs typeface="Calibri"/>
              </a:rPr>
              <a:t> </a:t>
            </a:r>
            <a:r>
              <a:rPr lang="es-MX" dirty="0">
                <a:solidFill>
                  <a:srgbClr val="000000"/>
                </a:solidFill>
                <a:latin typeface="Calibri"/>
                <a:ea typeface="Calibri"/>
                <a:cs typeface="Calibri"/>
              </a:rPr>
              <a:t>E</a:t>
            </a:r>
            <a:r>
              <a:rPr lang="es-MX" spc="-8" dirty="0">
                <a:solidFill>
                  <a:srgbClr val="000000"/>
                </a:solidFill>
                <a:latin typeface="Calibri"/>
                <a:ea typeface="Calibri"/>
                <a:cs typeface="Calibri"/>
              </a:rPr>
              <a:t>s</a:t>
            </a:r>
            <a:r>
              <a:rPr lang="es-MX" spc="-23" dirty="0">
                <a:solidFill>
                  <a:srgbClr val="000000"/>
                </a:solidFill>
                <a:latin typeface="Calibri"/>
                <a:ea typeface="Calibri"/>
                <a:cs typeface="Calibri"/>
              </a:rPr>
              <a:t>t</a:t>
            </a:r>
            <a:r>
              <a:rPr lang="es-MX" spc="4" dirty="0">
                <a:solidFill>
                  <a:srgbClr val="000000"/>
                </a:solidFill>
                <a:latin typeface="Calibri"/>
                <a:ea typeface="Calibri"/>
                <a:cs typeface="Calibri"/>
              </a:rPr>
              <a:t>o</a:t>
            </a:r>
            <a:r>
              <a:rPr lang="es-MX" dirty="0">
                <a:solidFill>
                  <a:srgbClr val="000000"/>
                </a:solidFill>
                <a:latin typeface="Calibri"/>
                <a:ea typeface="Calibri"/>
                <a:cs typeface="Calibri"/>
              </a:rPr>
              <a:t>s </a:t>
            </a:r>
            <a:r>
              <a:rPr lang="es-MX" spc="-23" dirty="0">
                <a:solidFill>
                  <a:srgbClr val="000000"/>
                </a:solidFill>
                <a:latin typeface="Calibri"/>
                <a:ea typeface="Calibri"/>
                <a:cs typeface="Calibri"/>
              </a:rPr>
              <a:t>c</a:t>
            </a:r>
            <a:r>
              <a:rPr lang="es-MX" dirty="0">
                <a:solidFill>
                  <a:srgbClr val="000000"/>
                </a:solidFill>
                <a:latin typeface="Calibri"/>
                <a:ea typeface="Calibri"/>
                <a:cs typeface="Calibri"/>
              </a:rPr>
              <a:t>omandos</a:t>
            </a:r>
            <a:r>
              <a:rPr lang="es-MX" spc="-45" dirty="0">
                <a:solidFill>
                  <a:srgbClr val="000000"/>
                </a:solidFill>
                <a:latin typeface="Calibri"/>
                <a:ea typeface="Calibri"/>
                <a:cs typeface="Calibri"/>
              </a:rPr>
              <a:t> </a:t>
            </a:r>
            <a:r>
              <a:rPr lang="es-MX" spc="-127" dirty="0">
                <a:solidFill>
                  <a:srgbClr val="000000"/>
                </a:solidFill>
                <a:latin typeface="Calibri"/>
                <a:ea typeface="Calibri"/>
                <a:cs typeface="Calibri"/>
              </a:rPr>
              <a:t>A</a:t>
            </a:r>
            <a:r>
              <a:rPr lang="es-MX" dirty="0">
                <a:solidFill>
                  <a:srgbClr val="000000"/>
                </a:solidFill>
                <a:latin typeface="Calibri"/>
                <a:ea typeface="Calibri"/>
                <a:cs typeface="Calibri"/>
              </a:rPr>
              <a:t>T</a:t>
            </a:r>
            <a:r>
              <a:rPr lang="es-MX" spc="11" dirty="0">
                <a:solidFill>
                  <a:srgbClr val="000000"/>
                </a:solidFill>
                <a:latin typeface="Calibri"/>
                <a:ea typeface="Calibri"/>
                <a:cs typeface="Calibri"/>
              </a:rPr>
              <a:t> </a:t>
            </a:r>
            <a:r>
              <a:rPr lang="es-MX" spc="-30" dirty="0">
                <a:solidFill>
                  <a:srgbClr val="000000"/>
                </a:solidFill>
                <a:latin typeface="Calibri"/>
                <a:ea typeface="Calibri"/>
                <a:cs typeface="Calibri"/>
              </a:rPr>
              <a:t>e</a:t>
            </a:r>
            <a:r>
              <a:rPr lang="es-MX" spc="4" dirty="0">
                <a:solidFill>
                  <a:srgbClr val="000000"/>
                </a:solidFill>
                <a:latin typeface="Calibri"/>
                <a:ea typeface="Calibri"/>
                <a:cs typeface="Calibri"/>
              </a:rPr>
              <a:t>x</a:t>
            </a:r>
            <a:r>
              <a:rPr lang="es-MX" spc="-11" dirty="0">
                <a:solidFill>
                  <a:srgbClr val="000000"/>
                </a:solidFill>
                <a:latin typeface="Calibri"/>
                <a:ea typeface="Calibri"/>
                <a:cs typeface="Calibri"/>
              </a:rPr>
              <a:t>t</a:t>
            </a:r>
            <a:r>
              <a:rPr lang="es-MX" dirty="0">
                <a:solidFill>
                  <a:srgbClr val="000000"/>
                </a:solidFill>
                <a:latin typeface="Calibri"/>
                <a:ea typeface="Calibri"/>
                <a:cs typeface="Calibri"/>
              </a:rPr>
              <a:t>en</a:t>
            </a:r>
            <a:r>
              <a:rPr lang="es-MX" spc="-4" dirty="0">
                <a:solidFill>
                  <a:srgbClr val="000000"/>
                </a:solidFill>
                <a:latin typeface="Calibri"/>
                <a:ea typeface="Calibri"/>
                <a:cs typeface="Calibri"/>
              </a:rPr>
              <a:t>d</a:t>
            </a:r>
            <a:r>
              <a:rPr lang="es-MX" dirty="0">
                <a:solidFill>
                  <a:srgbClr val="000000"/>
                </a:solidFill>
                <a:latin typeface="Calibri"/>
                <a:ea typeface="Calibri"/>
                <a:cs typeface="Calibri"/>
              </a:rPr>
              <a:t>idos</a:t>
            </a:r>
            <a:r>
              <a:rPr lang="es-MX" spc="-26" dirty="0">
                <a:solidFill>
                  <a:srgbClr val="000000"/>
                </a:solidFill>
                <a:latin typeface="Calibri"/>
                <a:ea typeface="Calibri"/>
                <a:cs typeface="Calibri"/>
              </a:rPr>
              <a:t> </a:t>
            </a:r>
            <a:r>
              <a:rPr lang="es-MX" spc="8" dirty="0">
                <a:solidFill>
                  <a:srgbClr val="000000"/>
                </a:solidFill>
                <a:latin typeface="Calibri"/>
                <a:ea typeface="Calibri"/>
                <a:cs typeface="Calibri"/>
              </a:rPr>
              <a:t>e</a:t>
            </a:r>
            <a:r>
              <a:rPr lang="es-MX" spc="-15" dirty="0">
                <a:solidFill>
                  <a:srgbClr val="000000"/>
                </a:solidFill>
                <a:latin typeface="Calibri"/>
                <a:ea typeface="Calibri"/>
                <a:cs typeface="Calibri"/>
              </a:rPr>
              <a:t>s</a:t>
            </a:r>
            <a:r>
              <a:rPr lang="es-MX" spc="-23" dirty="0">
                <a:solidFill>
                  <a:srgbClr val="000000"/>
                </a:solidFill>
                <a:latin typeface="Calibri"/>
                <a:ea typeface="Calibri"/>
                <a:cs typeface="Calibri"/>
              </a:rPr>
              <a:t>t</a:t>
            </a:r>
            <a:r>
              <a:rPr lang="es-MX" dirty="0">
                <a:solidFill>
                  <a:srgbClr val="000000"/>
                </a:solidFill>
                <a:latin typeface="Calibri"/>
                <a:ea typeface="Calibri"/>
                <a:cs typeface="Calibri"/>
              </a:rPr>
              <a:t>án</a:t>
            </a:r>
            <a:r>
              <a:rPr lang="es-MX" spc="-19" dirty="0">
                <a:solidFill>
                  <a:srgbClr val="000000"/>
                </a:solidFill>
                <a:latin typeface="Calibri"/>
                <a:ea typeface="Calibri"/>
                <a:cs typeface="Calibri"/>
              </a:rPr>
              <a:t> </a:t>
            </a:r>
            <a:r>
              <a:rPr lang="es-MX" dirty="0">
                <a:solidFill>
                  <a:srgbClr val="000000"/>
                </a:solidFill>
                <a:latin typeface="Calibri"/>
                <a:ea typeface="Calibri"/>
                <a:cs typeface="Calibri"/>
              </a:rPr>
              <a:t>d</a:t>
            </a:r>
            <a:r>
              <a:rPr lang="es-MX" spc="-23" dirty="0">
                <a:solidFill>
                  <a:srgbClr val="000000"/>
                </a:solidFill>
                <a:latin typeface="Calibri"/>
                <a:ea typeface="Calibri"/>
                <a:cs typeface="Calibri"/>
              </a:rPr>
              <a:t>e</a:t>
            </a:r>
            <a:r>
              <a:rPr lang="es-MX" dirty="0">
                <a:solidFill>
                  <a:srgbClr val="000000"/>
                </a:solidFill>
                <a:latin typeface="Calibri"/>
                <a:ea typeface="Calibri"/>
                <a:cs typeface="Calibri"/>
              </a:rPr>
              <a:t>finidos</a:t>
            </a:r>
            <a:r>
              <a:rPr lang="es-MX" spc="-4" dirty="0">
                <a:solidFill>
                  <a:srgbClr val="000000"/>
                </a:solidFill>
                <a:latin typeface="Calibri"/>
                <a:ea typeface="Calibri"/>
                <a:cs typeface="Calibri"/>
              </a:rPr>
              <a:t> e</a:t>
            </a:r>
            <a:r>
              <a:rPr lang="es-MX" dirty="0">
                <a:solidFill>
                  <a:srgbClr val="000000"/>
                </a:solidFill>
                <a:latin typeface="Calibri"/>
                <a:ea typeface="Calibri"/>
                <a:cs typeface="Calibri"/>
              </a:rPr>
              <a:t>n</a:t>
            </a:r>
            <a:r>
              <a:rPr lang="es-MX" spc="4" dirty="0">
                <a:solidFill>
                  <a:srgbClr val="000000"/>
                </a:solidFill>
                <a:latin typeface="Calibri"/>
                <a:ea typeface="Calibri"/>
                <a:cs typeface="Calibri"/>
              </a:rPr>
              <a:t> </a:t>
            </a:r>
            <a:r>
              <a:rPr lang="es-MX" dirty="0">
                <a:solidFill>
                  <a:srgbClr val="000000"/>
                </a:solidFill>
                <a:latin typeface="Calibri"/>
                <a:ea typeface="Calibri"/>
                <a:cs typeface="Calibri"/>
              </a:rPr>
              <a:t>las nor</a:t>
            </a:r>
            <a:r>
              <a:rPr lang="es-MX" spc="8" dirty="0">
                <a:solidFill>
                  <a:srgbClr val="000000"/>
                </a:solidFill>
                <a:latin typeface="Calibri"/>
                <a:ea typeface="Calibri"/>
                <a:cs typeface="Calibri"/>
              </a:rPr>
              <a:t>m</a:t>
            </a:r>
            <a:r>
              <a:rPr lang="es-MX" dirty="0">
                <a:solidFill>
                  <a:srgbClr val="000000"/>
                </a:solidFill>
                <a:latin typeface="Calibri"/>
                <a:ea typeface="Calibri"/>
                <a:cs typeface="Calibri"/>
              </a:rPr>
              <a:t>as</a:t>
            </a:r>
            <a:r>
              <a:rPr lang="es-MX" spc="-30" dirty="0">
                <a:solidFill>
                  <a:srgbClr val="000000"/>
                </a:solidFill>
                <a:latin typeface="Calibri"/>
                <a:ea typeface="Calibri"/>
                <a:cs typeface="Calibri"/>
              </a:rPr>
              <a:t> </a:t>
            </a:r>
            <a:r>
              <a:rPr lang="es-MX" spc="-4" dirty="0">
                <a:solidFill>
                  <a:srgbClr val="000000"/>
                </a:solidFill>
                <a:latin typeface="Calibri"/>
                <a:ea typeface="Calibri"/>
                <a:cs typeface="Calibri"/>
              </a:rPr>
              <a:t>G</a:t>
            </a:r>
            <a:r>
              <a:rPr lang="es-MX" dirty="0">
                <a:solidFill>
                  <a:srgbClr val="000000"/>
                </a:solidFill>
                <a:latin typeface="Calibri"/>
                <a:ea typeface="Calibri"/>
                <a:cs typeface="Calibri"/>
              </a:rPr>
              <a:t>S</a:t>
            </a:r>
            <a:r>
              <a:rPr lang="es-MX" spc="-8" dirty="0">
                <a:solidFill>
                  <a:srgbClr val="000000"/>
                </a:solidFill>
                <a:latin typeface="Calibri"/>
                <a:ea typeface="Calibri"/>
                <a:cs typeface="Calibri"/>
              </a:rPr>
              <a:t>M</a:t>
            </a:r>
            <a:r>
              <a:rPr lang="es-MX" dirty="0">
                <a:solidFill>
                  <a:srgbClr val="000000"/>
                </a:solidFill>
                <a:latin typeface="Calibri"/>
                <a:ea typeface="Calibri"/>
                <a:cs typeface="Calibri"/>
              </a:rPr>
              <a:t>. </a:t>
            </a:r>
          </a:p>
          <a:p>
            <a:pPr marL="226219" marR="5715" indent="0" algn="just">
              <a:lnSpc>
                <a:spcPct val="78000"/>
              </a:lnSpc>
              <a:spcAft>
                <a:spcPts val="0"/>
              </a:spcAft>
              <a:buNone/>
              <a:tabLst>
                <a:tab pos="438150" algn="l"/>
              </a:tabLst>
            </a:pPr>
            <a:endParaRPr lang="es-MX" dirty="0">
              <a:solidFill>
                <a:srgbClr val="000000"/>
              </a:solidFill>
              <a:latin typeface="Calibri"/>
              <a:ea typeface="Calibri"/>
              <a:cs typeface="Calibri"/>
            </a:endParaRPr>
          </a:p>
          <a:p>
            <a:pPr marL="226219" marR="5715" indent="0" algn="just">
              <a:lnSpc>
                <a:spcPct val="78000"/>
              </a:lnSpc>
              <a:spcAft>
                <a:spcPts val="0"/>
              </a:spcAft>
              <a:buNone/>
              <a:tabLst>
                <a:tab pos="438150" algn="l"/>
              </a:tabLst>
            </a:pPr>
            <a:endParaRPr lang="es-MX" dirty="0">
              <a:solidFill>
                <a:srgbClr val="000000"/>
              </a:solidFill>
              <a:latin typeface="Calibri"/>
              <a:ea typeface="Calibri"/>
              <a:cs typeface="Calibri"/>
            </a:endParaRPr>
          </a:p>
          <a:p>
            <a:pPr marL="226219" marR="5715" indent="0" algn="just">
              <a:lnSpc>
                <a:spcPct val="78000"/>
              </a:lnSpc>
              <a:spcAft>
                <a:spcPts val="0"/>
              </a:spcAft>
              <a:buNone/>
              <a:tabLst>
                <a:tab pos="438150" algn="l"/>
              </a:tabLst>
            </a:pPr>
            <a:r>
              <a:rPr lang="es-MX" dirty="0">
                <a:solidFill>
                  <a:srgbClr val="000000"/>
                </a:solidFill>
                <a:latin typeface="Calibri"/>
                <a:ea typeface="Calibri"/>
                <a:cs typeface="Calibri"/>
              </a:rPr>
              <a:t>C</a:t>
            </a:r>
            <a:r>
              <a:rPr lang="es-MX" spc="8" dirty="0">
                <a:solidFill>
                  <a:srgbClr val="000000"/>
                </a:solidFill>
                <a:latin typeface="Calibri"/>
                <a:ea typeface="Calibri"/>
                <a:cs typeface="Calibri"/>
              </a:rPr>
              <a:t>o</a:t>
            </a:r>
            <a:r>
              <a:rPr lang="es-MX" dirty="0">
                <a:solidFill>
                  <a:srgbClr val="000000"/>
                </a:solidFill>
                <a:latin typeface="Calibri"/>
                <a:ea typeface="Calibri"/>
                <a:cs typeface="Calibri"/>
              </a:rPr>
              <a:t>n</a:t>
            </a:r>
            <a:r>
              <a:rPr lang="es-MX" spc="41" dirty="0">
                <a:solidFill>
                  <a:srgbClr val="000000"/>
                </a:solidFill>
                <a:latin typeface="Calibri"/>
                <a:ea typeface="Calibri"/>
                <a:cs typeface="Calibri"/>
              </a:rPr>
              <a:t> </a:t>
            </a:r>
            <a:r>
              <a:rPr lang="es-MX" dirty="0">
                <a:solidFill>
                  <a:srgbClr val="000000"/>
                </a:solidFill>
                <a:latin typeface="Calibri"/>
                <a:ea typeface="Calibri"/>
                <a:cs typeface="Calibri"/>
              </a:rPr>
              <a:t>los</a:t>
            </a:r>
            <a:r>
              <a:rPr lang="es-MX" spc="68" dirty="0">
                <a:solidFill>
                  <a:srgbClr val="000000"/>
                </a:solidFill>
                <a:latin typeface="Calibri"/>
                <a:ea typeface="Calibri"/>
                <a:cs typeface="Calibri"/>
              </a:rPr>
              <a:t> </a:t>
            </a:r>
            <a:r>
              <a:rPr lang="es-MX" spc="-23" dirty="0">
                <a:solidFill>
                  <a:srgbClr val="000000"/>
                </a:solidFill>
                <a:latin typeface="Calibri"/>
                <a:ea typeface="Calibri"/>
                <a:cs typeface="Calibri"/>
              </a:rPr>
              <a:t>c</a:t>
            </a:r>
            <a:r>
              <a:rPr lang="es-MX" spc="11" dirty="0">
                <a:solidFill>
                  <a:srgbClr val="000000"/>
                </a:solidFill>
                <a:latin typeface="Calibri"/>
                <a:ea typeface="Calibri"/>
                <a:cs typeface="Calibri"/>
              </a:rPr>
              <a:t>o</a:t>
            </a:r>
            <a:r>
              <a:rPr lang="es-MX" spc="4" dirty="0">
                <a:solidFill>
                  <a:srgbClr val="000000"/>
                </a:solidFill>
                <a:latin typeface="Calibri"/>
                <a:ea typeface="Calibri"/>
                <a:cs typeface="Calibri"/>
              </a:rPr>
              <a:t>m</a:t>
            </a:r>
            <a:r>
              <a:rPr lang="es-MX" dirty="0">
                <a:solidFill>
                  <a:srgbClr val="000000"/>
                </a:solidFill>
                <a:latin typeface="Calibri"/>
                <a:ea typeface="Calibri"/>
                <a:cs typeface="Calibri"/>
              </a:rPr>
              <a:t>and</a:t>
            </a:r>
            <a:r>
              <a:rPr lang="es-MX" spc="4" dirty="0">
                <a:solidFill>
                  <a:srgbClr val="000000"/>
                </a:solidFill>
                <a:latin typeface="Calibri"/>
                <a:ea typeface="Calibri"/>
                <a:cs typeface="Calibri"/>
              </a:rPr>
              <a:t>o</a:t>
            </a:r>
            <a:r>
              <a:rPr lang="es-MX" dirty="0">
                <a:solidFill>
                  <a:srgbClr val="000000"/>
                </a:solidFill>
                <a:latin typeface="Calibri"/>
                <a:ea typeface="Calibri"/>
                <a:cs typeface="Calibri"/>
              </a:rPr>
              <a:t>s</a:t>
            </a:r>
            <a:r>
              <a:rPr lang="es-MX" spc="8" dirty="0">
                <a:solidFill>
                  <a:srgbClr val="000000"/>
                </a:solidFill>
                <a:latin typeface="Calibri"/>
                <a:ea typeface="Calibri"/>
                <a:cs typeface="Calibri"/>
              </a:rPr>
              <a:t> </a:t>
            </a:r>
            <a:r>
              <a:rPr lang="es-MX" spc="-124" dirty="0">
                <a:solidFill>
                  <a:srgbClr val="000000"/>
                </a:solidFill>
                <a:latin typeface="Calibri"/>
                <a:ea typeface="Calibri"/>
                <a:cs typeface="Calibri"/>
              </a:rPr>
              <a:t>A</a:t>
            </a:r>
            <a:r>
              <a:rPr lang="es-MX" dirty="0">
                <a:solidFill>
                  <a:srgbClr val="000000"/>
                </a:solidFill>
                <a:latin typeface="Calibri"/>
                <a:ea typeface="Calibri"/>
                <a:cs typeface="Calibri"/>
              </a:rPr>
              <a:t>T</a:t>
            </a:r>
            <a:r>
              <a:rPr lang="es-MX" spc="68" dirty="0">
                <a:solidFill>
                  <a:srgbClr val="000000"/>
                </a:solidFill>
                <a:latin typeface="Calibri"/>
                <a:ea typeface="Calibri"/>
                <a:cs typeface="Calibri"/>
              </a:rPr>
              <a:t> </a:t>
            </a:r>
            <a:r>
              <a:rPr lang="es-MX" spc="-26" dirty="0">
                <a:solidFill>
                  <a:srgbClr val="000000"/>
                </a:solidFill>
                <a:latin typeface="Calibri"/>
                <a:ea typeface="Calibri"/>
                <a:cs typeface="Calibri"/>
              </a:rPr>
              <a:t>e</a:t>
            </a:r>
            <a:r>
              <a:rPr lang="es-MX" spc="4" dirty="0">
                <a:solidFill>
                  <a:srgbClr val="000000"/>
                </a:solidFill>
                <a:latin typeface="Calibri"/>
                <a:ea typeface="Calibri"/>
                <a:cs typeface="Calibri"/>
              </a:rPr>
              <a:t>x</a:t>
            </a:r>
            <a:r>
              <a:rPr lang="es-MX" spc="-23" dirty="0">
                <a:solidFill>
                  <a:srgbClr val="000000"/>
                </a:solidFill>
                <a:latin typeface="Calibri"/>
                <a:ea typeface="Calibri"/>
                <a:cs typeface="Calibri"/>
              </a:rPr>
              <a:t>t</a:t>
            </a:r>
            <a:r>
              <a:rPr lang="es-MX" dirty="0">
                <a:solidFill>
                  <a:srgbClr val="000000"/>
                </a:solidFill>
                <a:latin typeface="Calibri"/>
                <a:ea typeface="Calibri"/>
                <a:cs typeface="Calibri"/>
              </a:rPr>
              <a:t>endido</a:t>
            </a:r>
            <a:r>
              <a:rPr lang="es-MX" spc="4" dirty="0">
                <a:solidFill>
                  <a:srgbClr val="000000"/>
                </a:solidFill>
                <a:latin typeface="Calibri"/>
                <a:ea typeface="Calibri"/>
                <a:cs typeface="Calibri"/>
              </a:rPr>
              <a:t>s</a:t>
            </a:r>
            <a:r>
              <a:rPr lang="es-MX" dirty="0">
                <a:solidFill>
                  <a:srgbClr val="000000"/>
                </a:solidFill>
                <a:latin typeface="Calibri"/>
                <a:ea typeface="Calibri"/>
                <a:cs typeface="Calibri"/>
              </a:rPr>
              <a:t>, </a:t>
            </a:r>
            <a:r>
              <a:rPr lang="es-MX" spc="11" dirty="0">
                <a:solidFill>
                  <a:srgbClr val="000000"/>
                </a:solidFill>
                <a:latin typeface="Calibri"/>
                <a:ea typeface="Calibri"/>
                <a:cs typeface="Calibri"/>
              </a:rPr>
              <a:t>s</a:t>
            </a:r>
            <a:r>
              <a:rPr lang="es-MX" dirty="0">
                <a:solidFill>
                  <a:srgbClr val="000000"/>
                </a:solidFill>
                <a:latin typeface="Calibri"/>
                <a:ea typeface="Calibri"/>
                <a:cs typeface="Calibri"/>
              </a:rPr>
              <a:t>e</a:t>
            </a:r>
            <a:r>
              <a:rPr lang="es-MX" spc="64" dirty="0">
                <a:solidFill>
                  <a:srgbClr val="000000"/>
                </a:solidFill>
                <a:latin typeface="Calibri"/>
                <a:ea typeface="Calibri"/>
                <a:cs typeface="Calibri"/>
              </a:rPr>
              <a:t> </a:t>
            </a:r>
            <a:r>
              <a:rPr lang="es-MX" dirty="0">
                <a:solidFill>
                  <a:srgbClr val="000000"/>
                </a:solidFill>
                <a:latin typeface="Calibri"/>
                <a:ea typeface="Calibri"/>
                <a:cs typeface="Calibri"/>
              </a:rPr>
              <a:t>pue</a:t>
            </a:r>
            <a:r>
              <a:rPr lang="es-MX" spc="4" dirty="0">
                <a:solidFill>
                  <a:srgbClr val="000000"/>
                </a:solidFill>
                <a:latin typeface="Calibri"/>
                <a:ea typeface="Calibri"/>
                <a:cs typeface="Calibri"/>
              </a:rPr>
              <a:t>d</a:t>
            </a:r>
            <a:r>
              <a:rPr lang="es-MX" dirty="0">
                <a:solidFill>
                  <a:srgbClr val="000000"/>
                </a:solidFill>
                <a:latin typeface="Calibri"/>
                <a:ea typeface="Calibri"/>
                <a:cs typeface="Calibri"/>
              </a:rPr>
              <a:t>en</a:t>
            </a:r>
            <a:r>
              <a:rPr lang="es-MX" spc="26" dirty="0">
                <a:solidFill>
                  <a:srgbClr val="000000"/>
                </a:solidFill>
                <a:latin typeface="Calibri"/>
                <a:ea typeface="Calibri"/>
                <a:cs typeface="Calibri"/>
              </a:rPr>
              <a:t> </a:t>
            </a:r>
            <a:r>
              <a:rPr lang="es-MX" dirty="0">
                <a:solidFill>
                  <a:srgbClr val="000000"/>
                </a:solidFill>
                <a:latin typeface="Calibri"/>
                <a:ea typeface="Calibri"/>
                <a:cs typeface="Calibri"/>
              </a:rPr>
              <a:t>hacer</a:t>
            </a:r>
            <a:r>
              <a:rPr lang="es-MX" spc="41" dirty="0">
                <a:solidFill>
                  <a:srgbClr val="000000"/>
                </a:solidFill>
                <a:latin typeface="Calibri"/>
                <a:ea typeface="Calibri"/>
                <a:cs typeface="Calibri"/>
              </a:rPr>
              <a:t> </a:t>
            </a:r>
            <a:r>
              <a:rPr lang="es-MX" spc="-23" dirty="0">
                <a:solidFill>
                  <a:srgbClr val="000000"/>
                </a:solidFill>
                <a:latin typeface="Calibri"/>
                <a:ea typeface="Calibri"/>
                <a:cs typeface="Calibri"/>
              </a:rPr>
              <a:t>c</a:t>
            </a:r>
            <a:r>
              <a:rPr lang="es-MX" spc="4" dirty="0">
                <a:solidFill>
                  <a:srgbClr val="000000"/>
                </a:solidFill>
                <a:latin typeface="Calibri"/>
                <a:ea typeface="Calibri"/>
                <a:cs typeface="Calibri"/>
              </a:rPr>
              <a:t>o</a:t>
            </a:r>
            <a:r>
              <a:rPr lang="es-MX" dirty="0">
                <a:solidFill>
                  <a:srgbClr val="000000"/>
                </a:solidFill>
                <a:latin typeface="Calibri"/>
                <a:ea typeface="Calibri"/>
                <a:cs typeface="Calibri"/>
              </a:rPr>
              <a:t>s</a:t>
            </a:r>
            <a:r>
              <a:rPr lang="es-MX" spc="4" dirty="0">
                <a:solidFill>
                  <a:srgbClr val="000000"/>
                </a:solidFill>
                <a:latin typeface="Calibri"/>
                <a:ea typeface="Calibri"/>
                <a:cs typeface="Calibri"/>
              </a:rPr>
              <a:t>a</a:t>
            </a:r>
            <a:r>
              <a:rPr lang="es-MX" dirty="0">
                <a:solidFill>
                  <a:srgbClr val="000000"/>
                </a:solidFill>
                <a:latin typeface="Calibri"/>
                <a:ea typeface="Calibri"/>
                <a:cs typeface="Calibri"/>
              </a:rPr>
              <a:t>s </a:t>
            </a:r>
            <a:r>
              <a:rPr lang="es-MX" spc="-23" dirty="0">
                <a:solidFill>
                  <a:srgbClr val="000000"/>
                </a:solidFill>
                <a:latin typeface="Calibri"/>
                <a:ea typeface="Calibri"/>
                <a:cs typeface="Calibri"/>
              </a:rPr>
              <a:t>c</a:t>
            </a:r>
            <a:r>
              <a:rPr lang="es-MX" spc="4" dirty="0">
                <a:solidFill>
                  <a:srgbClr val="000000"/>
                </a:solidFill>
                <a:latin typeface="Calibri"/>
                <a:ea typeface="Calibri"/>
                <a:cs typeface="Calibri"/>
              </a:rPr>
              <a:t>o</a:t>
            </a:r>
            <a:r>
              <a:rPr lang="es-MX" dirty="0">
                <a:solidFill>
                  <a:srgbClr val="000000"/>
                </a:solidFill>
                <a:latin typeface="Calibri"/>
                <a:ea typeface="Calibri"/>
                <a:cs typeface="Calibri"/>
              </a:rPr>
              <a:t>m</a:t>
            </a:r>
            <a:r>
              <a:rPr lang="es-MX" spc="4" dirty="0">
                <a:solidFill>
                  <a:srgbClr val="000000"/>
                </a:solidFill>
                <a:latin typeface="Calibri"/>
                <a:ea typeface="Calibri"/>
                <a:cs typeface="Calibri"/>
              </a:rPr>
              <a:t>o</a:t>
            </a:r>
            <a:r>
              <a:rPr lang="es-MX" dirty="0">
                <a:solidFill>
                  <a:srgbClr val="000000"/>
                </a:solidFill>
                <a:latin typeface="Calibri"/>
                <a:ea typeface="Calibri"/>
                <a:cs typeface="Calibri"/>
              </a:rPr>
              <a:t>:</a:t>
            </a:r>
            <a:endParaRPr lang="es-MX" sz="900" dirty="0">
              <a:latin typeface="Calibri"/>
              <a:ea typeface="Calibri"/>
              <a:cs typeface="Times New Roman"/>
            </a:endParaRPr>
          </a:p>
          <a:p>
            <a:endParaRPr lang="es-MX" dirty="0"/>
          </a:p>
        </p:txBody>
      </p:sp>
    </p:spTree>
    <p:extLst>
      <p:ext uri="{BB962C8B-B14F-4D97-AF65-F5344CB8AC3E}">
        <p14:creationId xmlns:p14="http://schemas.microsoft.com/office/powerpoint/2010/main" val="1552101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13710" y="2622272"/>
            <a:ext cx="6172200" cy="1613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7363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Mundo actual</a:t>
            </a:r>
          </a:p>
        </p:txBody>
      </p:sp>
      <p:sp>
        <p:nvSpPr>
          <p:cNvPr id="3" name="Marcador de contenido 2"/>
          <p:cNvSpPr>
            <a:spLocks noGrp="1"/>
          </p:cNvSpPr>
          <p:nvPr>
            <p:ph idx="1"/>
          </p:nvPr>
        </p:nvSpPr>
        <p:spPr/>
        <p:txBody>
          <a:bodyPr/>
          <a:lstStyle/>
          <a:p>
            <a:pPr>
              <a:buFont typeface="Wingdings" panose="05000000000000000000" pitchFamily="2" charset="2"/>
              <a:buChar char="q"/>
            </a:pPr>
            <a:endParaRPr lang="es-MX" dirty="0"/>
          </a:p>
          <a:p>
            <a:pPr>
              <a:buFont typeface="Wingdings" panose="05000000000000000000" pitchFamily="2" charset="2"/>
              <a:buChar char="q"/>
            </a:pPr>
            <a:r>
              <a:rPr lang="es-MX" dirty="0"/>
              <a:t>Internet</a:t>
            </a:r>
          </a:p>
          <a:p>
            <a:pPr>
              <a:buFont typeface="Wingdings" panose="05000000000000000000" pitchFamily="2" charset="2"/>
              <a:buChar char="q"/>
            </a:pPr>
            <a:r>
              <a:rPr lang="es-MX" dirty="0"/>
              <a:t>Automóviles</a:t>
            </a:r>
          </a:p>
          <a:p>
            <a:pPr>
              <a:buFont typeface="Wingdings" panose="05000000000000000000" pitchFamily="2" charset="2"/>
              <a:buChar char="q"/>
            </a:pPr>
            <a:r>
              <a:rPr lang="es-MX" dirty="0"/>
              <a:t>Casas inteligentes</a:t>
            </a:r>
          </a:p>
          <a:p>
            <a:pPr>
              <a:buFont typeface="Wingdings" panose="05000000000000000000" pitchFamily="2" charset="2"/>
              <a:buChar char="q"/>
            </a:pPr>
            <a:r>
              <a:rPr lang="es-MX" dirty="0"/>
              <a:t>Robots</a:t>
            </a:r>
          </a:p>
          <a:p>
            <a:pPr>
              <a:buFont typeface="Wingdings" panose="05000000000000000000" pitchFamily="2" charset="2"/>
              <a:buChar char="q"/>
            </a:pPr>
            <a:r>
              <a:rPr lang="es-MX" dirty="0"/>
              <a:t>Seguridad</a:t>
            </a:r>
          </a:p>
          <a:p>
            <a:pPr>
              <a:buFont typeface="Wingdings" panose="05000000000000000000" pitchFamily="2" charset="2"/>
              <a:buChar char="q"/>
            </a:pPr>
            <a:endParaRPr lang="es-MX" dirty="0"/>
          </a:p>
          <a:p>
            <a:pPr>
              <a:buFont typeface="Wingdings" panose="05000000000000000000" pitchFamily="2" charset="2"/>
              <a:buChar char="q"/>
            </a:pPr>
            <a:endParaRPr lang="es-MX" dirty="0"/>
          </a:p>
        </p:txBody>
      </p:sp>
    </p:spTree>
    <p:extLst>
      <p:ext uri="{BB962C8B-B14F-4D97-AF65-F5344CB8AC3E}">
        <p14:creationId xmlns:p14="http://schemas.microsoft.com/office/powerpoint/2010/main" val="2221940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2961" y="2160270"/>
            <a:ext cx="7517450" cy="3564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399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3267" y="1470424"/>
            <a:ext cx="6417469" cy="391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2601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749" y="1754815"/>
            <a:ext cx="4320479" cy="3950423"/>
          </a:xfrm>
          <a:prstGeom prst="rect">
            <a:avLst/>
          </a:prstGeom>
          <a:noFill/>
          <a:extLst>
            <a:ext uri="{909E8E84-426E-40DD-AFC4-6F175D3DCCD1}">
              <a14:hiddenFill xmlns:a14="http://schemas.microsoft.com/office/drawing/2010/main">
                <a:solidFill>
                  <a:srgbClr val="FFFFFF"/>
                </a:solidFill>
              </a14:hiddenFill>
            </a:ext>
          </a:extLst>
        </p:spPr>
      </p:pic>
      <p:pic>
        <p:nvPicPr>
          <p:cNvPr id="5135" name="Picture 15" descr="https://encrypted-tbn2.gstatic.com/images?q=tbn:ANd9GcQ1r0ntvl4E3C2yE9KHP4O_Qp7MAoi4U4jUWbS_Ts8gJ57jENL4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923" y="4563127"/>
            <a:ext cx="1728192" cy="1294477"/>
          </a:xfrm>
          <a:prstGeom prst="rect">
            <a:avLst/>
          </a:prstGeom>
          <a:noFill/>
          <a:extLst>
            <a:ext uri="{909E8E84-426E-40DD-AFC4-6F175D3DCCD1}">
              <a14:hiddenFill xmlns:a14="http://schemas.microsoft.com/office/drawing/2010/main">
                <a:solidFill>
                  <a:srgbClr val="FFFFFF"/>
                </a:solidFill>
              </a14:hiddenFill>
            </a:ext>
          </a:extLst>
        </p:spPr>
      </p:pic>
      <p:sp>
        <p:nvSpPr>
          <p:cNvPr id="13" name="12 Título"/>
          <p:cNvSpPr>
            <a:spLocks noGrp="1"/>
          </p:cNvSpPr>
          <p:nvPr>
            <p:ph type="title"/>
          </p:nvPr>
        </p:nvSpPr>
        <p:spPr>
          <a:xfrm>
            <a:off x="1558178" y="998730"/>
            <a:ext cx="6172200" cy="742950"/>
          </a:xfrm>
        </p:spPr>
        <p:txBody>
          <a:bodyPr/>
          <a:lstStyle/>
          <a:p>
            <a:pPr algn="ctr"/>
            <a:r>
              <a:rPr lang="es-MX" dirty="0"/>
              <a:t>Comunicación GSM</a:t>
            </a:r>
          </a:p>
        </p:txBody>
      </p:sp>
      <p:sp>
        <p:nvSpPr>
          <p:cNvPr id="15" name="14 CuadroTexto"/>
          <p:cNvSpPr txBox="1"/>
          <p:nvPr/>
        </p:nvSpPr>
        <p:spPr>
          <a:xfrm>
            <a:off x="4355976" y="5319211"/>
            <a:ext cx="918102" cy="276999"/>
          </a:xfrm>
          <a:prstGeom prst="rect">
            <a:avLst/>
          </a:prstGeom>
          <a:solidFill>
            <a:srgbClr val="FFFF00"/>
          </a:solidFill>
        </p:spPr>
        <p:txBody>
          <a:bodyPr wrap="square" rtlCol="0">
            <a:spAutoFit/>
          </a:bodyPr>
          <a:lstStyle/>
          <a:p>
            <a:r>
              <a:rPr lang="es-MX" sz="1200" dirty="0"/>
              <a:t>Actuadores</a:t>
            </a:r>
          </a:p>
        </p:txBody>
      </p:sp>
      <p:sp>
        <p:nvSpPr>
          <p:cNvPr id="20" name="19 CuadroTexto"/>
          <p:cNvSpPr txBox="1"/>
          <p:nvPr/>
        </p:nvSpPr>
        <p:spPr>
          <a:xfrm>
            <a:off x="6318064" y="5319211"/>
            <a:ext cx="918102" cy="276999"/>
          </a:xfrm>
          <a:prstGeom prst="rect">
            <a:avLst/>
          </a:prstGeom>
          <a:solidFill>
            <a:srgbClr val="92D050"/>
          </a:solidFill>
        </p:spPr>
        <p:txBody>
          <a:bodyPr wrap="square" rtlCol="0">
            <a:spAutoFit/>
          </a:bodyPr>
          <a:lstStyle/>
          <a:p>
            <a:pPr algn="ctr"/>
            <a:r>
              <a:rPr lang="es-MX" sz="1200" dirty="0"/>
              <a:t>Sensores</a:t>
            </a:r>
          </a:p>
        </p:txBody>
      </p:sp>
      <p:sp>
        <p:nvSpPr>
          <p:cNvPr id="21" name="20 CuadroTexto"/>
          <p:cNvSpPr txBox="1"/>
          <p:nvPr/>
        </p:nvSpPr>
        <p:spPr>
          <a:xfrm>
            <a:off x="4788025" y="4556593"/>
            <a:ext cx="1422028" cy="276999"/>
          </a:xfrm>
          <a:prstGeom prst="rect">
            <a:avLst/>
          </a:prstGeom>
          <a:solidFill>
            <a:srgbClr val="FFC000"/>
          </a:solidFill>
        </p:spPr>
        <p:txBody>
          <a:bodyPr wrap="square" rtlCol="0">
            <a:spAutoFit/>
          </a:bodyPr>
          <a:lstStyle/>
          <a:p>
            <a:pPr algn="ctr"/>
            <a:r>
              <a:rPr lang="es-MX" sz="1200" dirty="0"/>
              <a:t>Arduino GSM </a:t>
            </a:r>
            <a:r>
              <a:rPr lang="es-MX" sz="1200" dirty="0" err="1"/>
              <a:t>Shield</a:t>
            </a:r>
            <a:endParaRPr lang="es-MX" sz="1200" dirty="0"/>
          </a:p>
        </p:txBody>
      </p:sp>
    </p:spTree>
    <p:extLst>
      <p:ext uri="{BB962C8B-B14F-4D97-AF65-F5344CB8AC3E}">
        <p14:creationId xmlns:p14="http://schemas.microsoft.com/office/powerpoint/2010/main" val="25082928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702644" y="1049756"/>
            <a:ext cx="7543800" cy="725504"/>
          </a:xfrm>
        </p:spPr>
        <p:txBody>
          <a:bodyPr>
            <a:normAutofit fontScale="90000"/>
          </a:bodyPr>
          <a:lstStyle/>
          <a:p>
            <a:r>
              <a:rPr lang="es-MX" dirty="0"/>
              <a:t>Explicación del </a:t>
            </a:r>
            <a:r>
              <a:rPr lang="es-MX" dirty="0" err="1"/>
              <a:t>Shield</a:t>
            </a:r>
            <a:r>
              <a:rPr lang="es-MX" dirty="0"/>
              <a:t> GSM Arduino</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65222" y="2257048"/>
            <a:ext cx="3538536" cy="3158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58154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Características:</a:t>
            </a:r>
          </a:p>
        </p:txBody>
      </p:sp>
      <p:pic>
        <p:nvPicPr>
          <p:cNvPr id="717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186863"/>
            <a:ext cx="6507342" cy="2544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811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7634" y="2564904"/>
            <a:ext cx="7082843" cy="1195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2037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779618" y="1113822"/>
            <a:ext cx="7543800" cy="472841"/>
          </a:xfrm>
        </p:spPr>
        <p:txBody>
          <a:bodyPr>
            <a:normAutofit fontScale="90000"/>
          </a:bodyPr>
          <a:lstStyle/>
          <a:p>
            <a:r>
              <a:rPr lang="es-MX" dirty="0"/>
              <a:t>Diagrama:</a:t>
            </a:r>
          </a:p>
        </p:txBody>
      </p:sp>
      <p:sp>
        <p:nvSpPr>
          <p:cNvPr id="3" name="2 Marcador de contenido"/>
          <p:cNvSpPr>
            <a:spLocks noGrp="1"/>
          </p:cNvSpPr>
          <p:nvPr>
            <p:ph idx="1"/>
          </p:nvPr>
        </p:nvSpPr>
        <p:spPr/>
        <p:txBody>
          <a:bodyPr/>
          <a:lstStyle/>
          <a:p>
            <a:endParaRPr lang="es-MX"/>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037" y="1862826"/>
            <a:ext cx="6898964"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901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Configuración de comunicación serial</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521" y="2433933"/>
            <a:ext cx="3879963" cy="290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063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356665" y="2818397"/>
            <a:ext cx="4629150" cy="861154"/>
          </a:xfrm>
        </p:spPr>
        <p:txBody>
          <a:bodyPr>
            <a:normAutofit/>
          </a:bodyPr>
          <a:lstStyle/>
          <a:p>
            <a:pPr algn="ctr"/>
            <a:r>
              <a:rPr lang="es-ES" sz="4500" dirty="0" err="1"/>
              <a:t>Arduino</a:t>
            </a:r>
            <a:r>
              <a:rPr lang="es-ES" sz="4050" dirty="0"/>
              <a:t> </a:t>
            </a:r>
            <a:r>
              <a:rPr lang="es-ES" sz="4050" dirty="0" err="1"/>
              <a:t>Wifi</a:t>
            </a:r>
            <a:r>
              <a:rPr lang="es-ES" sz="4050" dirty="0"/>
              <a:t> </a:t>
            </a:r>
            <a:r>
              <a:rPr lang="es-ES" sz="4050" dirty="0" err="1"/>
              <a:t>Shield</a:t>
            </a:r>
            <a:endParaRPr lang="es-MX" sz="4050" dirty="0"/>
          </a:p>
        </p:txBody>
      </p:sp>
    </p:spTree>
    <p:extLst>
      <p:ext uri="{BB962C8B-B14F-4D97-AF65-F5344CB8AC3E}">
        <p14:creationId xmlns:p14="http://schemas.microsoft.com/office/powerpoint/2010/main" val="4161521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err="1"/>
              <a:t>Direccion</a:t>
            </a:r>
            <a:r>
              <a:rPr lang="es-ES" dirty="0"/>
              <a:t> donde vienen tutoriales de </a:t>
            </a:r>
            <a:r>
              <a:rPr lang="es-ES" dirty="0" err="1"/>
              <a:t>ethernet</a:t>
            </a:r>
            <a:r>
              <a:rPr lang="es-ES" dirty="0"/>
              <a:t> </a:t>
            </a:r>
            <a:r>
              <a:rPr lang="es-ES" dirty="0" err="1"/>
              <a:t>shield</a:t>
            </a:r>
            <a:endParaRPr lang="es-MX" dirty="0"/>
          </a:p>
        </p:txBody>
      </p:sp>
      <p:sp>
        <p:nvSpPr>
          <p:cNvPr id="3" name="2 Marcador de contenido"/>
          <p:cNvSpPr>
            <a:spLocks noGrp="1"/>
          </p:cNvSpPr>
          <p:nvPr>
            <p:ph idx="1"/>
          </p:nvPr>
        </p:nvSpPr>
        <p:spPr/>
        <p:txBody>
          <a:bodyPr/>
          <a:lstStyle/>
          <a:p>
            <a:endParaRPr lang="es-MX" dirty="0"/>
          </a:p>
          <a:p>
            <a:endParaRPr lang="es-MX" dirty="0"/>
          </a:p>
          <a:p>
            <a:r>
              <a:rPr lang="es-MX" dirty="0"/>
              <a:t>http://startingelectronics.com/tutorials/arduino/ethernet-shield-web-server-tutorial/</a:t>
            </a:r>
          </a:p>
        </p:txBody>
      </p:sp>
    </p:spTree>
    <p:extLst>
      <p:ext uri="{BB962C8B-B14F-4D97-AF65-F5344CB8AC3E}">
        <p14:creationId xmlns:p14="http://schemas.microsoft.com/office/powerpoint/2010/main" val="859536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140056" y="2279376"/>
            <a:ext cx="2527378" cy="2318198"/>
          </a:xfrm>
          <a:prstGeom prst="rect">
            <a:avLst/>
          </a:prstGeom>
        </p:spPr>
      </p:pic>
      <p:pic>
        <p:nvPicPr>
          <p:cNvPr id="5" name="Imagen 4"/>
          <p:cNvPicPr>
            <a:picLocks noChangeAspect="1"/>
          </p:cNvPicPr>
          <p:nvPr/>
        </p:nvPicPr>
        <p:blipFill>
          <a:blip r:embed="rId3"/>
          <a:stretch>
            <a:fillRect/>
          </a:stretch>
        </p:blipFill>
        <p:spPr>
          <a:xfrm>
            <a:off x="5832709" y="1329938"/>
            <a:ext cx="2247464" cy="3745772"/>
          </a:xfrm>
          <a:prstGeom prst="rect">
            <a:avLst/>
          </a:prstGeom>
        </p:spPr>
      </p:pic>
    </p:spTree>
    <p:extLst>
      <p:ext uri="{BB962C8B-B14F-4D97-AF65-F5344CB8AC3E}">
        <p14:creationId xmlns:p14="http://schemas.microsoft.com/office/powerpoint/2010/main" val="40579685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Ejemplo básico </a:t>
            </a:r>
            <a:r>
              <a:rPr lang="es-ES"/>
              <a:t>wifii </a:t>
            </a:r>
            <a:r>
              <a:rPr lang="es-ES" dirty="0" err="1"/>
              <a:t>shield</a:t>
            </a:r>
            <a:endParaRPr lang="es-MX" dirty="0"/>
          </a:p>
        </p:txBody>
      </p:sp>
      <p:sp>
        <p:nvSpPr>
          <p:cNvPr id="3" name="2 Marcador de contenido"/>
          <p:cNvSpPr>
            <a:spLocks noGrp="1"/>
          </p:cNvSpPr>
          <p:nvPr>
            <p:ph idx="1"/>
          </p:nvPr>
        </p:nvSpPr>
        <p:spPr/>
        <p:txBody>
          <a:bodyPr/>
          <a:lstStyle/>
          <a:p>
            <a:endParaRPr lang="es-MX" dirty="0"/>
          </a:p>
          <a:p>
            <a:r>
              <a:rPr lang="es-MX" dirty="0"/>
              <a:t>http://www.openhomeautomation.net/monitor-your-home-remotely-using-the-arduino-wifi-shield/</a:t>
            </a:r>
          </a:p>
        </p:txBody>
      </p:sp>
    </p:spTree>
    <p:extLst>
      <p:ext uri="{BB962C8B-B14F-4D97-AF65-F5344CB8AC3E}">
        <p14:creationId xmlns:p14="http://schemas.microsoft.com/office/powerpoint/2010/main" val="33346759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a:t>Monitor your home remotely using the Arduino </a:t>
            </a:r>
            <a:r>
              <a:rPr lang="en-US" dirty="0" err="1"/>
              <a:t>WiFi</a:t>
            </a:r>
            <a:r>
              <a:rPr lang="en-US" dirty="0"/>
              <a:t> Shield</a:t>
            </a:r>
            <a:endParaRPr lang="es-MX"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1670" y="2402886"/>
            <a:ext cx="5600700" cy="2275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34724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628" y="1106742"/>
            <a:ext cx="6426780" cy="4261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52610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err="1"/>
              <a:t>Connect</a:t>
            </a:r>
            <a:r>
              <a:rPr lang="es-MX" dirty="0"/>
              <a:t> </a:t>
            </a:r>
            <a:r>
              <a:rPr lang="es-MX" dirty="0" err="1"/>
              <a:t>With</a:t>
            </a:r>
            <a:r>
              <a:rPr lang="es-MX" dirty="0"/>
              <a:t> WPA</a:t>
            </a:r>
            <a:br>
              <a:rPr lang="es-MX" dirty="0"/>
            </a:br>
            <a:endParaRPr lang="es-MX" dirty="0"/>
          </a:p>
        </p:txBody>
      </p:sp>
      <p:sp>
        <p:nvSpPr>
          <p:cNvPr id="3" name="2 Marcador de contenido"/>
          <p:cNvSpPr>
            <a:spLocks noGrp="1"/>
          </p:cNvSpPr>
          <p:nvPr>
            <p:ph idx="1"/>
          </p:nvPr>
        </p:nvSpPr>
        <p:spPr>
          <a:xfrm>
            <a:off x="1493658" y="1700808"/>
            <a:ext cx="5600700" cy="3655314"/>
          </a:xfrm>
        </p:spPr>
        <p:txBody>
          <a:bodyPr>
            <a:normAutofit fontScale="25000" lnSpcReduction="20000"/>
          </a:bodyPr>
          <a:lstStyle/>
          <a:p>
            <a:pPr marL="0" indent="0">
              <a:buNone/>
            </a:pPr>
            <a:r>
              <a:rPr lang="en-US" dirty="0"/>
              <a:t>/*</a:t>
            </a:r>
          </a:p>
          <a:p>
            <a:pPr marL="0" indent="0">
              <a:buNone/>
            </a:pPr>
            <a:r>
              <a:rPr lang="en-US" dirty="0"/>
              <a:t> </a:t>
            </a:r>
          </a:p>
          <a:p>
            <a:pPr marL="0" indent="0">
              <a:buNone/>
            </a:pPr>
            <a:r>
              <a:rPr lang="en-US" dirty="0"/>
              <a:t> This example connects to an unencrypted </a:t>
            </a:r>
            <a:r>
              <a:rPr lang="en-US" dirty="0" err="1"/>
              <a:t>Wifi</a:t>
            </a:r>
            <a:r>
              <a:rPr lang="en-US" dirty="0"/>
              <a:t> network. </a:t>
            </a:r>
          </a:p>
          <a:p>
            <a:pPr marL="0" indent="0">
              <a:buNone/>
            </a:pPr>
            <a:r>
              <a:rPr lang="en-US" dirty="0"/>
              <a:t> Then it prints the  MAC address of the </a:t>
            </a:r>
            <a:r>
              <a:rPr lang="en-US" dirty="0" err="1"/>
              <a:t>Wifi</a:t>
            </a:r>
            <a:r>
              <a:rPr lang="en-US" dirty="0"/>
              <a:t> shield,</a:t>
            </a:r>
          </a:p>
          <a:p>
            <a:pPr marL="0" indent="0">
              <a:buNone/>
            </a:pPr>
            <a:r>
              <a:rPr lang="en-US" dirty="0"/>
              <a:t> the IP address obtained, and other network details.</a:t>
            </a:r>
          </a:p>
          <a:p>
            <a:pPr marL="0" indent="0">
              <a:buNone/>
            </a:pPr>
            <a:endParaRPr lang="en-US" dirty="0"/>
          </a:p>
          <a:p>
            <a:pPr marL="0" indent="0">
              <a:buNone/>
            </a:pPr>
            <a:r>
              <a:rPr lang="en-US" dirty="0"/>
              <a:t> Circuit:</a:t>
            </a:r>
          </a:p>
          <a:p>
            <a:pPr marL="0" indent="0">
              <a:buNone/>
            </a:pPr>
            <a:r>
              <a:rPr lang="en-US" dirty="0"/>
              <a:t> * </a:t>
            </a:r>
            <a:r>
              <a:rPr lang="en-US" dirty="0" err="1"/>
              <a:t>WiFi</a:t>
            </a:r>
            <a:r>
              <a:rPr lang="en-US" dirty="0"/>
              <a:t> shield attached</a:t>
            </a:r>
          </a:p>
          <a:p>
            <a:pPr marL="0" indent="0">
              <a:buNone/>
            </a:pPr>
            <a:r>
              <a:rPr lang="en-US" dirty="0"/>
              <a:t> </a:t>
            </a:r>
          </a:p>
          <a:p>
            <a:pPr marL="0" indent="0">
              <a:buNone/>
            </a:pPr>
            <a:r>
              <a:rPr lang="en-US" dirty="0"/>
              <a:t> created 13 July 2010</a:t>
            </a:r>
          </a:p>
          <a:p>
            <a:pPr marL="0" indent="0">
              <a:buNone/>
            </a:pPr>
            <a:r>
              <a:rPr lang="en-US" dirty="0"/>
              <a:t> by </a:t>
            </a:r>
            <a:r>
              <a:rPr lang="en-US" dirty="0" err="1"/>
              <a:t>dlf</a:t>
            </a:r>
            <a:r>
              <a:rPr lang="en-US" dirty="0"/>
              <a:t> (Metodo2 </a:t>
            </a:r>
            <a:r>
              <a:rPr lang="en-US" dirty="0" err="1"/>
              <a:t>srl</a:t>
            </a:r>
            <a:r>
              <a:rPr lang="en-US" dirty="0"/>
              <a:t>)</a:t>
            </a:r>
          </a:p>
          <a:p>
            <a:pPr marL="0" indent="0">
              <a:buNone/>
            </a:pPr>
            <a:r>
              <a:rPr lang="en-US" dirty="0"/>
              <a:t> modified 31 May 2012</a:t>
            </a:r>
          </a:p>
          <a:p>
            <a:pPr marL="0" indent="0">
              <a:buNone/>
            </a:pPr>
            <a:r>
              <a:rPr lang="en-US" dirty="0"/>
              <a:t> by Tom </a:t>
            </a:r>
            <a:r>
              <a:rPr lang="en-US" dirty="0" err="1"/>
              <a:t>Igoe</a:t>
            </a:r>
            <a:endParaRPr lang="en-US" dirty="0"/>
          </a:p>
          <a:p>
            <a:pPr marL="0" indent="0">
              <a:buNone/>
            </a:pPr>
            <a:r>
              <a:rPr lang="en-US" dirty="0"/>
              <a:t> */</a:t>
            </a:r>
          </a:p>
          <a:p>
            <a:pPr marL="0" indent="0">
              <a:buNone/>
            </a:pPr>
            <a:r>
              <a:rPr lang="en-US" dirty="0"/>
              <a:t> #include &lt;</a:t>
            </a:r>
            <a:r>
              <a:rPr lang="en-US" dirty="0" err="1"/>
              <a:t>WiFi.h</a:t>
            </a:r>
            <a:r>
              <a:rPr lang="en-US" dirty="0"/>
              <a:t>&gt;</a:t>
            </a:r>
          </a:p>
          <a:p>
            <a:pPr marL="0" indent="0">
              <a:buNone/>
            </a:pPr>
            <a:endParaRPr lang="en-US" dirty="0"/>
          </a:p>
          <a:p>
            <a:pPr marL="0" indent="0">
              <a:buNone/>
            </a:pPr>
            <a:r>
              <a:rPr lang="en-US" dirty="0"/>
              <a:t>char </a:t>
            </a:r>
            <a:r>
              <a:rPr lang="en-US" dirty="0" err="1"/>
              <a:t>ssid</a:t>
            </a:r>
            <a:r>
              <a:rPr lang="en-US" dirty="0"/>
              <a:t>[] = "</a:t>
            </a:r>
            <a:r>
              <a:rPr lang="en-US" dirty="0" err="1"/>
              <a:t>yourNetwork</a:t>
            </a:r>
            <a:r>
              <a:rPr lang="en-US" dirty="0"/>
              <a:t>";     //  your network SSID (name) </a:t>
            </a:r>
          </a:p>
          <a:p>
            <a:pPr marL="0" indent="0">
              <a:buNone/>
            </a:pPr>
            <a:r>
              <a:rPr lang="en-US" dirty="0"/>
              <a:t>char pass[] = "</a:t>
            </a:r>
            <a:r>
              <a:rPr lang="en-US" dirty="0" err="1"/>
              <a:t>secretPassword</a:t>
            </a:r>
            <a:r>
              <a:rPr lang="en-US" dirty="0"/>
              <a:t>";  // your network password</a:t>
            </a:r>
          </a:p>
          <a:p>
            <a:pPr marL="0" indent="0">
              <a:buNone/>
            </a:pPr>
            <a:r>
              <a:rPr lang="en-US" dirty="0" err="1"/>
              <a:t>int</a:t>
            </a:r>
            <a:r>
              <a:rPr lang="en-US" dirty="0"/>
              <a:t> status = WL_IDLE_STATUS;     // the </a:t>
            </a:r>
            <a:r>
              <a:rPr lang="en-US" dirty="0" err="1"/>
              <a:t>Wifi</a:t>
            </a:r>
            <a:r>
              <a:rPr lang="en-US" dirty="0"/>
              <a:t> radio's status</a:t>
            </a:r>
            <a:endParaRPr lang="es-MX" dirty="0"/>
          </a:p>
        </p:txBody>
      </p:sp>
    </p:spTree>
    <p:extLst>
      <p:ext uri="{BB962C8B-B14F-4D97-AF65-F5344CB8AC3E}">
        <p14:creationId xmlns:p14="http://schemas.microsoft.com/office/powerpoint/2010/main" val="24192835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normAutofit fontScale="55000" lnSpcReduction="20000"/>
          </a:bodyPr>
          <a:lstStyle/>
          <a:p>
            <a:pPr marL="0" indent="0">
              <a:buNone/>
            </a:pPr>
            <a:r>
              <a:rPr lang="es-MX" dirty="0" err="1"/>
              <a:t>void</a:t>
            </a:r>
            <a:r>
              <a:rPr lang="es-MX" dirty="0"/>
              <a:t> </a:t>
            </a:r>
            <a:r>
              <a:rPr lang="es-MX" dirty="0" err="1"/>
              <a:t>setup</a:t>
            </a:r>
            <a:r>
              <a:rPr lang="es-MX" dirty="0"/>
              <a:t>() {</a:t>
            </a:r>
          </a:p>
          <a:p>
            <a:pPr marL="0" indent="0">
              <a:buNone/>
            </a:pPr>
            <a:r>
              <a:rPr lang="es-MX" dirty="0"/>
              <a:t>  //</a:t>
            </a:r>
            <a:r>
              <a:rPr lang="es-MX" dirty="0" err="1"/>
              <a:t>Initialize</a:t>
            </a:r>
            <a:r>
              <a:rPr lang="es-MX" dirty="0"/>
              <a:t> serial and </a:t>
            </a:r>
            <a:r>
              <a:rPr lang="es-MX" dirty="0" err="1"/>
              <a:t>wait</a:t>
            </a:r>
            <a:r>
              <a:rPr lang="es-MX" dirty="0"/>
              <a:t> </a:t>
            </a:r>
            <a:r>
              <a:rPr lang="es-MX" dirty="0" err="1"/>
              <a:t>for</a:t>
            </a:r>
            <a:r>
              <a:rPr lang="es-MX" dirty="0"/>
              <a:t> </a:t>
            </a:r>
            <a:r>
              <a:rPr lang="es-MX" dirty="0" err="1"/>
              <a:t>port</a:t>
            </a:r>
            <a:r>
              <a:rPr lang="es-MX" dirty="0"/>
              <a:t> to open:</a:t>
            </a:r>
          </a:p>
          <a:p>
            <a:pPr marL="0" indent="0">
              <a:buNone/>
            </a:pPr>
            <a:r>
              <a:rPr lang="es-MX" dirty="0"/>
              <a:t>  </a:t>
            </a:r>
            <a:r>
              <a:rPr lang="es-MX" dirty="0" err="1"/>
              <a:t>Serial.begin</a:t>
            </a:r>
            <a:r>
              <a:rPr lang="es-MX" dirty="0"/>
              <a:t>(9600); </a:t>
            </a:r>
          </a:p>
          <a:p>
            <a:pPr marL="0" indent="0">
              <a:buNone/>
            </a:pPr>
            <a:r>
              <a:rPr lang="es-MX" dirty="0"/>
              <a:t>  </a:t>
            </a:r>
            <a:r>
              <a:rPr lang="es-MX" dirty="0" err="1"/>
              <a:t>while</a:t>
            </a:r>
            <a:r>
              <a:rPr lang="es-MX" dirty="0"/>
              <a:t> (!Serial) {</a:t>
            </a:r>
          </a:p>
          <a:p>
            <a:pPr marL="0" indent="0">
              <a:buNone/>
            </a:pPr>
            <a:r>
              <a:rPr lang="es-MX" dirty="0"/>
              <a:t>    ; // </a:t>
            </a:r>
            <a:r>
              <a:rPr lang="es-MX" dirty="0" err="1"/>
              <a:t>wait</a:t>
            </a:r>
            <a:r>
              <a:rPr lang="es-MX" dirty="0"/>
              <a:t> </a:t>
            </a:r>
            <a:r>
              <a:rPr lang="es-MX" dirty="0" err="1"/>
              <a:t>for</a:t>
            </a:r>
            <a:r>
              <a:rPr lang="es-MX" dirty="0"/>
              <a:t> serial </a:t>
            </a:r>
            <a:r>
              <a:rPr lang="es-MX" dirty="0" err="1"/>
              <a:t>port</a:t>
            </a:r>
            <a:r>
              <a:rPr lang="es-MX" dirty="0"/>
              <a:t> to </a:t>
            </a:r>
            <a:r>
              <a:rPr lang="es-MX" dirty="0" err="1"/>
              <a:t>connect</a:t>
            </a:r>
            <a:r>
              <a:rPr lang="es-MX" dirty="0"/>
              <a:t>. </a:t>
            </a:r>
            <a:r>
              <a:rPr lang="es-MX" dirty="0" err="1"/>
              <a:t>Needed</a:t>
            </a:r>
            <a:r>
              <a:rPr lang="es-MX" dirty="0"/>
              <a:t> </a:t>
            </a:r>
            <a:r>
              <a:rPr lang="es-MX" dirty="0" err="1"/>
              <a:t>for</a:t>
            </a:r>
            <a:r>
              <a:rPr lang="es-MX" dirty="0"/>
              <a:t> Leonardo </a:t>
            </a:r>
            <a:r>
              <a:rPr lang="es-MX" dirty="0" err="1"/>
              <a:t>only</a:t>
            </a:r>
            <a:endParaRPr lang="es-MX" dirty="0"/>
          </a:p>
          <a:p>
            <a:pPr marL="0" indent="0">
              <a:buNone/>
            </a:pPr>
            <a:r>
              <a:rPr lang="es-MX" dirty="0"/>
              <a:t>  }</a:t>
            </a:r>
          </a:p>
          <a:p>
            <a:pPr marL="0" indent="0">
              <a:buNone/>
            </a:pPr>
            <a:r>
              <a:rPr lang="es-MX" dirty="0"/>
              <a:t>  </a:t>
            </a:r>
          </a:p>
          <a:p>
            <a:pPr marL="0" indent="0">
              <a:buNone/>
            </a:pPr>
            <a:r>
              <a:rPr lang="es-MX" dirty="0"/>
              <a:t>  // </a:t>
            </a:r>
            <a:r>
              <a:rPr lang="es-MX" dirty="0" err="1"/>
              <a:t>check</a:t>
            </a:r>
            <a:r>
              <a:rPr lang="es-MX" dirty="0"/>
              <a:t> </a:t>
            </a:r>
            <a:r>
              <a:rPr lang="es-MX" dirty="0" err="1"/>
              <a:t>for</a:t>
            </a:r>
            <a:r>
              <a:rPr lang="es-MX" dirty="0"/>
              <a:t> </a:t>
            </a:r>
            <a:r>
              <a:rPr lang="es-MX" dirty="0" err="1"/>
              <a:t>the</a:t>
            </a:r>
            <a:r>
              <a:rPr lang="es-MX" dirty="0"/>
              <a:t> </a:t>
            </a:r>
            <a:r>
              <a:rPr lang="es-MX" dirty="0" err="1"/>
              <a:t>presence</a:t>
            </a:r>
            <a:r>
              <a:rPr lang="es-MX" dirty="0"/>
              <a:t> of </a:t>
            </a:r>
            <a:r>
              <a:rPr lang="es-MX" dirty="0" err="1"/>
              <a:t>the</a:t>
            </a:r>
            <a:r>
              <a:rPr lang="es-MX" dirty="0"/>
              <a:t> </a:t>
            </a:r>
            <a:r>
              <a:rPr lang="es-MX" dirty="0" err="1"/>
              <a:t>shield</a:t>
            </a:r>
            <a:r>
              <a:rPr lang="es-MX" dirty="0"/>
              <a:t>:</a:t>
            </a:r>
          </a:p>
          <a:p>
            <a:pPr marL="0" indent="0">
              <a:buNone/>
            </a:pPr>
            <a:r>
              <a:rPr lang="es-MX" dirty="0"/>
              <a:t>  </a:t>
            </a:r>
            <a:r>
              <a:rPr lang="es-MX" dirty="0" err="1"/>
              <a:t>if</a:t>
            </a:r>
            <a:r>
              <a:rPr lang="es-MX" dirty="0"/>
              <a:t> (</a:t>
            </a:r>
            <a:r>
              <a:rPr lang="es-MX" dirty="0" err="1"/>
              <a:t>WiFi.status</a:t>
            </a:r>
            <a:r>
              <a:rPr lang="es-MX" dirty="0"/>
              <a:t>() == WL_NO_SHIELD) {</a:t>
            </a:r>
          </a:p>
          <a:p>
            <a:pPr marL="0" indent="0">
              <a:buNone/>
            </a:pPr>
            <a:r>
              <a:rPr lang="es-MX" dirty="0"/>
              <a:t>    </a:t>
            </a:r>
            <a:r>
              <a:rPr lang="es-MX" dirty="0" err="1"/>
              <a:t>Serial.println</a:t>
            </a:r>
            <a:r>
              <a:rPr lang="es-MX" dirty="0"/>
              <a:t>("</a:t>
            </a:r>
            <a:r>
              <a:rPr lang="es-MX" dirty="0" err="1"/>
              <a:t>WiFi</a:t>
            </a:r>
            <a:r>
              <a:rPr lang="es-MX" dirty="0"/>
              <a:t> </a:t>
            </a:r>
            <a:r>
              <a:rPr lang="es-MX" dirty="0" err="1"/>
              <a:t>shield</a:t>
            </a:r>
            <a:r>
              <a:rPr lang="es-MX" dirty="0"/>
              <a:t> </a:t>
            </a:r>
            <a:r>
              <a:rPr lang="es-MX" dirty="0" err="1"/>
              <a:t>not</a:t>
            </a:r>
            <a:r>
              <a:rPr lang="es-MX" dirty="0"/>
              <a:t> </a:t>
            </a:r>
            <a:r>
              <a:rPr lang="es-MX" dirty="0" err="1"/>
              <a:t>present</a:t>
            </a:r>
            <a:r>
              <a:rPr lang="es-MX" dirty="0"/>
              <a:t>"); </a:t>
            </a:r>
          </a:p>
          <a:p>
            <a:pPr marL="0" indent="0">
              <a:buNone/>
            </a:pPr>
            <a:r>
              <a:rPr lang="es-MX" dirty="0"/>
              <a:t>    // </a:t>
            </a:r>
            <a:r>
              <a:rPr lang="es-MX" dirty="0" err="1"/>
              <a:t>don't</a:t>
            </a:r>
            <a:r>
              <a:rPr lang="es-MX" dirty="0"/>
              <a:t> </a:t>
            </a:r>
            <a:r>
              <a:rPr lang="es-MX" dirty="0" err="1"/>
              <a:t>continue</a:t>
            </a:r>
            <a:r>
              <a:rPr lang="es-MX" dirty="0"/>
              <a:t>:</a:t>
            </a:r>
          </a:p>
          <a:p>
            <a:pPr marL="0" indent="0">
              <a:buNone/>
            </a:pPr>
            <a:r>
              <a:rPr lang="es-MX" dirty="0"/>
              <a:t>    </a:t>
            </a:r>
            <a:r>
              <a:rPr lang="es-MX" dirty="0" err="1"/>
              <a:t>while</a:t>
            </a:r>
            <a:r>
              <a:rPr lang="es-MX" dirty="0"/>
              <a:t>(true);</a:t>
            </a:r>
          </a:p>
          <a:p>
            <a:pPr marL="0" indent="0">
              <a:buNone/>
            </a:pPr>
            <a:r>
              <a:rPr lang="es-MX" dirty="0"/>
              <a:t>  } </a:t>
            </a:r>
          </a:p>
        </p:txBody>
      </p:sp>
    </p:spTree>
    <p:extLst>
      <p:ext uri="{BB962C8B-B14F-4D97-AF65-F5344CB8AC3E}">
        <p14:creationId xmlns:p14="http://schemas.microsoft.com/office/powerpoint/2010/main" val="920202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normAutofit fontScale="25000" lnSpcReduction="20000"/>
          </a:bodyPr>
          <a:lstStyle/>
          <a:p>
            <a:pPr marL="0" indent="0">
              <a:buNone/>
            </a:pPr>
            <a:r>
              <a:rPr lang="es-MX" dirty="0"/>
              <a:t>// </a:t>
            </a:r>
            <a:r>
              <a:rPr lang="es-MX" dirty="0" err="1"/>
              <a:t>attempt</a:t>
            </a:r>
            <a:r>
              <a:rPr lang="es-MX" dirty="0"/>
              <a:t> to </a:t>
            </a:r>
            <a:r>
              <a:rPr lang="es-MX" dirty="0" err="1"/>
              <a:t>connect</a:t>
            </a:r>
            <a:r>
              <a:rPr lang="es-MX" dirty="0"/>
              <a:t> to </a:t>
            </a:r>
            <a:r>
              <a:rPr lang="es-MX" dirty="0" err="1"/>
              <a:t>Wifi</a:t>
            </a:r>
            <a:r>
              <a:rPr lang="es-MX" dirty="0"/>
              <a:t> </a:t>
            </a:r>
            <a:r>
              <a:rPr lang="es-MX" dirty="0" err="1"/>
              <a:t>network</a:t>
            </a:r>
            <a:r>
              <a:rPr lang="es-MX" dirty="0"/>
              <a:t>:</a:t>
            </a:r>
          </a:p>
          <a:p>
            <a:pPr marL="0" indent="0">
              <a:buNone/>
            </a:pPr>
            <a:r>
              <a:rPr lang="es-MX" dirty="0"/>
              <a:t>  </a:t>
            </a:r>
            <a:r>
              <a:rPr lang="es-MX" dirty="0" err="1"/>
              <a:t>while</a:t>
            </a:r>
            <a:r>
              <a:rPr lang="es-MX" dirty="0"/>
              <a:t> ( status != WL_CONNECTED) { </a:t>
            </a:r>
          </a:p>
          <a:p>
            <a:pPr marL="0" indent="0">
              <a:buNone/>
            </a:pPr>
            <a:r>
              <a:rPr lang="es-MX" dirty="0"/>
              <a:t>    </a:t>
            </a:r>
            <a:r>
              <a:rPr lang="es-MX" dirty="0" err="1"/>
              <a:t>Serial.print</a:t>
            </a:r>
            <a:r>
              <a:rPr lang="es-MX" dirty="0"/>
              <a:t>("</a:t>
            </a:r>
            <a:r>
              <a:rPr lang="es-MX" dirty="0" err="1"/>
              <a:t>Attempting</a:t>
            </a:r>
            <a:r>
              <a:rPr lang="es-MX" dirty="0"/>
              <a:t> to </a:t>
            </a:r>
            <a:r>
              <a:rPr lang="es-MX" dirty="0" err="1"/>
              <a:t>connect</a:t>
            </a:r>
            <a:r>
              <a:rPr lang="es-MX" dirty="0"/>
              <a:t> to WPA SSID: ");</a:t>
            </a:r>
          </a:p>
          <a:p>
            <a:pPr marL="0" indent="0">
              <a:buNone/>
            </a:pPr>
            <a:r>
              <a:rPr lang="es-MX" dirty="0"/>
              <a:t>    </a:t>
            </a:r>
            <a:r>
              <a:rPr lang="es-MX" dirty="0" err="1"/>
              <a:t>Serial.println</a:t>
            </a:r>
            <a:r>
              <a:rPr lang="es-MX" dirty="0"/>
              <a:t>(</a:t>
            </a:r>
            <a:r>
              <a:rPr lang="es-MX" dirty="0" err="1"/>
              <a:t>ssid</a:t>
            </a:r>
            <a:r>
              <a:rPr lang="es-MX" dirty="0"/>
              <a:t>);</a:t>
            </a:r>
          </a:p>
          <a:p>
            <a:pPr marL="0" indent="0">
              <a:buNone/>
            </a:pPr>
            <a:r>
              <a:rPr lang="es-MX" dirty="0"/>
              <a:t>    // </a:t>
            </a:r>
            <a:r>
              <a:rPr lang="es-MX" dirty="0" err="1"/>
              <a:t>Connect</a:t>
            </a:r>
            <a:r>
              <a:rPr lang="es-MX" dirty="0"/>
              <a:t> to WPA/WPA2 </a:t>
            </a:r>
            <a:r>
              <a:rPr lang="es-MX" dirty="0" err="1"/>
              <a:t>network</a:t>
            </a:r>
            <a:r>
              <a:rPr lang="es-MX" dirty="0"/>
              <a:t>:    </a:t>
            </a:r>
          </a:p>
          <a:p>
            <a:pPr marL="0" indent="0">
              <a:buNone/>
            </a:pPr>
            <a:r>
              <a:rPr lang="es-MX" dirty="0"/>
              <a:t>    status = </a:t>
            </a:r>
            <a:r>
              <a:rPr lang="es-MX" dirty="0" err="1"/>
              <a:t>WiFi.begin</a:t>
            </a:r>
            <a:r>
              <a:rPr lang="es-MX" dirty="0"/>
              <a:t>(</a:t>
            </a:r>
            <a:r>
              <a:rPr lang="es-MX" dirty="0" err="1"/>
              <a:t>ssid</a:t>
            </a:r>
            <a:r>
              <a:rPr lang="es-MX" dirty="0"/>
              <a:t>, </a:t>
            </a:r>
            <a:r>
              <a:rPr lang="es-MX" dirty="0" err="1"/>
              <a:t>pass</a:t>
            </a:r>
            <a:r>
              <a:rPr lang="es-MX" dirty="0"/>
              <a:t>);</a:t>
            </a:r>
          </a:p>
          <a:p>
            <a:pPr marL="0" indent="0">
              <a:buNone/>
            </a:pPr>
            <a:endParaRPr lang="es-MX" dirty="0"/>
          </a:p>
          <a:p>
            <a:pPr marL="0" indent="0">
              <a:buNone/>
            </a:pPr>
            <a:r>
              <a:rPr lang="es-MX" dirty="0"/>
              <a:t>    // </a:t>
            </a:r>
            <a:r>
              <a:rPr lang="es-MX" dirty="0" err="1"/>
              <a:t>wait</a:t>
            </a:r>
            <a:r>
              <a:rPr lang="es-MX" dirty="0"/>
              <a:t> 10 </a:t>
            </a:r>
            <a:r>
              <a:rPr lang="es-MX" dirty="0" err="1"/>
              <a:t>seconds</a:t>
            </a:r>
            <a:r>
              <a:rPr lang="es-MX" dirty="0"/>
              <a:t> </a:t>
            </a:r>
            <a:r>
              <a:rPr lang="es-MX" dirty="0" err="1"/>
              <a:t>for</a:t>
            </a:r>
            <a:r>
              <a:rPr lang="es-MX" dirty="0"/>
              <a:t> </a:t>
            </a:r>
            <a:r>
              <a:rPr lang="es-MX" dirty="0" err="1"/>
              <a:t>connection</a:t>
            </a:r>
            <a:r>
              <a:rPr lang="es-MX" dirty="0"/>
              <a:t>:</a:t>
            </a:r>
          </a:p>
          <a:p>
            <a:pPr marL="0" indent="0">
              <a:buNone/>
            </a:pPr>
            <a:r>
              <a:rPr lang="es-MX" dirty="0"/>
              <a:t>    </a:t>
            </a:r>
            <a:r>
              <a:rPr lang="es-MX" dirty="0" err="1"/>
              <a:t>delay</a:t>
            </a:r>
            <a:r>
              <a:rPr lang="es-MX" dirty="0"/>
              <a:t>(10000);</a:t>
            </a:r>
          </a:p>
          <a:p>
            <a:pPr marL="0" indent="0">
              <a:buNone/>
            </a:pPr>
            <a:r>
              <a:rPr lang="es-MX" dirty="0"/>
              <a:t>  }</a:t>
            </a:r>
          </a:p>
          <a:p>
            <a:pPr marL="0" indent="0">
              <a:buNone/>
            </a:pPr>
            <a:r>
              <a:rPr lang="es-MX" dirty="0"/>
              <a:t>   </a:t>
            </a:r>
          </a:p>
          <a:p>
            <a:pPr marL="0" indent="0">
              <a:buNone/>
            </a:pPr>
            <a:r>
              <a:rPr lang="es-MX" dirty="0"/>
              <a:t>  // </a:t>
            </a:r>
            <a:r>
              <a:rPr lang="es-MX" dirty="0" err="1"/>
              <a:t>you're</a:t>
            </a:r>
            <a:r>
              <a:rPr lang="es-MX" dirty="0"/>
              <a:t> </a:t>
            </a:r>
            <a:r>
              <a:rPr lang="es-MX" dirty="0" err="1"/>
              <a:t>connected</a:t>
            </a:r>
            <a:r>
              <a:rPr lang="es-MX" dirty="0"/>
              <a:t> </a:t>
            </a:r>
            <a:r>
              <a:rPr lang="es-MX" dirty="0" err="1"/>
              <a:t>now</a:t>
            </a:r>
            <a:r>
              <a:rPr lang="es-MX" dirty="0"/>
              <a:t>, so </a:t>
            </a:r>
            <a:r>
              <a:rPr lang="es-MX" dirty="0" err="1"/>
              <a:t>print</a:t>
            </a:r>
            <a:r>
              <a:rPr lang="es-MX" dirty="0"/>
              <a:t> </a:t>
            </a:r>
            <a:r>
              <a:rPr lang="es-MX" dirty="0" err="1"/>
              <a:t>out</a:t>
            </a:r>
            <a:r>
              <a:rPr lang="es-MX" dirty="0"/>
              <a:t> </a:t>
            </a:r>
            <a:r>
              <a:rPr lang="es-MX" dirty="0" err="1"/>
              <a:t>the</a:t>
            </a:r>
            <a:r>
              <a:rPr lang="es-MX" dirty="0"/>
              <a:t> data:</a:t>
            </a:r>
          </a:p>
          <a:p>
            <a:pPr marL="0" indent="0">
              <a:buNone/>
            </a:pPr>
            <a:r>
              <a:rPr lang="es-MX" dirty="0"/>
              <a:t>  </a:t>
            </a:r>
            <a:r>
              <a:rPr lang="es-MX" dirty="0" err="1"/>
              <a:t>Serial.print</a:t>
            </a:r>
            <a:r>
              <a:rPr lang="es-MX" dirty="0"/>
              <a:t>("</a:t>
            </a:r>
            <a:r>
              <a:rPr lang="es-MX" dirty="0" err="1"/>
              <a:t>You're</a:t>
            </a:r>
            <a:r>
              <a:rPr lang="es-MX" dirty="0"/>
              <a:t> </a:t>
            </a:r>
            <a:r>
              <a:rPr lang="es-MX" dirty="0" err="1"/>
              <a:t>connected</a:t>
            </a:r>
            <a:r>
              <a:rPr lang="es-MX" dirty="0"/>
              <a:t> to </a:t>
            </a:r>
            <a:r>
              <a:rPr lang="es-MX" dirty="0" err="1"/>
              <a:t>the</a:t>
            </a:r>
            <a:r>
              <a:rPr lang="es-MX" dirty="0"/>
              <a:t> </a:t>
            </a:r>
            <a:r>
              <a:rPr lang="es-MX" dirty="0" err="1"/>
              <a:t>network</a:t>
            </a:r>
            <a:r>
              <a:rPr lang="es-MX" dirty="0"/>
              <a:t>");</a:t>
            </a:r>
          </a:p>
          <a:p>
            <a:pPr marL="0" indent="0">
              <a:buNone/>
            </a:pPr>
            <a:r>
              <a:rPr lang="es-MX" dirty="0"/>
              <a:t>  </a:t>
            </a:r>
            <a:r>
              <a:rPr lang="es-MX" dirty="0" err="1"/>
              <a:t>printCurrentNet</a:t>
            </a:r>
            <a:r>
              <a:rPr lang="es-MX" dirty="0"/>
              <a:t>();</a:t>
            </a:r>
          </a:p>
          <a:p>
            <a:pPr marL="0" indent="0">
              <a:buNone/>
            </a:pPr>
            <a:r>
              <a:rPr lang="es-MX" dirty="0"/>
              <a:t>  </a:t>
            </a:r>
            <a:r>
              <a:rPr lang="es-MX" dirty="0" err="1"/>
              <a:t>printWifiData</a:t>
            </a:r>
            <a:r>
              <a:rPr lang="es-MX" dirty="0"/>
              <a:t>();</a:t>
            </a:r>
          </a:p>
          <a:p>
            <a:pPr marL="0" indent="0">
              <a:buNone/>
            </a:pPr>
            <a:endParaRPr lang="es-MX" dirty="0"/>
          </a:p>
          <a:p>
            <a:pPr marL="0" indent="0">
              <a:buNone/>
            </a:pPr>
            <a:r>
              <a:rPr lang="es-MX" dirty="0"/>
              <a:t>}</a:t>
            </a:r>
          </a:p>
        </p:txBody>
      </p:sp>
    </p:spTree>
    <p:extLst>
      <p:ext uri="{BB962C8B-B14F-4D97-AF65-F5344CB8AC3E}">
        <p14:creationId xmlns:p14="http://schemas.microsoft.com/office/powerpoint/2010/main" val="30766342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normAutofit fontScale="70000" lnSpcReduction="20000"/>
          </a:bodyPr>
          <a:lstStyle/>
          <a:p>
            <a:pPr marL="0" indent="0">
              <a:buNone/>
            </a:pPr>
            <a:r>
              <a:rPr lang="es-MX" dirty="0" err="1"/>
              <a:t>void</a:t>
            </a:r>
            <a:r>
              <a:rPr lang="es-MX" dirty="0"/>
              <a:t> </a:t>
            </a:r>
            <a:r>
              <a:rPr lang="es-MX" dirty="0" err="1"/>
              <a:t>loop</a:t>
            </a:r>
            <a:r>
              <a:rPr lang="es-MX" dirty="0"/>
              <a:t>() {</a:t>
            </a:r>
          </a:p>
          <a:p>
            <a:pPr marL="0" indent="0">
              <a:buNone/>
            </a:pPr>
            <a:r>
              <a:rPr lang="es-MX" dirty="0"/>
              <a:t>  // </a:t>
            </a:r>
            <a:r>
              <a:rPr lang="es-MX" dirty="0" err="1"/>
              <a:t>check</a:t>
            </a:r>
            <a:r>
              <a:rPr lang="es-MX" dirty="0"/>
              <a:t> </a:t>
            </a:r>
            <a:r>
              <a:rPr lang="es-MX" dirty="0" err="1"/>
              <a:t>the</a:t>
            </a:r>
            <a:r>
              <a:rPr lang="es-MX" dirty="0"/>
              <a:t> </a:t>
            </a:r>
            <a:r>
              <a:rPr lang="es-MX" dirty="0" err="1"/>
              <a:t>network</a:t>
            </a:r>
            <a:r>
              <a:rPr lang="es-MX" dirty="0"/>
              <a:t> </a:t>
            </a:r>
            <a:r>
              <a:rPr lang="es-MX" dirty="0" err="1"/>
              <a:t>connection</a:t>
            </a:r>
            <a:r>
              <a:rPr lang="es-MX" dirty="0"/>
              <a:t> once </a:t>
            </a:r>
            <a:r>
              <a:rPr lang="es-MX" dirty="0" err="1"/>
              <a:t>every</a:t>
            </a:r>
            <a:r>
              <a:rPr lang="es-MX" dirty="0"/>
              <a:t> 10 </a:t>
            </a:r>
            <a:r>
              <a:rPr lang="es-MX" dirty="0" err="1"/>
              <a:t>seconds</a:t>
            </a:r>
            <a:r>
              <a:rPr lang="es-MX" dirty="0"/>
              <a:t>:</a:t>
            </a:r>
          </a:p>
          <a:p>
            <a:pPr marL="0" indent="0">
              <a:buNone/>
            </a:pPr>
            <a:r>
              <a:rPr lang="es-MX" dirty="0"/>
              <a:t>  </a:t>
            </a:r>
            <a:r>
              <a:rPr lang="es-MX" dirty="0" err="1"/>
              <a:t>delay</a:t>
            </a:r>
            <a:r>
              <a:rPr lang="es-MX" dirty="0"/>
              <a:t>(10000);</a:t>
            </a:r>
          </a:p>
          <a:p>
            <a:pPr marL="0" indent="0">
              <a:buNone/>
            </a:pPr>
            <a:r>
              <a:rPr lang="es-MX" dirty="0"/>
              <a:t>  </a:t>
            </a:r>
            <a:r>
              <a:rPr lang="es-MX" dirty="0" err="1"/>
              <a:t>printCurrentNet</a:t>
            </a:r>
            <a:r>
              <a:rPr lang="es-MX" dirty="0"/>
              <a:t>();</a:t>
            </a:r>
          </a:p>
          <a:p>
            <a:pPr marL="0" indent="0">
              <a:buNone/>
            </a:pPr>
            <a:r>
              <a:rPr lang="es-MX" dirty="0"/>
              <a:t>}</a:t>
            </a:r>
          </a:p>
          <a:p>
            <a:pPr marL="0" indent="0">
              <a:buNone/>
            </a:pPr>
            <a:endParaRPr lang="es-MX" dirty="0"/>
          </a:p>
          <a:p>
            <a:pPr marL="0" indent="0">
              <a:buNone/>
            </a:pPr>
            <a:r>
              <a:rPr lang="es-MX" dirty="0" err="1"/>
              <a:t>void</a:t>
            </a:r>
            <a:r>
              <a:rPr lang="es-MX" dirty="0"/>
              <a:t> </a:t>
            </a:r>
            <a:r>
              <a:rPr lang="es-MX" dirty="0" err="1"/>
              <a:t>printWifiData</a:t>
            </a:r>
            <a:r>
              <a:rPr lang="es-MX" dirty="0"/>
              <a:t>() {</a:t>
            </a:r>
          </a:p>
          <a:p>
            <a:pPr marL="0" indent="0">
              <a:buNone/>
            </a:pPr>
            <a:r>
              <a:rPr lang="es-MX" dirty="0"/>
              <a:t>  // </a:t>
            </a:r>
            <a:r>
              <a:rPr lang="es-MX" dirty="0" err="1"/>
              <a:t>print</a:t>
            </a:r>
            <a:r>
              <a:rPr lang="es-MX" dirty="0"/>
              <a:t> </a:t>
            </a:r>
            <a:r>
              <a:rPr lang="es-MX" dirty="0" err="1"/>
              <a:t>your</a:t>
            </a:r>
            <a:r>
              <a:rPr lang="es-MX" dirty="0"/>
              <a:t> </a:t>
            </a:r>
            <a:r>
              <a:rPr lang="es-MX" dirty="0" err="1"/>
              <a:t>WiFi</a:t>
            </a:r>
            <a:r>
              <a:rPr lang="es-MX" dirty="0"/>
              <a:t> </a:t>
            </a:r>
            <a:r>
              <a:rPr lang="es-MX" dirty="0" err="1"/>
              <a:t>shield's</a:t>
            </a:r>
            <a:r>
              <a:rPr lang="es-MX" dirty="0"/>
              <a:t> IP </a:t>
            </a:r>
            <a:r>
              <a:rPr lang="es-MX" dirty="0" err="1"/>
              <a:t>address</a:t>
            </a:r>
            <a:r>
              <a:rPr lang="es-MX" dirty="0"/>
              <a:t>:</a:t>
            </a:r>
          </a:p>
          <a:p>
            <a:pPr marL="0" indent="0">
              <a:buNone/>
            </a:pPr>
            <a:r>
              <a:rPr lang="es-MX" dirty="0"/>
              <a:t>  </a:t>
            </a:r>
            <a:r>
              <a:rPr lang="es-MX" dirty="0" err="1"/>
              <a:t>IPAddress</a:t>
            </a:r>
            <a:r>
              <a:rPr lang="es-MX" dirty="0"/>
              <a:t> </a:t>
            </a:r>
            <a:r>
              <a:rPr lang="es-MX" dirty="0" err="1"/>
              <a:t>ip</a:t>
            </a:r>
            <a:r>
              <a:rPr lang="es-MX" dirty="0"/>
              <a:t> = </a:t>
            </a:r>
            <a:r>
              <a:rPr lang="es-MX" dirty="0" err="1"/>
              <a:t>WiFi.localIP</a:t>
            </a:r>
            <a:r>
              <a:rPr lang="es-MX" dirty="0"/>
              <a:t>();</a:t>
            </a:r>
          </a:p>
          <a:p>
            <a:pPr marL="0" indent="0">
              <a:buNone/>
            </a:pPr>
            <a:r>
              <a:rPr lang="es-MX" dirty="0"/>
              <a:t>    </a:t>
            </a:r>
            <a:r>
              <a:rPr lang="es-MX" dirty="0" err="1"/>
              <a:t>Serial.print</a:t>
            </a:r>
            <a:r>
              <a:rPr lang="es-MX" dirty="0"/>
              <a:t>("IP </a:t>
            </a:r>
            <a:r>
              <a:rPr lang="es-MX" dirty="0" err="1"/>
              <a:t>Address</a:t>
            </a:r>
            <a:r>
              <a:rPr lang="es-MX" dirty="0"/>
              <a:t>: ");</a:t>
            </a:r>
          </a:p>
          <a:p>
            <a:pPr marL="0" indent="0">
              <a:buNone/>
            </a:pPr>
            <a:r>
              <a:rPr lang="es-MX" dirty="0"/>
              <a:t>  </a:t>
            </a:r>
            <a:r>
              <a:rPr lang="es-MX" dirty="0" err="1"/>
              <a:t>Serial.println</a:t>
            </a:r>
            <a:r>
              <a:rPr lang="es-MX" dirty="0"/>
              <a:t>(</a:t>
            </a:r>
            <a:r>
              <a:rPr lang="es-MX" dirty="0" err="1"/>
              <a:t>ip</a:t>
            </a:r>
            <a:r>
              <a:rPr lang="es-MX" dirty="0"/>
              <a:t>);</a:t>
            </a:r>
          </a:p>
          <a:p>
            <a:pPr marL="0" indent="0">
              <a:buNone/>
            </a:pPr>
            <a:r>
              <a:rPr lang="es-MX" dirty="0"/>
              <a:t>  </a:t>
            </a:r>
            <a:r>
              <a:rPr lang="es-MX" dirty="0" err="1"/>
              <a:t>Serial.println</a:t>
            </a:r>
            <a:r>
              <a:rPr lang="es-MX" dirty="0"/>
              <a:t>(</a:t>
            </a:r>
            <a:r>
              <a:rPr lang="es-MX" dirty="0" err="1"/>
              <a:t>ip</a:t>
            </a:r>
            <a:r>
              <a:rPr lang="es-MX" dirty="0"/>
              <a:t>);</a:t>
            </a:r>
          </a:p>
        </p:txBody>
      </p:sp>
    </p:spTree>
    <p:extLst>
      <p:ext uri="{BB962C8B-B14F-4D97-AF65-F5344CB8AC3E}">
        <p14:creationId xmlns:p14="http://schemas.microsoft.com/office/powerpoint/2010/main" val="5089882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normAutofit fontScale="25000" lnSpcReduction="20000"/>
          </a:bodyPr>
          <a:lstStyle/>
          <a:p>
            <a:pPr marL="0" indent="0">
              <a:buNone/>
            </a:pPr>
            <a:r>
              <a:rPr lang="es-MX" dirty="0"/>
              <a:t>// </a:t>
            </a:r>
            <a:r>
              <a:rPr lang="es-MX" dirty="0" err="1"/>
              <a:t>print</a:t>
            </a:r>
            <a:r>
              <a:rPr lang="es-MX" dirty="0"/>
              <a:t> </a:t>
            </a:r>
            <a:r>
              <a:rPr lang="es-MX" dirty="0" err="1"/>
              <a:t>your</a:t>
            </a:r>
            <a:r>
              <a:rPr lang="es-MX" dirty="0"/>
              <a:t> MAC </a:t>
            </a:r>
            <a:r>
              <a:rPr lang="es-MX" dirty="0" err="1"/>
              <a:t>address</a:t>
            </a:r>
            <a:r>
              <a:rPr lang="es-MX" dirty="0"/>
              <a:t>:</a:t>
            </a:r>
          </a:p>
          <a:p>
            <a:pPr marL="0" indent="0">
              <a:buNone/>
            </a:pPr>
            <a:r>
              <a:rPr lang="es-MX" dirty="0"/>
              <a:t>  byte </a:t>
            </a:r>
            <a:r>
              <a:rPr lang="es-MX" dirty="0" err="1"/>
              <a:t>mac</a:t>
            </a:r>
            <a:r>
              <a:rPr lang="es-MX" dirty="0"/>
              <a:t>[6];  </a:t>
            </a:r>
          </a:p>
          <a:p>
            <a:pPr marL="0" indent="0">
              <a:buNone/>
            </a:pPr>
            <a:r>
              <a:rPr lang="es-MX" dirty="0"/>
              <a:t>  </a:t>
            </a:r>
            <a:r>
              <a:rPr lang="es-MX" dirty="0" err="1"/>
              <a:t>WiFi.macAddress</a:t>
            </a:r>
            <a:r>
              <a:rPr lang="es-MX" dirty="0"/>
              <a:t>(</a:t>
            </a:r>
            <a:r>
              <a:rPr lang="es-MX" dirty="0" err="1"/>
              <a:t>mac</a:t>
            </a:r>
            <a:r>
              <a:rPr lang="es-MX" dirty="0"/>
              <a:t>);</a:t>
            </a:r>
          </a:p>
          <a:p>
            <a:pPr marL="0" indent="0">
              <a:buNone/>
            </a:pPr>
            <a:r>
              <a:rPr lang="es-MX" dirty="0"/>
              <a:t>  </a:t>
            </a:r>
            <a:r>
              <a:rPr lang="es-MX" dirty="0" err="1"/>
              <a:t>Serial.print</a:t>
            </a:r>
            <a:r>
              <a:rPr lang="es-MX" dirty="0"/>
              <a:t>("MAC </a:t>
            </a:r>
            <a:r>
              <a:rPr lang="es-MX" dirty="0" err="1"/>
              <a:t>address</a:t>
            </a:r>
            <a:r>
              <a:rPr lang="es-MX" dirty="0"/>
              <a:t>: ");</a:t>
            </a:r>
          </a:p>
          <a:p>
            <a:pPr marL="0" indent="0">
              <a:buNone/>
            </a:pPr>
            <a:r>
              <a:rPr lang="es-MX" dirty="0"/>
              <a:t>  </a:t>
            </a:r>
            <a:r>
              <a:rPr lang="es-MX" dirty="0" err="1"/>
              <a:t>Serial.print</a:t>
            </a:r>
            <a:r>
              <a:rPr lang="es-MX" dirty="0"/>
              <a:t>(</a:t>
            </a:r>
            <a:r>
              <a:rPr lang="es-MX" dirty="0" err="1"/>
              <a:t>mac</a:t>
            </a:r>
            <a:r>
              <a:rPr lang="es-MX" dirty="0"/>
              <a:t>[5],HEX);</a:t>
            </a:r>
          </a:p>
          <a:p>
            <a:pPr marL="0" indent="0">
              <a:buNone/>
            </a:pPr>
            <a:r>
              <a:rPr lang="es-MX" dirty="0"/>
              <a:t>  </a:t>
            </a:r>
            <a:r>
              <a:rPr lang="es-MX" dirty="0" err="1"/>
              <a:t>Serial.print</a:t>
            </a:r>
            <a:r>
              <a:rPr lang="es-MX" dirty="0"/>
              <a:t>(":");</a:t>
            </a:r>
          </a:p>
          <a:p>
            <a:pPr marL="0" indent="0">
              <a:buNone/>
            </a:pPr>
            <a:r>
              <a:rPr lang="es-MX" dirty="0"/>
              <a:t>  </a:t>
            </a:r>
            <a:r>
              <a:rPr lang="es-MX" dirty="0" err="1"/>
              <a:t>Serial.print</a:t>
            </a:r>
            <a:r>
              <a:rPr lang="es-MX" dirty="0"/>
              <a:t>(</a:t>
            </a:r>
            <a:r>
              <a:rPr lang="es-MX" dirty="0" err="1"/>
              <a:t>mac</a:t>
            </a:r>
            <a:r>
              <a:rPr lang="es-MX" dirty="0"/>
              <a:t>[4],HEX);</a:t>
            </a:r>
          </a:p>
          <a:p>
            <a:pPr marL="0" indent="0">
              <a:buNone/>
            </a:pPr>
            <a:r>
              <a:rPr lang="es-MX" dirty="0"/>
              <a:t>  </a:t>
            </a:r>
            <a:r>
              <a:rPr lang="es-MX" dirty="0" err="1"/>
              <a:t>Serial.print</a:t>
            </a:r>
            <a:r>
              <a:rPr lang="es-MX" dirty="0"/>
              <a:t>(":");</a:t>
            </a:r>
          </a:p>
          <a:p>
            <a:pPr marL="0" indent="0">
              <a:buNone/>
            </a:pPr>
            <a:r>
              <a:rPr lang="es-MX" dirty="0"/>
              <a:t>  </a:t>
            </a:r>
            <a:r>
              <a:rPr lang="es-MX" dirty="0" err="1"/>
              <a:t>Serial.print</a:t>
            </a:r>
            <a:r>
              <a:rPr lang="es-MX" dirty="0"/>
              <a:t>(</a:t>
            </a:r>
            <a:r>
              <a:rPr lang="es-MX" dirty="0" err="1"/>
              <a:t>mac</a:t>
            </a:r>
            <a:r>
              <a:rPr lang="es-MX" dirty="0"/>
              <a:t>[3],HEX);</a:t>
            </a:r>
          </a:p>
          <a:p>
            <a:pPr marL="0" indent="0">
              <a:buNone/>
            </a:pPr>
            <a:r>
              <a:rPr lang="es-MX" dirty="0"/>
              <a:t>  </a:t>
            </a:r>
            <a:r>
              <a:rPr lang="es-MX" dirty="0" err="1"/>
              <a:t>Serial.print</a:t>
            </a:r>
            <a:r>
              <a:rPr lang="es-MX" dirty="0"/>
              <a:t>(":");</a:t>
            </a:r>
          </a:p>
          <a:p>
            <a:pPr marL="0" indent="0">
              <a:buNone/>
            </a:pPr>
            <a:r>
              <a:rPr lang="es-MX" dirty="0"/>
              <a:t>  </a:t>
            </a:r>
            <a:r>
              <a:rPr lang="es-MX" dirty="0" err="1"/>
              <a:t>Serial.print</a:t>
            </a:r>
            <a:r>
              <a:rPr lang="es-MX" dirty="0"/>
              <a:t>(</a:t>
            </a:r>
            <a:r>
              <a:rPr lang="es-MX" dirty="0" err="1"/>
              <a:t>mac</a:t>
            </a:r>
            <a:r>
              <a:rPr lang="es-MX" dirty="0"/>
              <a:t>[2],HEX);</a:t>
            </a:r>
          </a:p>
          <a:p>
            <a:pPr marL="0" indent="0">
              <a:buNone/>
            </a:pPr>
            <a:r>
              <a:rPr lang="es-MX" dirty="0"/>
              <a:t>  </a:t>
            </a:r>
            <a:r>
              <a:rPr lang="es-MX" dirty="0" err="1"/>
              <a:t>Serial.print</a:t>
            </a:r>
            <a:r>
              <a:rPr lang="es-MX" dirty="0"/>
              <a:t>(":");</a:t>
            </a:r>
          </a:p>
          <a:p>
            <a:pPr marL="0" indent="0">
              <a:buNone/>
            </a:pPr>
            <a:r>
              <a:rPr lang="es-MX" dirty="0"/>
              <a:t>  </a:t>
            </a:r>
            <a:r>
              <a:rPr lang="es-MX" dirty="0" err="1"/>
              <a:t>Serial.print</a:t>
            </a:r>
            <a:r>
              <a:rPr lang="es-MX" dirty="0"/>
              <a:t>(</a:t>
            </a:r>
            <a:r>
              <a:rPr lang="es-MX" dirty="0" err="1"/>
              <a:t>mac</a:t>
            </a:r>
            <a:r>
              <a:rPr lang="es-MX" dirty="0"/>
              <a:t>[1],HEX);</a:t>
            </a:r>
          </a:p>
          <a:p>
            <a:pPr marL="0" indent="0">
              <a:buNone/>
            </a:pPr>
            <a:r>
              <a:rPr lang="es-MX" dirty="0"/>
              <a:t>  </a:t>
            </a:r>
            <a:r>
              <a:rPr lang="es-MX" dirty="0" err="1"/>
              <a:t>Serial.print</a:t>
            </a:r>
            <a:r>
              <a:rPr lang="es-MX" dirty="0"/>
              <a:t>(":");</a:t>
            </a:r>
          </a:p>
          <a:p>
            <a:pPr marL="0" indent="0">
              <a:buNone/>
            </a:pPr>
            <a:r>
              <a:rPr lang="es-MX" dirty="0"/>
              <a:t>  </a:t>
            </a:r>
            <a:r>
              <a:rPr lang="es-MX" dirty="0" err="1"/>
              <a:t>Serial.println</a:t>
            </a:r>
            <a:r>
              <a:rPr lang="es-MX" dirty="0"/>
              <a:t>(</a:t>
            </a:r>
            <a:r>
              <a:rPr lang="es-MX" dirty="0" err="1"/>
              <a:t>mac</a:t>
            </a:r>
            <a:r>
              <a:rPr lang="es-MX" dirty="0"/>
              <a:t>[0],HEX);</a:t>
            </a:r>
          </a:p>
          <a:p>
            <a:pPr marL="0" indent="0">
              <a:buNone/>
            </a:pPr>
            <a:r>
              <a:rPr lang="es-MX" dirty="0"/>
              <a:t> </a:t>
            </a:r>
          </a:p>
          <a:p>
            <a:pPr marL="0" indent="0">
              <a:buNone/>
            </a:pPr>
            <a:r>
              <a:rPr lang="es-MX" dirty="0"/>
              <a:t>}</a:t>
            </a:r>
          </a:p>
          <a:p>
            <a:pPr marL="0" indent="0">
              <a:buNone/>
            </a:pPr>
            <a:endParaRPr lang="es-MX" dirty="0"/>
          </a:p>
        </p:txBody>
      </p:sp>
    </p:spTree>
    <p:extLst>
      <p:ext uri="{BB962C8B-B14F-4D97-AF65-F5344CB8AC3E}">
        <p14:creationId xmlns:p14="http://schemas.microsoft.com/office/powerpoint/2010/main" val="2123073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normAutofit fontScale="25000" lnSpcReduction="20000"/>
          </a:bodyPr>
          <a:lstStyle/>
          <a:p>
            <a:pPr marL="0" indent="0">
              <a:buNone/>
            </a:pPr>
            <a:r>
              <a:rPr lang="es-MX" dirty="0" err="1"/>
              <a:t>void</a:t>
            </a:r>
            <a:r>
              <a:rPr lang="es-MX" dirty="0"/>
              <a:t> </a:t>
            </a:r>
            <a:r>
              <a:rPr lang="es-MX" dirty="0" err="1"/>
              <a:t>printCurrentNet</a:t>
            </a:r>
            <a:r>
              <a:rPr lang="es-MX" dirty="0"/>
              <a:t>() {</a:t>
            </a:r>
          </a:p>
          <a:p>
            <a:pPr marL="0" indent="0">
              <a:buNone/>
            </a:pPr>
            <a:r>
              <a:rPr lang="es-MX" dirty="0"/>
              <a:t>  // </a:t>
            </a:r>
            <a:r>
              <a:rPr lang="es-MX" dirty="0" err="1"/>
              <a:t>print</a:t>
            </a:r>
            <a:r>
              <a:rPr lang="es-MX" dirty="0"/>
              <a:t> </a:t>
            </a:r>
            <a:r>
              <a:rPr lang="es-MX" dirty="0" err="1"/>
              <a:t>the</a:t>
            </a:r>
            <a:r>
              <a:rPr lang="es-MX" dirty="0"/>
              <a:t> SSID of </a:t>
            </a:r>
            <a:r>
              <a:rPr lang="es-MX" dirty="0" err="1"/>
              <a:t>the</a:t>
            </a:r>
            <a:r>
              <a:rPr lang="es-MX" dirty="0"/>
              <a:t> </a:t>
            </a:r>
            <a:r>
              <a:rPr lang="es-MX" dirty="0" err="1"/>
              <a:t>network</a:t>
            </a:r>
            <a:r>
              <a:rPr lang="es-MX" dirty="0"/>
              <a:t> </a:t>
            </a:r>
            <a:r>
              <a:rPr lang="es-MX" dirty="0" err="1"/>
              <a:t>you're</a:t>
            </a:r>
            <a:r>
              <a:rPr lang="es-MX" dirty="0"/>
              <a:t> </a:t>
            </a:r>
            <a:r>
              <a:rPr lang="es-MX" dirty="0" err="1"/>
              <a:t>attached</a:t>
            </a:r>
            <a:r>
              <a:rPr lang="es-MX" dirty="0"/>
              <a:t> to:</a:t>
            </a:r>
          </a:p>
          <a:p>
            <a:pPr marL="0" indent="0">
              <a:buNone/>
            </a:pPr>
            <a:r>
              <a:rPr lang="es-MX" dirty="0"/>
              <a:t>  </a:t>
            </a:r>
            <a:r>
              <a:rPr lang="es-MX" dirty="0" err="1"/>
              <a:t>Serial.print</a:t>
            </a:r>
            <a:r>
              <a:rPr lang="es-MX" dirty="0"/>
              <a:t>("SSID: ");</a:t>
            </a:r>
          </a:p>
          <a:p>
            <a:pPr marL="0" indent="0">
              <a:buNone/>
            </a:pPr>
            <a:r>
              <a:rPr lang="es-MX" dirty="0"/>
              <a:t>  </a:t>
            </a:r>
            <a:r>
              <a:rPr lang="es-MX" dirty="0" err="1"/>
              <a:t>Serial.println</a:t>
            </a:r>
            <a:r>
              <a:rPr lang="es-MX" dirty="0"/>
              <a:t>(</a:t>
            </a:r>
            <a:r>
              <a:rPr lang="es-MX" dirty="0" err="1"/>
              <a:t>WiFi.SSID</a:t>
            </a:r>
            <a:r>
              <a:rPr lang="es-MX" dirty="0"/>
              <a:t>());</a:t>
            </a:r>
          </a:p>
          <a:p>
            <a:pPr marL="0" indent="0">
              <a:buNone/>
            </a:pPr>
            <a:endParaRPr lang="es-MX" dirty="0"/>
          </a:p>
          <a:p>
            <a:pPr marL="0" indent="0">
              <a:buNone/>
            </a:pPr>
            <a:r>
              <a:rPr lang="es-MX" dirty="0"/>
              <a:t>  // </a:t>
            </a:r>
            <a:r>
              <a:rPr lang="es-MX" dirty="0" err="1"/>
              <a:t>print</a:t>
            </a:r>
            <a:r>
              <a:rPr lang="es-MX" dirty="0"/>
              <a:t> </a:t>
            </a:r>
            <a:r>
              <a:rPr lang="es-MX" dirty="0" err="1"/>
              <a:t>the</a:t>
            </a:r>
            <a:r>
              <a:rPr lang="es-MX" dirty="0"/>
              <a:t> MAC </a:t>
            </a:r>
            <a:r>
              <a:rPr lang="es-MX" dirty="0" err="1"/>
              <a:t>address</a:t>
            </a:r>
            <a:r>
              <a:rPr lang="es-MX" dirty="0"/>
              <a:t> of </a:t>
            </a:r>
            <a:r>
              <a:rPr lang="es-MX" dirty="0" err="1"/>
              <a:t>the</a:t>
            </a:r>
            <a:r>
              <a:rPr lang="es-MX" dirty="0"/>
              <a:t> </a:t>
            </a:r>
            <a:r>
              <a:rPr lang="es-MX" dirty="0" err="1"/>
              <a:t>router</a:t>
            </a:r>
            <a:r>
              <a:rPr lang="es-MX" dirty="0"/>
              <a:t> </a:t>
            </a:r>
            <a:r>
              <a:rPr lang="es-MX" dirty="0" err="1"/>
              <a:t>you're</a:t>
            </a:r>
            <a:r>
              <a:rPr lang="es-MX" dirty="0"/>
              <a:t> </a:t>
            </a:r>
            <a:r>
              <a:rPr lang="es-MX" dirty="0" err="1"/>
              <a:t>attached</a:t>
            </a:r>
            <a:r>
              <a:rPr lang="es-MX" dirty="0"/>
              <a:t> to:</a:t>
            </a:r>
          </a:p>
          <a:p>
            <a:pPr marL="0" indent="0">
              <a:buNone/>
            </a:pPr>
            <a:r>
              <a:rPr lang="es-MX" dirty="0"/>
              <a:t>  byte </a:t>
            </a:r>
            <a:r>
              <a:rPr lang="es-MX" dirty="0" err="1"/>
              <a:t>bssid</a:t>
            </a:r>
            <a:r>
              <a:rPr lang="es-MX" dirty="0"/>
              <a:t>[6];</a:t>
            </a:r>
          </a:p>
          <a:p>
            <a:pPr marL="0" indent="0">
              <a:buNone/>
            </a:pPr>
            <a:r>
              <a:rPr lang="es-MX" dirty="0"/>
              <a:t>  </a:t>
            </a:r>
            <a:r>
              <a:rPr lang="es-MX" dirty="0" err="1"/>
              <a:t>WiFi.BSSID</a:t>
            </a:r>
            <a:r>
              <a:rPr lang="es-MX" dirty="0"/>
              <a:t>(</a:t>
            </a:r>
            <a:r>
              <a:rPr lang="es-MX" dirty="0" err="1"/>
              <a:t>bssid</a:t>
            </a:r>
            <a:r>
              <a:rPr lang="es-MX" dirty="0"/>
              <a:t>);    </a:t>
            </a:r>
          </a:p>
          <a:p>
            <a:pPr marL="0" indent="0">
              <a:buNone/>
            </a:pPr>
            <a:r>
              <a:rPr lang="es-MX" dirty="0"/>
              <a:t>  </a:t>
            </a:r>
            <a:r>
              <a:rPr lang="es-MX" dirty="0" err="1"/>
              <a:t>Serial.print</a:t>
            </a:r>
            <a:r>
              <a:rPr lang="es-MX" dirty="0"/>
              <a:t>("BSSID: ");</a:t>
            </a:r>
          </a:p>
          <a:p>
            <a:pPr marL="0" indent="0">
              <a:buNone/>
            </a:pPr>
            <a:r>
              <a:rPr lang="es-MX" dirty="0"/>
              <a:t>  </a:t>
            </a:r>
            <a:r>
              <a:rPr lang="es-MX" dirty="0" err="1"/>
              <a:t>Serial.print</a:t>
            </a:r>
            <a:r>
              <a:rPr lang="es-MX" dirty="0"/>
              <a:t>(</a:t>
            </a:r>
            <a:r>
              <a:rPr lang="es-MX" dirty="0" err="1"/>
              <a:t>bssid</a:t>
            </a:r>
            <a:r>
              <a:rPr lang="es-MX" dirty="0"/>
              <a:t>[5],HEX);</a:t>
            </a:r>
          </a:p>
          <a:p>
            <a:pPr marL="0" indent="0">
              <a:buNone/>
            </a:pPr>
            <a:r>
              <a:rPr lang="es-MX" dirty="0"/>
              <a:t>  </a:t>
            </a:r>
            <a:r>
              <a:rPr lang="es-MX" dirty="0" err="1"/>
              <a:t>Serial.print</a:t>
            </a:r>
            <a:r>
              <a:rPr lang="es-MX" dirty="0"/>
              <a:t>(":");</a:t>
            </a:r>
          </a:p>
          <a:p>
            <a:pPr marL="0" indent="0">
              <a:buNone/>
            </a:pPr>
            <a:r>
              <a:rPr lang="es-MX" dirty="0"/>
              <a:t>  </a:t>
            </a:r>
            <a:r>
              <a:rPr lang="es-MX" dirty="0" err="1"/>
              <a:t>Serial.print</a:t>
            </a:r>
            <a:r>
              <a:rPr lang="es-MX" dirty="0"/>
              <a:t>(</a:t>
            </a:r>
            <a:r>
              <a:rPr lang="es-MX" dirty="0" err="1"/>
              <a:t>bssid</a:t>
            </a:r>
            <a:r>
              <a:rPr lang="es-MX" dirty="0"/>
              <a:t>[4],HEX);</a:t>
            </a:r>
          </a:p>
          <a:p>
            <a:pPr marL="0" indent="0">
              <a:buNone/>
            </a:pPr>
            <a:r>
              <a:rPr lang="es-MX" dirty="0"/>
              <a:t>  </a:t>
            </a:r>
            <a:r>
              <a:rPr lang="es-MX" dirty="0" err="1"/>
              <a:t>Serial.print</a:t>
            </a:r>
            <a:r>
              <a:rPr lang="es-MX" dirty="0"/>
              <a:t>(":");</a:t>
            </a:r>
          </a:p>
          <a:p>
            <a:pPr marL="0" indent="0">
              <a:buNone/>
            </a:pPr>
            <a:r>
              <a:rPr lang="es-MX" dirty="0"/>
              <a:t>  </a:t>
            </a:r>
            <a:r>
              <a:rPr lang="es-MX" dirty="0" err="1"/>
              <a:t>Serial.print</a:t>
            </a:r>
            <a:r>
              <a:rPr lang="es-MX" dirty="0"/>
              <a:t>(</a:t>
            </a:r>
            <a:r>
              <a:rPr lang="es-MX" dirty="0" err="1"/>
              <a:t>bssid</a:t>
            </a:r>
            <a:r>
              <a:rPr lang="es-MX" dirty="0"/>
              <a:t>[3],HEX);</a:t>
            </a:r>
          </a:p>
          <a:p>
            <a:pPr marL="0" indent="0">
              <a:buNone/>
            </a:pPr>
            <a:r>
              <a:rPr lang="es-MX" dirty="0"/>
              <a:t>  </a:t>
            </a:r>
            <a:r>
              <a:rPr lang="es-MX" dirty="0" err="1"/>
              <a:t>Serial.print</a:t>
            </a:r>
            <a:r>
              <a:rPr lang="es-MX" dirty="0"/>
              <a:t>(":");</a:t>
            </a:r>
          </a:p>
          <a:p>
            <a:pPr marL="0" indent="0">
              <a:buNone/>
            </a:pPr>
            <a:r>
              <a:rPr lang="es-MX" dirty="0"/>
              <a:t>  </a:t>
            </a:r>
            <a:r>
              <a:rPr lang="es-MX" dirty="0" err="1"/>
              <a:t>Serial.print</a:t>
            </a:r>
            <a:r>
              <a:rPr lang="es-MX" dirty="0"/>
              <a:t>(</a:t>
            </a:r>
            <a:r>
              <a:rPr lang="es-MX" dirty="0" err="1"/>
              <a:t>bssid</a:t>
            </a:r>
            <a:r>
              <a:rPr lang="es-MX" dirty="0"/>
              <a:t>[2],HEX);</a:t>
            </a:r>
          </a:p>
          <a:p>
            <a:pPr marL="0" indent="0">
              <a:buNone/>
            </a:pPr>
            <a:r>
              <a:rPr lang="es-MX" dirty="0"/>
              <a:t>  </a:t>
            </a:r>
            <a:r>
              <a:rPr lang="es-MX" dirty="0" err="1"/>
              <a:t>Serial.print</a:t>
            </a:r>
            <a:r>
              <a:rPr lang="es-MX" dirty="0"/>
              <a:t>(":");</a:t>
            </a:r>
          </a:p>
          <a:p>
            <a:pPr marL="0" indent="0">
              <a:buNone/>
            </a:pPr>
            <a:r>
              <a:rPr lang="es-MX" dirty="0"/>
              <a:t>  </a:t>
            </a:r>
            <a:r>
              <a:rPr lang="es-MX" dirty="0" err="1"/>
              <a:t>Serial.print</a:t>
            </a:r>
            <a:r>
              <a:rPr lang="es-MX" dirty="0"/>
              <a:t>(</a:t>
            </a:r>
            <a:r>
              <a:rPr lang="es-MX" dirty="0" err="1"/>
              <a:t>bssid</a:t>
            </a:r>
            <a:r>
              <a:rPr lang="es-MX" dirty="0"/>
              <a:t>[1],HEX);</a:t>
            </a:r>
          </a:p>
          <a:p>
            <a:pPr marL="0" indent="0">
              <a:buNone/>
            </a:pPr>
            <a:r>
              <a:rPr lang="es-MX" dirty="0"/>
              <a:t>  </a:t>
            </a:r>
            <a:r>
              <a:rPr lang="es-MX" dirty="0" err="1"/>
              <a:t>Serial.print</a:t>
            </a:r>
            <a:r>
              <a:rPr lang="es-MX" dirty="0"/>
              <a:t>(":");</a:t>
            </a:r>
          </a:p>
          <a:p>
            <a:pPr marL="0" indent="0">
              <a:buNone/>
            </a:pPr>
            <a:r>
              <a:rPr lang="es-MX" dirty="0"/>
              <a:t>  </a:t>
            </a:r>
            <a:r>
              <a:rPr lang="es-MX" dirty="0" err="1"/>
              <a:t>Serial.println</a:t>
            </a:r>
            <a:r>
              <a:rPr lang="es-MX" dirty="0"/>
              <a:t>(</a:t>
            </a:r>
            <a:r>
              <a:rPr lang="es-MX" dirty="0" err="1"/>
              <a:t>bssid</a:t>
            </a:r>
            <a:r>
              <a:rPr lang="es-MX" dirty="0"/>
              <a:t>[0],HEX);</a:t>
            </a:r>
          </a:p>
          <a:p>
            <a:pPr marL="0" indent="0">
              <a:buNone/>
            </a:pPr>
            <a:endParaRPr lang="es-MX" dirty="0"/>
          </a:p>
        </p:txBody>
      </p:sp>
    </p:spTree>
    <p:extLst>
      <p:ext uri="{BB962C8B-B14F-4D97-AF65-F5344CB8AC3E}">
        <p14:creationId xmlns:p14="http://schemas.microsoft.com/office/powerpoint/2010/main" val="1979527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normAutofit fontScale="85000" lnSpcReduction="20000"/>
          </a:bodyPr>
          <a:lstStyle/>
          <a:p>
            <a:pPr marL="0" indent="0">
              <a:buNone/>
            </a:pPr>
            <a:r>
              <a:rPr lang="es-MX" dirty="0"/>
              <a:t>// </a:t>
            </a:r>
            <a:r>
              <a:rPr lang="es-MX" dirty="0" err="1"/>
              <a:t>print</a:t>
            </a:r>
            <a:r>
              <a:rPr lang="es-MX" dirty="0"/>
              <a:t> </a:t>
            </a:r>
            <a:r>
              <a:rPr lang="es-MX" dirty="0" err="1"/>
              <a:t>the</a:t>
            </a:r>
            <a:r>
              <a:rPr lang="es-MX" dirty="0"/>
              <a:t> </a:t>
            </a:r>
            <a:r>
              <a:rPr lang="es-MX" dirty="0" err="1"/>
              <a:t>received</a:t>
            </a:r>
            <a:r>
              <a:rPr lang="es-MX" dirty="0"/>
              <a:t> </a:t>
            </a:r>
            <a:r>
              <a:rPr lang="es-MX" dirty="0" err="1"/>
              <a:t>signal</a:t>
            </a:r>
            <a:r>
              <a:rPr lang="es-MX" dirty="0"/>
              <a:t> </a:t>
            </a:r>
            <a:r>
              <a:rPr lang="es-MX" dirty="0" err="1"/>
              <a:t>strength</a:t>
            </a:r>
            <a:r>
              <a:rPr lang="es-MX" dirty="0"/>
              <a:t>:</a:t>
            </a:r>
          </a:p>
          <a:p>
            <a:pPr marL="0" indent="0">
              <a:buNone/>
            </a:pPr>
            <a:r>
              <a:rPr lang="es-MX" dirty="0"/>
              <a:t>  </a:t>
            </a:r>
            <a:r>
              <a:rPr lang="es-MX" dirty="0" err="1"/>
              <a:t>long</a:t>
            </a:r>
            <a:r>
              <a:rPr lang="es-MX" dirty="0"/>
              <a:t> </a:t>
            </a:r>
            <a:r>
              <a:rPr lang="es-MX" dirty="0" err="1"/>
              <a:t>rssi</a:t>
            </a:r>
            <a:r>
              <a:rPr lang="es-MX" dirty="0"/>
              <a:t> = </a:t>
            </a:r>
            <a:r>
              <a:rPr lang="es-MX" dirty="0" err="1"/>
              <a:t>WiFi.RSSI</a:t>
            </a:r>
            <a:r>
              <a:rPr lang="es-MX" dirty="0"/>
              <a:t>();</a:t>
            </a:r>
          </a:p>
          <a:p>
            <a:pPr marL="0" indent="0">
              <a:buNone/>
            </a:pPr>
            <a:r>
              <a:rPr lang="es-MX" dirty="0"/>
              <a:t>  </a:t>
            </a:r>
            <a:r>
              <a:rPr lang="es-MX" dirty="0" err="1"/>
              <a:t>Serial.print</a:t>
            </a:r>
            <a:r>
              <a:rPr lang="es-MX" dirty="0"/>
              <a:t>("</a:t>
            </a:r>
            <a:r>
              <a:rPr lang="es-MX" dirty="0" err="1"/>
              <a:t>signal</a:t>
            </a:r>
            <a:r>
              <a:rPr lang="es-MX" dirty="0"/>
              <a:t> </a:t>
            </a:r>
            <a:r>
              <a:rPr lang="es-MX" dirty="0" err="1"/>
              <a:t>strength</a:t>
            </a:r>
            <a:r>
              <a:rPr lang="es-MX" dirty="0"/>
              <a:t> (RSSI):");</a:t>
            </a:r>
          </a:p>
          <a:p>
            <a:pPr marL="0" indent="0">
              <a:buNone/>
            </a:pPr>
            <a:r>
              <a:rPr lang="es-MX" dirty="0"/>
              <a:t>  </a:t>
            </a:r>
            <a:r>
              <a:rPr lang="es-MX" dirty="0" err="1"/>
              <a:t>Serial.println</a:t>
            </a:r>
            <a:r>
              <a:rPr lang="es-MX" dirty="0"/>
              <a:t>(</a:t>
            </a:r>
            <a:r>
              <a:rPr lang="es-MX" dirty="0" err="1"/>
              <a:t>rssi</a:t>
            </a:r>
            <a:r>
              <a:rPr lang="es-MX" dirty="0"/>
              <a:t>);</a:t>
            </a:r>
          </a:p>
          <a:p>
            <a:pPr marL="0" indent="0">
              <a:buNone/>
            </a:pPr>
            <a:endParaRPr lang="es-MX" dirty="0"/>
          </a:p>
          <a:p>
            <a:pPr marL="0" indent="0">
              <a:buNone/>
            </a:pPr>
            <a:r>
              <a:rPr lang="es-MX" dirty="0"/>
              <a:t>  // </a:t>
            </a:r>
            <a:r>
              <a:rPr lang="es-MX" dirty="0" err="1"/>
              <a:t>print</a:t>
            </a:r>
            <a:r>
              <a:rPr lang="es-MX" dirty="0"/>
              <a:t> </a:t>
            </a:r>
            <a:r>
              <a:rPr lang="es-MX" dirty="0" err="1"/>
              <a:t>the</a:t>
            </a:r>
            <a:r>
              <a:rPr lang="es-MX" dirty="0"/>
              <a:t> </a:t>
            </a:r>
            <a:r>
              <a:rPr lang="es-MX" dirty="0" err="1"/>
              <a:t>encryption</a:t>
            </a:r>
            <a:r>
              <a:rPr lang="es-MX" dirty="0"/>
              <a:t> </a:t>
            </a:r>
            <a:r>
              <a:rPr lang="es-MX" dirty="0" err="1"/>
              <a:t>type</a:t>
            </a:r>
            <a:r>
              <a:rPr lang="es-MX" dirty="0"/>
              <a:t>:</a:t>
            </a:r>
          </a:p>
          <a:p>
            <a:pPr marL="0" indent="0">
              <a:buNone/>
            </a:pPr>
            <a:r>
              <a:rPr lang="es-MX" dirty="0"/>
              <a:t>  byte </a:t>
            </a:r>
            <a:r>
              <a:rPr lang="es-MX" dirty="0" err="1"/>
              <a:t>encryption</a:t>
            </a:r>
            <a:r>
              <a:rPr lang="es-MX" dirty="0"/>
              <a:t> = </a:t>
            </a:r>
            <a:r>
              <a:rPr lang="es-MX" dirty="0" err="1"/>
              <a:t>WiFi.encryptionType</a:t>
            </a:r>
            <a:r>
              <a:rPr lang="es-MX" dirty="0"/>
              <a:t>();</a:t>
            </a:r>
          </a:p>
          <a:p>
            <a:pPr marL="0" indent="0">
              <a:buNone/>
            </a:pPr>
            <a:r>
              <a:rPr lang="es-MX" dirty="0"/>
              <a:t>  </a:t>
            </a:r>
            <a:r>
              <a:rPr lang="es-MX" dirty="0" err="1"/>
              <a:t>Serial.print</a:t>
            </a:r>
            <a:r>
              <a:rPr lang="es-MX" dirty="0"/>
              <a:t>("</a:t>
            </a:r>
            <a:r>
              <a:rPr lang="es-MX" dirty="0" err="1"/>
              <a:t>Encryption</a:t>
            </a:r>
            <a:r>
              <a:rPr lang="es-MX" dirty="0"/>
              <a:t> </a:t>
            </a:r>
            <a:r>
              <a:rPr lang="es-MX" dirty="0" err="1"/>
              <a:t>Type</a:t>
            </a:r>
            <a:r>
              <a:rPr lang="es-MX" dirty="0"/>
              <a:t>:");</a:t>
            </a:r>
          </a:p>
          <a:p>
            <a:pPr marL="0" indent="0">
              <a:buNone/>
            </a:pPr>
            <a:r>
              <a:rPr lang="es-MX" dirty="0"/>
              <a:t>  </a:t>
            </a:r>
            <a:r>
              <a:rPr lang="es-MX" dirty="0" err="1"/>
              <a:t>Serial.println</a:t>
            </a:r>
            <a:r>
              <a:rPr lang="es-MX" dirty="0"/>
              <a:t>(</a:t>
            </a:r>
            <a:r>
              <a:rPr lang="es-MX" dirty="0" err="1"/>
              <a:t>encryption,HEX</a:t>
            </a:r>
            <a:r>
              <a:rPr lang="es-MX" dirty="0"/>
              <a:t>);</a:t>
            </a:r>
          </a:p>
          <a:p>
            <a:pPr marL="0" indent="0">
              <a:buNone/>
            </a:pPr>
            <a:r>
              <a:rPr lang="es-MX" dirty="0"/>
              <a:t>  </a:t>
            </a:r>
            <a:r>
              <a:rPr lang="es-MX" dirty="0" err="1"/>
              <a:t>Serial.println</a:t>
            </a:r>
            <a:r>
              <a:rPr lang="es-MX" dirty="0"/>
              <a:t>();</a:t>
            </a:r>
          </a:p>
          <a:p>
            <a:pPr marL="0" indent="0">
              <a:buNone/>
            </a:pPr>
            <a:r>
              <a:rPr lang="es-MX" dirty="0"/>
              <a:t>}</a:t>
            </a:r>
          </a:p>
        </p:txBody>
      </p:sp>
    </p:spTree>
    <p:extLst>
      <p:ext uri="{BB962C8B-B14F-4D97-AF65-F5344CB8AC3E}">
        <p14:creationId xmlns:p14="http://schemas.microsoft.com/office/powerpoint/2010/main" val="1689067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3002" y="3176941"/>
            <a:ext cx="3187527" cy="1785015"/>
          </a:xfrm>
        </p:spPr>
      </p:pic>
      <p:pic>
        <p:nvPicPr>
          <p:cNvPr id="4" name="Imagen 3"/>
          <p:cNvPicPr>
            <a:picLocks noChangeAspect="1"/>
          </p:cNvPicPr>
          <p:nvPr/>
        </p:nvPicPr>
        <p:blipFill>
          <a:blip r:embed="rId3"/>
          <a:stretch>
            <a:fillRect/>
          </a:stretch>
        </p:blipFill>
        <p:spPr>
          <a:xfrm>
            <a:off x="5115840" y="1043693"/>
            <a:ext cx="3193461" cy="2637514"/>
          </a:xfrm>
          <a:prstGeom prst="rect">
            <a:avLst/>
          </a:prstGeom>
        </p:spPr>
      </p:pic>
    </p:spTree>
    <p:extLst>
      <p:ext uri="{BB962C8B-B14F-4D97-AF65-F5344CB8AC3E}">
        <p14:creationId xmlns:p14="http://schemas.microsoft.com/office/powerpoint/2010/main" val="38056389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err="1"/>
              <a:t>Wifii</a:t>
            </a:r>
            <a:r>
              <a:rPr lang="es-ES" dirty="0"/>
              <a:t> server configurado como servidor web</a:t>
            </a:r>
            <a:endParaRPr lang="es-MX" dirty="0"/>
          </a:p>
        </p:txBody>
      </p:sp>
      <p:sp>
        <p:nvSpPr>
          <p:cNvPr id="3" name="2 Marcador de contenido"/>
          <p:cNvSpPr>
            <a:spLocks noGrp="1"/>
          </p:cNvSpPr>
          <p:nvPr>
            <p:ph idx="1"/>
          </p:nvPr>
        </p:nvSpPr>
        <p:spPr/>
        <p:txBody>
          <a:bodyPr/>
          <a:lstStyle/>
          <a:p>
            <a:r>
              <a:rPr lang="es-ES" dirty="0" err="1"/>
              <a:t>Codigo</a:t>
            </a:r>
            <a:endParaRPr lang="es-ES" dirty="0"/>
          </a:p>
          <a:p>
            <a:endParaRPr lang="es-ES" dirty="0"/>
          </a:p>
          <a:p>
            <a:endParaRPr lang="es-ES" dirty="0"/>
          </a:p>
          <a:p>
            <a:r>
              <a:rPr lang="es-MX" dirty="0"/>
              <a:t>http://arduino.cc/en/Tutorial/WiFiWebServer</a:t>
            </a:r>
          </a:p>
        </p:txBody>
      </p:sp>
    </p:spTree>
    <p:extLst>
      <p:ext uri="{BB962C8B-B14F-4D97-AF65-F5344CB8AC3E}">
        <p14:creationId xmlns:p14="http://schemas.microsoft.com/office/powerpoint/2010/main" val="19710173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Comunicación serial</a:t>
            </a:r>
            <a:endParaRPr lang="es-MX"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579005258"/>
              </p:ext>
            </p:extLst>
          </p:nvPr>
        </p:nvGraphicFramePr>
        <p:xfrm>
          <a:off x="5517397" y="1529799"/>
          <a:ext cx="3288801" cy="3747896"/>
        </p:xfrm>
        <a:graphic>
          <a:graphicData uri="http://schemas.openxmlformats.org/drawingml/2006/table">
            <a:tbl>
              <a:tblPr/>
              <a:tblGrid>
                <a:gridCol w="114552">
                  <a:extLst>
                    <a:ext uri="{9D8B030D-6E8A-4147-A177-3AD203B41FA5}">
                      <a16:colId xmlns:a16="http://schemas.microsoft.com/office/drawing/2014/main" val="20000"/>
                    </a:ext>
                  </a:extLst>
                </a:gridCol>
                <a:gridCol w="3176028">
                  <a:extLst>
                    <a:ext uri="{9D8B030D-6E8A-4147-A177-3AD203B41FA5}">
                      <a16:colId xmlns:a16="http://schemas.microsoft.com/office/drawing/2014/main" val="20001"/>
                    </a:ext>
                  </a:extLst>
                </a:gridCol>
              </a:tblGrid>
              <a:tr h="3747896">
                <a:tc>
                  <a:txBody>
                    <a:bodyPr/>
                    <a:lstStyle/>
                    <a:p>
                      <a:pPr algn="ctr" fontAlgn="base"/>
                      <a:r>
                        <a:rPr lang="es-MX" sz="900" dirty="0">
                          <a:solidFill>
                            <a:srgbClr val="5499DE"/>
                          </a:solidFill>
                          <a:effectLst/>
                          <a:latin typeface="inherit"/>
                        </a:rPr>
                        <a:t>1</a:t>
                      </a:r>
                    </a:p>
                    <a:p>
                      <a:pPr algn="ctr" fontAlgn="base"/>
                      <a:r>
                        <a:rPr lang="es-MX" sz="900" dirty="0">
                          <a:solidFill>
                            <a:srgbClr val="317CC5"/>
                          </a:solidFill>
                          <a:effectLst/>
                          <a:latin typeface="inherit"/>
                        </a:rPr>
                        <a:t>2</a:t>
                      </a:r>
                    </a:p>
                    <a:p>
                      <a:pPr algn="ctr" fontAlgn="base"/>
                      <a:r>
                        <a:rPr lang="es-MX" sz="900" dirty="0">
                          <a:solidFill>
                            <a:srgbClr val="5499DE"/>
                          </a:solidFill>
                          <a:effectLst/>
                          <a:latin typeface="inherit"/>
                        </a:rPr>
                        <a:t>3</a:t>
                      </a:r>
                    </a:p>
                    <a:p>
                      <a:pPr algn="ctr" fontAlgn="base"/>
                      <a:r>
                        <a:rPr lang="es-MX" sz="900" dirty="0">
                          <a:solidFill>
                            <a:srgbClr val="317CC5"/>
                          </a:solidFill>
                          <a:effectLst/>
                          <a:latin typeface="inherit"/>
                        </a:rPr>
                        <a:t>4</a:t>
                      </a:r>
                    </a:p>
                    <a:p>
                      <a:pPr algn="ctr" fontAlgn="base"/>
                      <a:r>
                        <a:rPr lang="es-MX" sz="900" dirty="0">
                          <a:solidFill>
                            <a:srgbClr val="5499DE"/>
                          </a:solidFill>
                          <a:effectLst/>
                          <a:latin typeface="inherit"/>
                        </a:rPr>
                        <a:t>5</a:t>
                      </a:r>
                    </a:p>
                    <a:p>
                      <a:pPr algn="ctr" fontAlgn="base"/>
                      <a:r>
                        <a:rPr lang="es-MX" sz="900" dirty="0">
                          <a:solidFill>
                            <a:srgbClr val="317CC5"/>
                          </a:solidFill>
                          <a:effectLst/>
                          <a:latin typeface="inherit"/>
                        </a:rPr>
                        <a:t>6</a:t>
                      </a:r>
                    </a:p>
                    <a:p>
                      <a:pPr algn="ctr" fontAlgn="base"/>
                      <a:r>
                        <a:rPr lang="es-MX" sz="900" dirty="0">
                          <a:solidFill>
                            <a:srgbClr val="5499DE"/>
                          </a:solidFill>
                          <a:effectLst/>
                          <a:latin typeface="inherit"/>
                        </a:rPr>
                        <a:t>7</a:t>
                      </a:r>
                    </a:p>
                    <a:p>
                      <a:pPr algn="ctr" fontAlgn="base"/>
                      <a:r>
                        <a:rPr lang="es-MX" sz="900" dirty="0">
                          <a:solidFill>
                            <a:srgbClr val="317CC5"/>
                          </a:solidFill>
                          <a:effectLst/>
                          <a:latin typeface="inherit"/>
                        </a:rPr>
                        <a:t>8</a:t>
                      </a:r>
                    </a:p>
                    <a:p>
                      <a:pPr algn="ctr" fontAlgn="base"/>
                      <a:r>
                        <a:rPr lang="es-MX" sz="900" dirty="0">
                          <a:solidFill>
                            <a:srgbClr val="5499DE"/>
                          </a:solidFill>
                          <a:effectLst/>
                          <a:latin typeface="inherit"/>
                        </a:rPr>
                        <a:t>9</a:t>
                      </a:r>
                    </a:p>
                    <a:p>
                      <a:pPr algn="ctr" fontAlgn="base"/>
                      <a:r>
                        <a:rPr lang="es-MX" sz="900" dirty="0">
                          <a:solidFill>
                            <a:srgbClr val="317CC5"/>
                          </a:solidFill>
                          <a:effectLst/>
                          <a:latin typeface="inherit"/>
                        </a:rPr>
                        <a:t>10</a:t>
                      </a:r>
                    </a:p>
                    <a:p>
                      <a:pPr algn="ctr" fontAlgn="base"/>
                      <a:r>
                        <a:rPr lang="es-MX" sz="900" dirty="0">
                          <a:solidFill>
                            <a:srgbClr val="5499DE"/>
                          </a:solidFill>
                          <a:effectLst/>
                          <a:latin typeface="inherit"/>
                        </a:rPr>
                        <a:t>11</a:t>
                      </a:r>
                    </a:p>
                    <a:p>
                      <a:pPr algn="ctr" fontAlgn="base"/>
                      <a:r>
                        <a:rPr lang="es-MX" sz="900" dirty="0">
                          <a:solidFill>
                            <a:srgbClr val="317CC5"/>
                          </a:solidFill>
                          <a:effectLst/>
                          <a:latin typeface="inherit"/>
                        </a:rPr>
                        <a:t>12</a:t>
                      </a:r>
                    </a:p>
                    <a:p>
                      <a:pPr algn="ctr" fontAlgn="base"/>
                      <a:r>
                        <a:rPr lang="es-MX" sz="900" dirty="0">
                          <a:solidFill>
                            <a:srgbClr val="5499DE"/>
                          </a:solidFill>
                          <a:effectLst/>
                          <a:latin typeface="inherit"/>
                        </a:rPr>
                        <a:t>13</a:t>
                      </a:r>
                    </a:p>
                    <a:p>
                      <a:pPr algn="ctr" fontAlgn="base"/>
                      <a:r>
                        <a:rPr lang="es-MX" sz="900" dirty="0">
                          <a:solidFill>
                            <a:srgbClr val="317CC5"/>
                          </a:solidFill>
                          <a:effectLst/>
                          <a:latin typeface="inherit"/>
                        </a:rPr>
                        <a:t>14</a:t>
                      </a:r>
                    </a:p>
                    <a:p>
                      <a:pPr algn="ctr" fontAlgn="base"/>
                      <a:r>
                        <a:rPr lang="es-MX" sz="900" dirty="0">
                          <a:solidFill>
                            <a:srgbClr val="5499DE"/>
                          </a:solidFill>
                          <a:effectLst/>
                          <a:latin typeface="inherit"/>
                        </a:rPr>
                        <a:t>15</a:t>
                      </a:r>
                    </a:p>
                    <a:p>
                      <a:pPr algn="ctr" fontAlgn="base"/>
                      <a:r>
                        <a:rPr lang="es-MX" sz="900" dirty="0">
                          <a:solidFill>
                            <a:srgbClr val="317CC5"/>
                          </a:solidFill>
                          <a:effectLst/>
                          <a:latin typeface="inherit"/>
                        </a:rPr>
                        <a:t>16</a:t>
                      </a:r>
                    </a:p>
                    <a:p>
                      <a:pPr algn="ctr" fontAlgn="base"/>
                      <a:r>
                        <a:rPr lang="es-MX" sz="900" dirty="0">
                          <a:solidFill>
                            <a:srgbClr val="5499DE"/>
                          </a:solidFill>
                          <a:effectLst/>
                          <a:latin typeface="inherit"/>
                        </a:rPr>
                        <a:t>17</a:t>
                      </a:r>
                    </a:p>
                    <a:p>
                      <a:pPr algn="ctr" fontAlgn="base"/>
                      <a:r>
                        <a:rPr lang="es-MX" sz="900" dirty="0">
                          <a:solidFill>
                            <a:srgbClr val="317CC5"/>
                          </a:solidFill>
                          <a:effectLst/>
                          <a:latin typeface="inherit"/>
                        </a:rPr>
                        <a:t>18</a:t>
                      </a:r>
                    </a:p>
                  </a:txBody>
                  <a:tcPr marL="44576" marR="44576" marT="22288" marB="22288">
                    <a:lnL>
                      <a:noFill/>
                    </a:lnL>
                    <a:lnR>
                      <a:noFill/>
                    </a:lnR>
                    <a:lnT>
                      <a:noFill/>
                    </a:lnT>
                    <a:lnB>
                      <a:noFill/>
                    </a:lnB>
                    <a:solidFill>
                      <a:srgbClr val="DFEFFF"/>
                    </a:solidFill>
                  </a:tcPr>
                </a:tc>
                <a:tc>
                  <a:txBody>
                    <a:bodyPr/>
                    <a:lstStyle/>
                    <a:p>
                      <a:pPr algn="l" fontAlgn="base"/>
                      <a:r>
                        <a:rPr lang="es-MX" sz="900" dirty="0">
                          <a:solidFill>
                            <a:srgbClr val="FF8000"/>
                          </a:solidFill>
                          <a:effectLst/>
                          <a:latin typeface="inherit"/>
                        </a:rPr>
                        <a:t>// </a:t>
                      </a:r>
                      <a:r>
                        <a:rPr lang="es-MX" sz="900" dirty="0" err="1">
                          <a:solidFill>
                            <a:srgbClr val="FF8000"/>
                          </a:solidFill>
                          <a:effectLst/>
                          <a:latin typeface="inherit"/>
                        </a:rPr>
                        <a:t>Push</a:t>
                      </a:r>
                      <a:r>
                        <a:rPr lang="es-MX" sz="900" dirty="0">
                          <a:solidFill>
                            <a:srgbClr val="FF8000"/>
                          </a:solidFill>
                          <a:effectLst/>
                          <a:latin typeface="inherit"/>
                        </a:rPr>
                        <a:t> </a:t>
                      </a:r>
                      <a:r>
                        <a:rPr lang="es-MX" sz="900" dirty="0" err="1">
                          <a:solidFill>
                            <a:srgbClr val="FF8000"/>
                          </a:solidFill>
                          <a:effectLst/>
                          <a:latin typeface="inherit"/>
                        </a:rPr>
                        <a:t>button</a:t>
                      </a:r>
                      <a:r>
                        <a:rPr lang="es-MX" sz="900" dirty="0">
                          <a:solidFill>
                            <a:srgbClr val="FF8000"/>
                          </a:solidFill>
                          <a:effectLst/>
                          <a:latin typeface="inherit"/>
                        </a:rPr>
                        <a:t> pin</a:t>
                      </a:r>
                      <a:endParaRPr lang="es-MX" sz="900" dirty="0">
                        <a:solidFill>
                          <a:srgbClr val="000000"/>
                        </a:solidFill>
                        <a:effectLst/>
                        <a:latin typeface="inherit"/>
                      </a:endParaRPr>
                    </a:p>
                    <a:p>
                      <a:pPr algn="l" fontAlgn="base"/>
                      <a:r>
                        <a:rPr lang="es-MX" sz="900" dirty="0" err="1">
                          <a:solidFill>
                            <a:srgbClr val="800080"/>
                          </a:solidFill>
                          <a:effectLst/>
                          <a:latin typeface="inherit"/>
                        </a:rPr>
                        <a:t>int</a:t>
                      </a:r>
                      <a:r>
                        <a:rPr lang="es-MX" sz="900" dirty="0">
                          <a:solidFill>
                            <a:srgbClr val="006FE0"/>
                          </a:solidFill>
                          <a:effectLst/>
                          <a:latin typeface="inherit"/>
                        </a:rPr>
                        <a:t> </a:t>
                      </a:r>
                      <a:r>
                        <a:rPr lang="es-MX" sz="900" dirty="0" err="1">
                          <a:solidFill>
                            <a:srgbClr val="002D7A"/>
                          </a:solidFill>
                          <a:effectLst/>
                          <a:latin typeface="inherit"/>
                        </a:rPr>
                        <a:t>pushButton</a:t>
                      </a:r>
                      <a:r>
                        <a:rPr lang="es-MX" sz="900" dirty="0">
                          <a:solidFill>
                            <a:srgbClr val="006FE0"/>
                          </a:solidFill>
                          <a:effectLst/>
                          <a:latin typeface="inherit"/>
                        </a:rPr>
                        <a:t> = </a:t>
                      </a:r>
                      <a:r>
                        <a:rPr lang="es-MX" sz="900" dirty="0">
                          <a:solidFill>
                            <a:srgbClr val="CE0000"/>
                          </a:solidFill>
                          <a:effectLst/>
                          <a:latin typeface="inherit"/>
                        </a:rPr>
                        <a:t>2</a:t>
                      </a:r>
                      <a:r>
                        <a:rPr lang="es-MX" sz="900" dirty="0">
                          <a:solidFill>
                            <a:srgbClr val="333333"/>
                          </a:solidFill>
                          <a:effectLst/>
                          <a:latin typeface="inherit"/>
                        </a:rPr>
                        <a:t>;</a:t>
                      </a:r>
                      <a:endParaRPr lang="es-MX" sz="900" dirty="0">
                        <a:solidFill>
                          <a:srgbClr val="000000"/>
                        </a:solidFill>
                        <a:effectLst/>
                        <a:latin typeface="inherit"/>
                      </a:endParaRPr>
                    </a:p>
                    <a:p>
                      <a:pPr algn="l" fontAlgn="base"/>
                      <a:r>
                        <a:rPr lang="es-MX" sz="900" dirty="0">
                          <a:solidFill>
                            <a:srgbClr val="000000"/>
                          </a:solidFill>
                          <a:effectLst/>
                          <a:latin typeface="inherit"/>
                        </a:rPr>
                        <a:t> </a:t>
                      </a:r>
                    </a:p>
                    <a:p>
                      <a:pPr algn="l" fontAlgn="base"/>
                      <a:r>
                        <a:rPr lang="es-MX" sz="900" dirty="0">
                          <a:solidFill>
                            <a:srgbClr val="FF8000"/>
                          </a:solidFill>
                          <a:effectLst/>
                          <a:latin typeface="inherit"/>
                        </a:rPr>
                        <a:t>// </a:t>
                      </a:r>
                      <a:r>
                        <a:rPr lang="es-MX" sz="900" dirty="0" err="1">
                          <a:solidFill>
                            <a:srgbClr val="FF8000"/>
                          </a:solidFill>
                          <a:effectLst/>
                          <a:latin typeface="inherit"/>
                        </a:rPr>
                        <a:t>Setup</a:t>
                      </a:r>
                      <a:endParaRPr lang="es-MX" sz="900" dirty="0">
                        <a:solidFill>
                          <a:srgbClr val="000000"/>
                        </a:solidFill>
                        <a:effectLst/>
                        <a:latin typeface="inherit"/>
                      </a:endParaRPr>
                    </a:p>
                    <a:p>
                      <a:pPr algn="l" fontAlgn="base"/>
                      <a:r>
                        <a:rPr lang="es-MX" sz="900" dirty="0" err="1">
                          <a:solidFill>
                            <a:srgbClr val="800080"/>
                          </a:solidFill>
                          <a:effectLst/>
                          <a:latin typeface="inherit"/>
                        </a:rPr>
                        <a:t>void</a:t>
                      </a:r>
                      <a:r>
                        <a:rPr lang="es-MX" sz="900" dirty="0">
                          <a:solidFill>
                            <a:srgbClr val="006FE0"/>
                          </a:solidFill>
                          <a:effectLst/>
                          <a:latin typeface="inherit"/>
                        </a:rPr>
                        <a:t> </a:t>
                      </a:r>
                      <a:r>
                        <a:rPr lang="es-MX" sz="900" dirty="0" err="1">
                          <a:solidFill>
                            <a:srgbClr val="004ED0"/>
                          </a:solidFill>
                          <a:effectLst/>
                          <a:latin typeface="inherit"/>
                        </a:rPr>
                        <a:t>setup</a:t>
                      </a:r>
                      <a:r>
                        <a:rPr lang="es-MX" sz="900" dirty="0">
                          <a:solidFill>
                            <a:srgbClr val="333333"/>
                          </a:solidFill>
                          <a:effectLst/>
                          <a:latin typeface="inherit"/>
                        </a:rPr>
                        <a:t>()</a:t>
                      </a:r>
                      <a:r>
                        <a:rPr lang="es-MX" sz="900" dirty="0">
                          <a:solidFill>
                            <a:srgbClr val="006FE0"/>
                          </a:solidFill>
                          <a:effectLst/>
                          <a:latin typeface="inherit"/>
                        </a:rPr>
                        <a:t> </a:t>
                      </a:r>
                      <a:r>
                        <a:rPr lang="es-MX" sz="900" dirty="0">
                          <a:solidFill>
                            <a:srgbClr val="333333"/>
                          </a:solidFill>
                          <a:effectLst/>
                          <a:latin typeface="inherit"/>
                        </a:rPr>
                        <a:t>{</a:t>
                      </a:r>
                      <a:endParaRPr lang="es-MX" sz="900" dirty="0">
                        <a:solidFill>
                          <a:srgbClr val="000000"/>
                        </a:solidFill>
                        <a:effectLst/>
                        <a:latin typeface="inherit"/>
                      </a:endParaRPr>
                    </a:p>
                    <a:p>
                      <a:pPr algn="l" fontAlgn="base"/>
                      <a:r>
                        <a:rPr lang="es-MX" sz="900" dirty="0" err="1">
                          <a:solidFill>
                            <a:srgbClr val="002D7A"/>
                          </a:solidFill>
                          <a:effectLst/>
                          <a:latin typeface="inherit"/>
                        </a:rPr>
                        <a:t>Serial</a:t>
                      </a:r>
                      <a:r>
                        <a:rPr lang="es-MX" sz="900" dirty="0" err="1">
                          <a:solidFill>
                            <a:srgbClr val="333333"/>
                          </a:solidFill>
                          <a:effectLst/>
                          <a:latin typeface="inherit"/>
                        </a:rPr>
                        <a:t>.</a:t>
                      </a:r>
                      <a:r>
                        <a:rPr lang="es-MX" sz="900" dirty="0" err="1">
                          <a:solidFill>
                            <a:srgbClr val="004ED0"/>
                          </a:solidFill>
                          <a:effectLst/>
                          <a:latin typeface="inherit"/>
                        </a:rPr>
                        <a:t>begin</a:t>
                      </a:r>
                      <a:r>
                        <a:rPr lang="es-MX" sz="900" dirty="0">
                          <a:solidFill>
                            <a:srgbClr val="333333"/>
                          </a:solidFill>
                          <a:effectLst/>
                          <a:latin typeface="inherit"/>
                        </a:rPr>
                        <a:t>(</a:t>
                      </a:r>
                      <a:r>
                        <a:rPr lang="es-MX" sz="900" dirty="0">
                          <a:solidFill>
                            <a:srgbClr val="CE0000"/>
                          </a:solidFill>
                          <a:effectLst/>
                          <a:latin typeface="inherit"/>
                        </a:rPr>
                        <a:t>9600</a:t>
                      </a:r>
                      <a:r>
                        <a:rPr lang="es-MX" sz="900" dirty="0">
                          <a:solidFill>
                            <a:srgbClr val="333333"/>
                          </a:solidFill>
                          <a:effectLst/>
                          <a:latin typeface="inherit"/>
                        </a:rPr>
                        <a:t>);</a:t>
                      </a:r>
                      <a:endParaRPr lang="es-MX" sz="900" dirty="0">
                        <a:solidFill>
                          <a:srgbClr val="000000"/>
                        </a:solidFill>
                        <a:effectLst/>
                        <a:latin typeface="inherit"/>
                      </a:endParaRPr>
                    </a:p>
                    <a:p>
                      <a:pPr algn="l" fontAlgn="base"/>
                      <a:r>
                        <a:rPr lang="es-MX" sz="900" dirty="0">
                          <a:solidFill>
                            <a:srgbClr val="333333"/>
                          </a:solidFill>
                          <a:effectLst/>
                          <a:latin typeface="inherit"/>
                        </a:rPr>
                        <a:t>}</a:t>
                      </a:r>
                      <a:endParaRPr lang="es-MX" sz="900" dirty="0">
                        <a:solidFill>
                          <a:srgbClr val="000000"/>
                        </a:solidFill>
                        <a:effectLst/>
                        <a:latin typeface="inherit"/>
                      </a:endParaRPr>
                    </a:p>
                    <a:p>
                      <a:pPr algn="l" fontAlgn="base"/>
                      <a:r>
                        <a:rPr lang="es-MX" sz="900" dirty="0">
                          <a:solidFill>
                            <a:srgbClr val="000000"/>
                          </a:solidFill>
                          <a:effectLst/>
                          <a:latin typeface="inherit"/>
                        </a:rPr>
                        <a:t> </a:t>
                      </a:r>
                    </a:p>
                    <a:p>
                      <a:pPr algn="l" fontAlgn="base"/>
                      <a:r>
                        <a:rPr lang="es-MX" sz="900" dirty="0">
                          <a:solidFill>
                            <a:srgbClr val="FF8000"/>
                          </a:solidFill>
                          <a:effectLst/>
                          <a:latin typeface="inherit"/>
                        </a:rPr>
                        <a:t>// </a:t>
                      </a:r>
                      <a:r>
                        <a:rPr lang="es-MX" sz="900" dirty="0" err="1">
                          <a:solidFill>
                            <a:srgbClr val="FF8000"/>
                          </a:solidFill>
                          <a:effectLst/>
                          <a:latin typeface="inherit"/>
                        </a:rPr>
                        <a:t>Main</a:t>
                      </a:r>
                      <a:r>
                        <a:rPr lang="es-MX" sz="900" dirty="0">
                          <a:solidFill>
                            <a:srgbClr val="FF8000"/>
                          </a:solidFill>
                          <a:effectLst/>
                          <a:latin typeface="inherit"/>
                        </a:rPr>
                        <a:t> </a:t>
                      </a:r>
                      <a:r>
                        <a:rPr lang="es-MX" sz="900" dirty="0" err="1">
                          <a:solidFill>
                            <a:srgbClr val="FF8000"/>
                          </a:solidFill>
                          <a:effectLst/>
                          <a:latin typeface="inherit"/>
                        </a:rPr>
                        <a:t>loop</a:t>
                      </a:r>
                      <a:endParaRPr lang="es-MX" sz="900" dirty="0">
                        <a:solidFill>
                          <a:srgbClr val="000000"/>
                        </a:solidFill>
                        <a:effectLst/>
                        <a:latin typeface="inherit"/>
                      </a:endParaRPr>
                    </a:p>
                    <a:p>
                      <a:pPr algn="l" fontAlgn="base"/>
                      <a:r>
                        <a:rPr lang="es-MX" sz="900" dirty="0" err="1">
                          <a:solidFill>
                            <a:srgbClr val="800080"/>
                          </a:solidFill>
                          <a:effectLst/>
                          <a:latin typeface="inherit"/>
                        </a:rPr>
                        <a:t>void</a:t>
                      </a:r>
                      <a:r>
                        <a:rPr lang="es-MX" sz="900" dirty="0">
                          <a:solidFill>
                            <a:srgbClr val="006FE0"/>
                          </a:solidFill>
                          <a:effectLst/>
                          <a:latin typeface="inherit"/>
                        </a:rPr>
                        <a:t> </a:t>
                      </a:r>
                      <a:r>
                        <a:rPr lang="es-MX" sz="900" dirty="0" err="1">
                          <a:solidFill>
                            <a:srgbClr val="004ED0"/>
                          </a:solidFill>
                          <a:effectLst/>
                          <a:latin typeface="inherit"/>
                        </a:rPr>
                        <a:t>loop</a:t>
                      </a:r>
                      <a:r>
                        <a:rPr lang="es-MX" sz="900" dirty="0">
                          <a:solidFill>
                            <a:srgbClr val="333333"/>
                          </a:solidFill>
                          <a:effectLst/>
                          <a:latin typeface="inherit"/>
                        </a:rPr>
                        <a:t>()</a:t>
                      </a:r>
                      <a:r>
                        <a:rPr lang="es-MX" sz="900" dirty="0">
                          <a:solidFill>
                            <a:srgbClr val="006FE0"/>
                          </a:solidFill>
                          <a:effectLst/>
                          <a:latin typeface="inherit"/>
                        </a:rPr>
                        <a:t> </a:t>
                      </a:r>
                      <a:r>
                        <a:rPr lang="es-MX" sz="900" dirty="0">
                          <a:solidFill>
                            <a:srgbClr val="333333"/>
                          </a:solidFill>
                          <a:effectLst/>
                          <a:latin typeface="inherit"/>
                        </a:rPr>
                        <a:t>{</a:t>
                      </a:r>
                      <a:endParaRPr lang="es-MX" sz="900" dirty="0">
                        <a:solidFill>
                          <a:srgbClr val="000000"/>
                        </a:solidFill>
                        <a:effectLst/>
                        <a:latin typeface="inherit"/>
                      </a:endParaRPr>
                    </a:p>
                    <a:p>
                      <a:pPr algn="l" fontAlgn="base"/>
                      <a:r>
                        <a:rPr lang="es-MX" sz="900" dirty="0">
                          <a:solidFill>
                            <a:srgbClr val="000000"/>
                          </a:solidFill>
                          <a:effectLst/>
                          <a:latin typeface="inherit"/>
                        </a:rPr>
                        <a:t> </a:t>
                      </a:r>
                    </a:p>
                    <a:p>
                      <a:pPr algn="l" fontAlgn="base"/>
                      <a:r>
                        <a:rPr lang="es-MX" sz="900" dirty="0">
                          <a:solidFill>
                            <a:srgbClr val="FF8000"/>
                          </a:solidFill>
                          <a:effectLst/>
                          <a:latin typeface="inherit"/>
                        </a:rPr>
                        <a:t>// </a:t>
                      </a:r>
                      <a:r>
                        <a:rPr lang="es-MX" sz="900" dirty="0" err="1">
                          <a:solidFill>
                            <a:srgbClr val="FF8000"/>
                          </a:solidFill>
                          <a:effectLst/>
                          <a:latin typeface="inherit"/>
                        </a:rPr>
                        <a:t>read</a:t>
                      </a:r>
                      <a:r>
                        <a:rPr lang="es-MX" sz="900" dirty="0">
                          <a:solidFill>
                            <a:srgbClr val="FF8000"/>
                          </a:solidFill>
                          <a:effectLst/>
                          <a:latin typeface="inherit"/>
                        </a:rPr>
                        <a:t> </a:t>
                      </a:r>
                      <a:r>
                        <a:rPr lang="es-MX" sz="900" dirty="0" err="1">
                          <a:solidFill>
                            <a:srgbClr val="FF8000"/>
                          </a:solidFill>
                          <a:effectLst/>
                          <a:latin typeface="inherit"/>
                        </a:rPr>
                        <a:t>the</a:t>
                      </a:r>
                      <a:r>
                        <a:rPr lang="es-MX" sz="900" dirty="0">
                          <a:solidFill>
                            <a:srgbClr val="FF8000"/>
                          </a:solidFill>
                          <a:effectLst/>
                          <a:latin typeface="inherit"/>
                        </a:rPr>
                        <a:t> pin </a:t>
                      </a:r>
                      <a:r>
                        <a:rPr lang="es-MX" sz="900" dirty="0" err="1">
                          <a:solidFill>
                            <a:srgbClr val="FF8000"/>
                          </a:solidFill>
                          <a:effectLst/>
                          <a:latin typeface="inherit"/>
                        </a:rPr>
                        <a:t>number</a:t>
                      </a:r>
                      <a:r>
                        <a:rPr lang="es-MX" sz="900" dirty="0">
                          <a:solidFill>
                            <a:srgbClr val="FF8000"/>
                          </a:solidFill>
                          <a:effectLst/>
                          <a:latin typeface="inherit"/>
                        </a:rPr>
                        <a:t> 2</a:t>
                      </a:r>
                      <a:endParaRPr lang="es-MX" sz="900" dirty="0">
                        <a:solidFill>
                          <a:srgbClr val="000000"/>
                        </a:solidFill>
                        <a:effectLst/>
                        <a:latin typeface="inherit"/>
                      </a:endParaRPr>
                    </a:p>
                    <a:p>
                      <a:pPr algn="l" fontAlgn="base"/>
                      <a:r>
                        <a:rPr lang="es-MX" sz="900" dirty="0" err="1">
                          <a:solidFill>
                            <a:srgbClr val="800080"/>
                          </a:solidFill>
                          <a:effectLst/>
                          <a:latin typeface="inherit"/>
                        </a:rPr>
                        <a:t>int</a:t>
                      </a:r>
                      <a:r>
                        <a:rPr lang="es-MX" sz="900" dirty="0">
                          <a:solidFill>
                            <a:srgbClr val="006FE0"/>
                          </a:solidFill>
                          <a:effectLst/>
                          <a:latin typeface="inherit"/>
                        </a:rPr>
                        <a:t> </a:t>
                      </a:r>
                      <a:r>
                        <a:rPr lang="es-MX" sz="900" dirty="0" err="1">
                          <a:solidFill>
                            <a:srgbClr val="002D7A"/>
                          </a:solidFill>
                          <a:effectLst/>
                          <a:latin typeface="inherit"/>
                        </a:rPr>
                        <a:t>buttonState</a:t>
                      </a:r>
                      <a:r>
                        <a:rPr lang="es-MX" sz="900" dirty="0">
                          <a:solidFill>
                            <a:srgbClr val="006FE0"/>
                          </a:solidFill>
                          <a:effectLst/>
                          <a:latin typeface="inherit"/>
                        </a:rPr>
                        <a:t> = </a:t>
                      </a:r>
                      <a:r>
                        <a:rPr lang="es-MX" sz="900" dirty="0" err="1">
                          <a:solidFill>
                            <a:srgbClr val="004ED0"/>
                          </a:solidFill>
                          <a:effectLst/>
                          <a:latin typeface="inherit"/>
                        </a:rPr>
                        <a:t>digitalRead</a:t>
                      </a:r>
                      <a:r>
                        <a:rPr lang="es-MX" sz="900" dirty="0">
                          <a:solidFill>
                            <a:srgbClr val="333333"/>
                          </a:solidFill>
                          <a:effectLst/>
                          <a:latin typeface="inherit"/>
                        </a:rPr>
                        <a:t>(</a:t>
                      </a:r>
                      <a:r>
                        <a:rPr lang="es-MX" sz="900" dirty="0" err="1">
                          <a:solidFill>
                            <a:srgbClr val="000000"/>
                          </a:solidFill>
                          <a:effectLst/>
                          <a:latin typeface="inherit"/>
                        </a:rPr>
                        <a:t>pushButton</a:t>
                      </a:r>
                      <a:r>
                        <a:rPr lang="es-MX" sz="900" dirty="0">
                          <a:solidFill>
                            <a:srgbClr val="333333"/>
                          </a:solidFill>
                          <a:effectLst/>
                          <a:latin typeface="inherit"/>
                        </a:rPr>
                        <a:t>);</a:t>
                      </a:r>
                      <a:endParaRPr lang="es-MX" sz="900" dirty="0">
                        <a:solidFill>
                          <a:srgbClr val="000000"/>
                        </a:solidFill>
                        <a:effectLst/>
                        <a:latin typeface="inherit"/>
                      </a:endParaRPr>
                    </a:p>
                    <a:p>
                      <a:pPr algn="l" fontAlgn="base"/>
                      <a:r>
                        <a:rPr lang="es-MX" sz="900" dirty="0">
                          <a:solidFill>
                            <a:srgbClr val="000000"/>
                          </a:solidFill>
                          <a:effectLst/>
                          <a:latin typeface="inherit"/>
                        </a:rPr>
                        <a:t> </a:t>
                      </a:r>
                    </a:p>
                    <a:p>
                      <a:pPr algn="l" fontAlgn="base"/>
                      <a:r>
                        <a:rPr lang="es-MX" sz="900" dirty="0">
                          <a:solidFill>
                            <a:srgbClr val="FF8000"/>
                          </a:solidFill>
                          <a:effectLst/>
                          <a:latin typeface="inherit"/>
                        </a:rPr>
                        <a:t>// </a:t>
                      </a:r>
                      <a:r>
                        <a:rPr lang="es-MX" sz="900" dirty="0" err="1">
                          <a:solidFill>
                            <a:srgbClr val="FF8000"/>
                          </a:solidFill>
                          <a:effectLst/>
                          <a:latin typeface="inherit"/>
                        </a:rPr>
                        <a:t>print</a:t>
                      </a:r>
                      <a:r>
                        <a:rPr lang="es-MX" sz="900" dirty="0">
                          <a:solidFill>
                            <a:srgbClr val="FF8000"/>
                          </a:solidFill>
                          <a:effectLst/>
                          <a:latin typeface="inherit"/>
                        </a:rPr>
                        <a:t> </a:t>
                      </a:r>
                      <a:r>
                        <a:rPr lang="es-MX" sz="900" dirty="0" err="1">
                          <a:solidFill>
                            <a:srgbClr val="FF8000"/>
                          </a:solidFill>
                          <a:effectLst/>
                          <a:latin typeface="inherit"/>
                        </a:rPr>
                        <a:t>out</a:t>
                      </a:r>
                      <a:r>
                        <a:rPr lang="es-MX" sz="900" dirty="0">
                          <a:solidFill>
                            <a:srgbClr val="FF8000"/>
                          </a:solidFill>
                          <a:effectLst/>
                          <a:latin typeface="inherit"/>
                        </a:rPr>
                        <a:t> </a:t>
                      </a:r>
                      <a:r>
                        <a:rPr lang="es-MX" sz="900" dirty="0" err="1">
                          <a:solidFill>
                            <a:srgbClr val="FF8000"/>
                          </a:solidFill>
                          <a:effectLst/>
                          <a:latin typeface="inherit"/>
                        </a:rPr>
                        <a:t>the</a:t>
                      </a:r>
                      <a:r>
                        <a:rPr lang="es-MX" sz="900" dirty="0">
                          <a:solidFill>
                            <a:srgbClr val="FF8000"/>
                          </a:solidFill>
                          <a:effectLst/>
                          <a:latin typeface="inherit"/>
                        </a:rPr>
                        <a:t> </a:t>
                      </a:r>
                      <a:r>
                        <a:rPr lang="es-MX" sz="900" dirty="0" err="1">
                          <a:solidFill>
                            <a:srgbClr val="FF8000"/>
                          </a:solidFill>
                          <a:effectLst/>
                          <a:latin typeface="inherit"/>
                        </a:rPr>
                        <a:t>state</a:t>
                      </a:r>
                      <a:r>
                        <a:rPr lang="es-MX" sz="900" dirty="0">
                          <a:solidFill>
                            <a:srgbClr val="FF8000"/>
                          </a:solidFill>
                          <a:effectLst/>
                          <a:latin typeface="inherit"/>
                        </a:rPr>
                        <a:t> of </a:t>
                      </a:r>
                      <a:r>
                        <a:rPr lang="es-MX" sz="900" dirty="0" err="1">
                          <a:solidFill>
                            <a:srgbClr val="FF8000"/>
                          </a:solidFill>
                          <a:effectLst/>
                          <a:latin typeface="inherit"/>
                        </a:rPr>
                        <a:t>the</a:t>
                      </a:r>
                      <a:r>
                        <a:rPr lang="es-MX" sz="900" dirty="0">
                          <a:solidFill>
                            <a:srgbClr val="FF8000"/>
                          </a:solidFill>
                          <a:effectLst/>
                          <a:latin typeface="inherit"/>
                        </a:rPr>
                        <a:t> </a:t>
                      </a:r>
                      <a:r>
                        <a:rPr lang="es-MX" sz="900" dirty="0" err="1">
                          <a:solidFill>
                            <a:srgbClr val="FF8000"/>
                          </a:solidFill>
                          <a:effectLst/>
                          <a:latin typeface="inherit"/>
                        </a:rPr>
                        <a:t>button</a:t>
                      </a:r>
                      <a:endParaRPr lang="es-MX" sz="900" dirty="0">
                        <a:solidFill>
                          <a:srgbClr val="000000"/>
                        </a:solidFill>
                        <a:effectLst/>
                        <a:latin typeface="inherit"/>
                      </a:endParaRPr>
                    </a:p>
                    <a:p>
                      <a:pPr algn="l" fontAlgn="base"/>
                      <a:r>
                        <a:rPr lang="es-MX" sz="900" dirty="0" err="1">
                          <a:solidFill>
                            <a:srgbClr val="002D7A"/>
                          </a:solidFill>
                          <a:effectLst/>
                          <a:latin typeface="inherit"/>
                        </a:rPr>
                        <a:t>Serial</a:t>
                      </a:r>
                      <a:r>
                        <a:rPr lang="es-MX" sz="900" dirty="0" err="1">
                          <a:solidFill>
                            <a:srgbClr val="333333"/>
                          </a:solidFill>
                          <a:effectLst/>
                          <a:latin typeface="inherit"/>
                        </a:rPr>
                        <a:t>.</a:t>
                      </a:r>
                      <a:r>
                        <a:rPr lang="es-MX" sz="900" dirty="0" err="1">
                          <a:solidFill>
                            <a:srgbClr val="004ED0"/>
                          </a:solidFill>
                          <a:effectLst/>
                          <a:latin typeface="inherit"/>
                        </a:rPr>
                        <a:t>println</a:t>
                      </a:r>
                      <a:r>
                        <a:rPr lang="es-MX" sz="900" dirty="0">
                          <a:solidFill>
                            <a:srgbClr val="333333"/>
                          </a:solidFill>
                          <a:effectLst/>
                          <a:latin typeface="inherit"/>
                        </a:rPr>
                        <a:t>(</a:t>
                      </a:r>
                      <a:r>
                        <a:rPr lang="es-MX" sz="900" dirty="0" err="1">
                          <a:solidFill>
                            <a:srgbClr val="000000"/>
                          </a:solidFill>
                          <a:effectLst/>
                          <a:latin typeface="inherit"/>
                        </a:rPr>
                        <a:t>buttonState</a:t>
                      </a:r>
                      <a:r>
                        <a:rPr lang="es-MX" sz="900" dirty="0">
                          <a:solidFill>
                            <a:srgbClr val="333333"/>
                          </a:solidFill>
                          <a:effectLst/>
                          <a:latin typeface="inherit"/>
                        </a:rPr>
                        <a:t>);</a:t>
                      </a:r>
                      <a:endParaRPr lang="es-MX" sz="900" dirty="0">
                        <a:solidFill>
                          <a:srgbClr val="000000"/>
                        </a:solidFill>
                        <a:effectLst/>
                        <a:latin typeface="inherit"/>
                      </a:endParaRPr>
                    </a:p>
                    <a:p>
                      <a:pPr algn="l" fontAlgn="base"/>
                      <a:r>
                        <a:rPr lang="es-MX" sz="900" dirty="0" err="1">
                          <a:solidFill>
                            <a:srgbClr val="004ED0"/>
                          </a:solidFill>
                          <a:effectLst/>
                          <a:latin typeface="inherit"/>
                        </a:rPr>
                        <a:t>delay</a:t>
                      </a:r>
                      <a:r>
                        <a:rPr lang="es-MX" sz="900" dirty="0">
                          <a:solidFill>
                            <a:srgbClr val="333333"/>
                          </a:solidFill>
                          <a:effectLst/>
                          <a:latin typeface="inherit"/>
                        </a:rPr>
                        <a:t>(</a:t>
                      </a:r>
                      <a:r>
                        <a:rPr lang="es-MX" sz="900" dirty="0">
                          <a:solidFill>
                            <a:srgbClr val="CE0000"/>
                          </a:solidFill>
                          <a:effectLst/>
                          <a:latin typeface="inherit"/>
                        </a:rPr>
                        <a:t>1</a:t>
                      </a:r>
                      <a:r>
                        <a:rPr lang="es-MX" sz="900" dirty="0">
                          <a:solidFill>
                            <a:srgbClr val="333333"/>
                          </a:solidFill>
                          <a:effectLst/>
                          <a:latin typeface="inherit"/>
                        </a:rPr>
                        <a:t>);</a:t>
                      </a:r>
                      <a:endParaRPr lang="es-MX" sz="900" dirty="0">
                        <a:solidFill>
                          <a:srgbClr val="000000"/>
                        </a:solidFill>
                        <a:effectLst/>
                        <a:latin typeface="inherit"/>
                      </a:endParaRPr>
                    </a:p>
                    <a:p>
                      <a:pPr algn="l" fontAlgn="base"/>
                      <a:r>
                        <a:rPr lang="es-MX" sz="900" dirty="0">
                          <a:solidFill>
                            <a:srgbClr val="333333"/>
                          </a:solidFill>
                          <a:effectLst/>
                          <a:latin typeface="inherit"/>
                        </a:rPr>
                        <a:t>}</a:t>
                      </a:r>
                      <a:endParaRPr lang="es-MX" sz="900" dirty="0">
                        <a:solidFill>
                          <a:srgbClr val="000000"/>
                        </a:solidFill>
                        <a:effectLst/>
                        <a:latin typeface="inherit"/>
                      </a:endParaRPr>
                    </a:p>
                  </a:txBody>
                  <a:tcPr marL="44576" marR="44576" marT="22288" marB="22288">
                    <a:lnL>
                      <a:noFill/>
                    </a:lnL>
                    <a:lnR>
                      <a:noFill/>
                    </a:lnR>
                    <a:lnT>
                      <a:noFill/>
                    </a:lnT>
                    <a:lnB>
                      <a:noFill/>
                    </a:lnB>
                    <a:solidFill>
                      <a:srgbClr val="FCFCFC"/>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332707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Aplicaciones en la nube: </a:t>
            </a:r>
            <a:r>
              <a:rPr lang="es-ES" dirty="0" err="1"/>
              <a:t>arduino</a:t>
            </a:r>
            <a:r>
              <a:rPr lang="es-ES" dirty="0"/>
              <a:t> con </a:t>
            </a:r>
            <a:r>
              <a:rPr lang="es-ES" dirty="0" err="1"/>
              <a:t>wifii</a:t>
            </a:r>
            <a:r>
              <a:rPr lang="es-ES" dirty="0"/>
              <a:t> </a:t>
            </a:r>
            <a:r>
              <a:rPr lang="es-ES" dirty="0" err="1"/>
              <a:t>shield</a:t>
            </a:r>
            <a:endParaRPr lang="es-MX" dirty="0"/>
          </a:p>
        </p:txBody>
      </p:sp>
      <p:sp>
        <p:nvSpPr>
          <p:cNvPr id="3" name="2 Marcador de contenido"/>
          <p:cNvSpPr>
            <a:spLocks noGrp="1"/>
          </p:cNvSpPr>
          <p:nvPr>
            <p:ph idx="1"/>
          </p:nvPr>
        </p:nvSpPr>
        <p:spPr/>
        <p:txBody>
          <a:bodyPr/>
          <a:lstStyle/>
          <a:p>
            <a:endParaRPr lang="es-MX" dirty="0"/>
          </a:p>
          <a:p>
            <a:r>
              <a:rPr lang="es-MX" dirty="0"/>
              <a:t>https://xively.com/dev/tutorials/arduino_wi-fi/</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122603"/>
            <a:ext cx="4286250" cy="2693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51209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Internet of </a:t>
            </a:r>
            <a:r>
              <a:rPr lang="es-ES" dirty="0" err="1"/>
              <a:t>things</a:t>
            </a:r>
            <a:endParaRPr lang="es-MX" dirty="0"/>
          </a:p>
        </p:txBody>
      </p:sp>
      <p:sp>
        <p:nvSpPr>
          <p:cNvPr id="3" name="2 Marcador de contenido"/>
          <p:cNvSpPr>
            <a:spLocks noGrp="1"/>
          </p:cNvSpPr>
          <p:nvPr>
            <p:ph idx="1"/>
          </p:nvPr>
        </p:nvSpPr>
        <p:spPr/>
        <p:txBody>
          <a:bodyPr/>
          <a:lstStyle/>
          <a:p>
            <a:endParaRPr lang="es-MX" dirty="0"/>
          </a:p>
          <a:p>
            <a:r>
              <a:rPr lang="es-MX" dirty="0"/>
              <a:t>http://www.buildinginternetofthings.com/list-of-projects/</a:t>
            </a:r>
          </a:p>
        </p:txBody>
      </p:sp>
    </p:spTree>
    <p:extLst>
      <p:ext uri="{BB962C8B-B14F-4D97-AF65-F5344CB8AC3E}">
        <p14:creationId xmlns:p14="http://schemas.microsoft.com/office/powerpoint/2010/main" val="3971452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fontScale="90000"/>
          </a:bodyPr>
          <a:lstStyle/>
          <a:p>
            <a:r>
              <a:rPr lang="en-US" b="1" dirty="0"/>
              <a:t>Arduino feeding xively.com with temperature from DS18B20</a:t>
            </a:r>
            <a:endParaRPr lang="es-MX" dirty="0"/>
          </a:p>
        </p:txBody>
      </p:sp>
    </p:spTree>
    <p:extLst>
      <p:ext uri="{BB962C8B-B14F-4D97-AF65-F5344CB8AC3E}">
        <p14:creationId xmlns:p14="http://schemas.microsoft.com/office/powerpoint/2010/main" val="39879228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 Internet of </a:t>
            </a:r>
            <a:r>
              <a:rPr lang="es-MX" dirty="0" err="1"/>
              <a:t>Things</a:t>
            </a:r>
            <a:endParaRPr lang="es-MX"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4317" y="2456892"/>
            <a:ext cx="6696744" cy="1890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88079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3805" y="1334525"/>
            <a:ext cx="4429125"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37460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r>
              <a:rPr lang="en-US" dirty="0"/>
              <a:t> Connect a DS18B20 temperature sensor to an </a:t>
            </a:r>
            <a:r>
              <a:rPr lang="en-US" dirty="0" err="1"/>
              <a:t>arduino</a:t>
            </a:r>
            <a:br>
              <a:rPr lang="en-US" dirty="0"/>
            </a:br>
            <a:endParaRPr lang="en-US" dirty="0"/>
          </a:p>
          <a:p>
            <a:r>
              <a:rPr lang="en-US" dirty="0"/>
              <a:t>Read from the sensor using the 1-wire interface</a:t>
            </a:r>
            <a:br>
              <a:rPr lang="en-US" dirty="0"/>
            </a:br>
            <a:endParaRPr lang="en-US" dirty="0"/>
          </a:p>
          <a:p>
            <a:r>
              <a:rPr lang="en-US" dirty="0"/>
              <a:t>Send that data to xively.com directly from the </a:t>
            </a:r>
            <a:r>
              <a:rPr lang="en-US" dirty="0" err="1"/>
              <a:t>arduino</a:t>
            </a:r>
            <a:br>
              <a:rPr lang="en-US" dirty="0"/>
            </a:br>
            <a:endParaRPr lang="en-US" dirty="0"/>
          </a:p>
          <a:p>
            <a:r>
              <a:rPr lang="en-US" dirty="0"/>
              <a:t>View the resulting graph on the internet</a:t>
            </a:r>
            <a:endParaRPr lang="es-MX" dirty="0"/>
          </a:p>
        </p:txBody>
      </p:sp>
    </p:spTree>
    <p:extLst>
      <p:ext uri="{BB962C8B-B14F-4D97-AF65-F5344CB8AC3E}">
        <p14:creationId xmlns:p14="http://schemas.microsoft.com/office/powerpoint/2010/main" val="1573203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Materiales:</a:t>
            </a:r>
            <a:endParaRPr lang="es-MX" dirty="0"/>
          </a:p>
        </p:txBody>
      </p:sp>
      <p:sp>
        <p:nvSpPr>
          <p:cNvPr id="3" name="2 Marcador de contenido"/>
          <p:cNvSpPr>
            <a:spLocks noGrp="1"/>
          </p:cNvSpPr>
          <p:nvPr>
            <p:ph idx="1"/>
          </p:nvPr>
        </p:nvSpPr>
        <p:spPr/>
        <p:txBody>
          <a:bodyPr>
            <a:normAutofit/>
          </a:bodyPr>
          <a:lstStyle/>
          <a:p>
            <a:r>
              <a:rPr lang="en-US" dirty="0"/>
              <a:t>Power supply (it can be powered via the USB port)</a:t>
            </a:r>
          </a:p>
          <a:p>
            <a:r>
              <a:rPr lang="en-US" dirty="0"/>
              <a:t>DS18B20 temperature sensor</a:t>
            </a:r>
          </a:p>
          <a:p>
            <a:r>
              <a:rPr lang="en-US" dirty="0"/>
              <a:t>RJ45 network cable connected between the </a:t>
            </a:r>
            <a:r>
              <a:rPr lang="en-US" dirty="0" err="1"/>
              <a:t>arduino</a:t>
            </a:r>
            <a:r>
              <a:rPr lang="en-US" dirty="0"/>
              <a:t> and your router</a:t>
            </a:r>
            <a:endParaRPr lang="es-MX" dirty="0"/>
          </a:p>
        </p:txBody>
      </p:sp>
    </p:spTree>
    <p:extLst>
      <p:ext uri="{BB962C8B-B14F-4D97-AF65-F5344CB8AC3E}">
        <p14:creationId xmlns:p14="http://schemas.microsoft.com/office/powerpoint/2010/main" val="21907964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a:bodyPr>
          <a:lstStyle/>
          <a:p>
            <a:r>
              <a:rPr lang="es-ES" sz="4500" dirty="0"/>
              <a:t>Comunicación entre Arduinos</a:t>
            </a:r>
            <a:br>
              <a:rPr lang="es-ES" sz="4500" dirty="0"/>
            </a:br>
            <a:r>
              <a:rPr lang="es-ES" sz="4500" dirty="0"/>
              <a:t>Redes entre dispositivos</a:t>
            </a:r>
            <a:endParaRPr lang="es-MX" sz="4500" dirty="0"/>
          </a:p>
        </p:txBody>
      </p:sp>
      <p:sp>
        <p:nvSpPr>
          <p:cNvPr id="4" name="Subtítulo 3"/>
          <p:cNvSpPr>
            <a:spLocks noGrp="1"/>
          </p:cNvSpPr>
          <p:nvPr>
            <p:ph type="subTitle" idx="1"/>
          </p:nvPr>
        </p:nvSpPr>
        <p:spPr/>
        <p:txBody>
          <a:bodyPr/>
          <a:lstStyle/>
          <a:p>
            <a:endParaRPr lang="es-MX"/>
          </a:p>
        </p:txBody>
      </p:sp>
    </p:spTree>
    <p:extLst>
      <p:ext uri="{BB962C8B-B14F-4D97-AF65-F5344CB8AC3E}">
        <p14:creationId xmlns:p14="http://schemas.microsoft.com/office/powerpoint/2010/main" val="3278531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Arduino</a:t>
            </a:r>
          </a:p>
        </p:txBody>
      </p:sp>
      <p:sp>
        <p:nvSpPr>
          <p:cNvPr id="3" name="Marcador de contenido 2"/>
          <p:cNvSpPr>
            <a:spLocks noGrp="1"/>
          </p:cNvSpPr>
          <p:nvPr>
            <p:ph idx="1"/>
          </p:nvPr>
        </p:nvSpPr>
        <p:spPr/>
        <p:txBody>
          <a:bodyPr>
            <a:normAutofit lnSpcReduction="10000"/>
          </a:bodyPr>
          <a:lstStyle/>
          <a:p>
            <a:r>
              <a:rPr lang="es-MX" dirty="0"/>
              <a:t>Arduino es una plataforma de prototipos electrónica de código abierto (open – </a:t>
            </a:r>
            <a:r>
              <a:rPr lang="es-MX" dirty="0" err="1"/>
              <a:t>source</a:t>
            </a:r>
            <a:r>
              <a:rPr lang="es-MX" dirty="0"/>
              <a:t>) basada en hardware y software flexibles y  fáciles de usar. </a:t>
            </a:r>
          </a:p>
          <a:p>
            <a:pPr algn="just"/>
            <a:endParaRPr lang="es-MX" dirty="0"/>
          </a:p>
          <a:p>
            <a:pPr algn="just"/>
            <a:r>
              <a:rPr lang="es-MX" dirty="0"/>
              <a:t>Está pensado e inspirado en artistas, diseñadores, y estudiantes de computación o robótica y para cualquier interesado en crear objetos o entornos interactivo, o simplemente por hobby. </a:t>
            </a:r>
          </a:p>
          <a:p>
            <a:pPr algn="just"/>
            <a:endParaRPr lang="es-MX" dirty="0"/>
          </a:p>
          <a:p>
            <a:pPr algn="just"/>
            <a:r>
              <a:rPr lang="es-MX" dirty="0"/>
              <a:t>Arduino consta de una placa principal de componentes eléctricos, donde se encuentran conectados los controladores principales que gestionan los demás complementos y circuitos ensamblados en la misma</a:t>
            </a:r>
          </a:p>
        </p:txBody>
      </p:sp>
    </p:spTree>
    <p:extLst>
      <p:ext uri="{BB962C8B-B14F-4D97-AF65-F5344CB8AC3E}">
        <p14:creationId xmlns:p14="http://schemas.microsoft.com/office/powerpoint/2010/main" val="30328544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a:t>El </a:t>
            </a:r>
            <a:r>
              <a:rPr lang="es-ES" dirty="0" err="1"/>
              <a:t>arduino</a:t>
            </a:r>
            <a:r>
              <a:rPr lang="es-ES" dirty="0"/>
              <a:t> conectado a otro dispositivo en la red</a:t>
            </a:r>
            <a:endParaRPr lang="es-MX" dirty="0"/>
          </a:p>
        </p:txBody>
      </p:sp>
      <p:sp>
        <p:nvSpPr>
          <p:cNvPr id="3" name="2 Marcador de contenido"/>
          <p:cNvSpPr>
            <a:spLocks noGrp="1"/>
          </p:cNvSpPr>
          <p:nvPr>
            <p:ph idx="1"/>
          </p:nvPr>
        </p:nvSpPr>
        <p:spPr>
          <a:xfrm>
            <a:off x="822960" y="2506246"/>
            <a:ext cx="7543800" cy="2165015"/>
          </a:xfrm>
        </p:spPr>
        <p:txBody>
          <a:bodyPr>
            <a:normAutofit fontScale="77500" lnSpcReduction="20000"/>
          </a:bodyPr>
          <a:lstStyle/>
          <a:p>
            <a:pPr>
              <a:buFont typeface="Wingdings" panose="05000000000000000000" pitchFamily="2" charset="2"/>
              <a:buChar char="q"/>
            </a:pPr>
            <a:endParaRPr lang="es-ES" dirty="0"/>
          </a:p>
          <a:p>
            <a:pPr>
              <a:buFont typeface="Wingdings" panose="05000000000000000000" pitchFamily="2" charset="2"/>
              <a:buChar char="q"/>
            </a:pPr>
            <a:r>
              <a:rPr lang="es-ES" dirty="0"/>
              <a:t>Se debe de crear un programa en cada dispositivo.</a:t>
            </a:r>
          </a:p>
          <a:p>
            <a:pPr>
              <a:buFont typeface="Wingdings" panose="05000000000000000000" pitchFamily="2" charset="2"/>
              <a:buChar char="q"/>
            </a:pPr>
            <a:endParaRPr lang="es-ES" dirty="0"/>
          </a:p>
          <a:p>
            <a:pPr>
              <a:buFont typeface="Wingdings" panose="05000000000000000000" pitchFamily="2" charset="2"/>
              <a:buChar char="q"/>
            </a:pPr>
            <a:r>
              <a:rPr lang="es-ES" dirty="0"/>
              <a:t>Cliente se conecta al servidor a través de su puerto y la dirección IP del servidor.</a:t>
            </a:r>
          </a:p>
          <a:p>
            <a:pPr>
              <a:buFont typeface="Wingdings" panose="05000000000000000000" pitchFamily="2" charset="2"/>
              <a:buChar char="q"/>
            </a:pPr>
            <a:endParaRPr lang="es-ES" dirty="0"/>
          </a:p>
          <a:p>
            <a:pPr>
              <a:buFont typeface="Wingdings" panose="05000000000000000000" pitchFamily="2" charset="2"/>
              <a:buChar char="q"/>
            </a:pPr>
            <a:r>
              <a:rPr lang="es-ES" dirty="0"/>
              <a:t>En el servidor se crea el puerto y se reciben las instrucciones envía das por el cliente.</a:t>
            </a:r>
            <a:endParaRPr lang="es-MX" dirty="0"/>
          </a:p>
        </p:txBody>
      </p:sp>
    </p:spTree>
    <p:extLst>
      <p:ext uri="{BB962C8B-B14F-4D97-AF65-F5344CB8AC3E}">
        <p14:creationId xmlns:p14="http://schemas.microsoft.com/office/powerpoint/2010/main" val="11510360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1655677" y="857250"/>
            <a:ext cx="5452933" cy="533214"/>
          </a:xfrm>
        </p:spPr>
        <p:txBody>
          <a:bodyPr>
            <a:normAutofit fontScale="90000"/>
          </a:bodyPr>
          <a:lstStyle/>
          <a:p>
            <a:pPr algn="ctr"/>
            <a:r>
              <a:rPr lang="es-ES" b="1" u="sng" dirty="0">
                <a:solidFill>
                  <a:srgbClr val="00B0F0"/>
                </a:solidFill>
              </a:rPr>
              <a:t>Arquitectura:</a:t>
            </a:r>
            <a:endParaRPr lang="es-MX" b="1" u="sng" dirty="0">
              <a:solidFill>
                <a:srgbClr val="00B0F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4540" y="2412510"/>
            <a:ext cx="1964531" cy="1307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1511718" y="1453578"/>
            <a:ext cx="2754307" cy="923330"/>
          </a:xfrm>
          <a:prstGeom prst="rect">
            <a:avLst/>
          </a:prstGeom>
          <a:noFill/>
        </p:spPr>
        <p:txBody>
          <a:bodyPr wrap="square" rtlCol="0">
            <a:spAutoFit/>
          </a:bodyPr>
          <a:lstStyle/>
          <a:p>
            <a:pPr algn="ctr"/>
            <a:r>
              <a:rPr lang="es-ES" sz="1350" b="1" dirty="0" err="1"/>
              <a:t>Arduino</a:t>
            </a:r>
            <a:r>
              <a:rPr lang="es-ES" sz="1350" b="1" dirty="0"/>
              <a:t> configurado como cliente</a:t>
            </a:r>
          </a:p>
          <a:p>
            <a:pPr algn="ctr"/>
            <a:r>
              <a:rPr lang="es-ES" sz="1350" b="1" dirty="0"/>
              <a:t>Envía datos al servidor </a:t>
            </a:r>
            <a:r>
              <a:rPr lang="es-ES" sz="1350" b="1" u="sng" dirty="0">
                <a:solidFill>
                  <a:srgbClr val="FF0000"/>
                </a:solidFill>
              </a:rPr>
              <a:t>A TRAVES DE UN TECLADO CONECTADO AL ARDUINO</a:t>
            </a:r>
            <a:endParaRPr lang="es-MX" sz="1350" b="1" u="sng" dirty="0">
              <a:solidFill>
                <a:srgbClr val="FF0000"/>
              </a:solidFill>
            </a:endParaRPr>
          </a:p>
        </p:txBody>
      </p:sp>
      <p:sp>
        <p:nvSpPr>
          <p:cNvPr id="7" name="6 CuadroTexto"/>
          <p:cNvSpPr txBox="1"/>
          <p:nvPr/>
        </p:nvSpPr>
        <p:spPr>
          <a:xfrm>
            <a:off x="4933833" y="1661327"/>
            <a:ext cx="2878528" cy="507831"/>
          </a:xfrm>
          <a:prstGeom prst="rect">
            <a:avLst/>
          </a:prstGeom>
          <a:noFill/>
        </p:spPr>
        <p:txBody>
          <a:bodyPr wrap="square" rtlCol="0">
            <a:spAutoFit/>
          </a:bodyPr>
          <a:lstStyle/>
          <a:p>
            <a:pPr algn="ctr"/>
            <a:r>
              <a:rPr lang="es-ES" sz="1350" b="1" dirty="0" err="1"/>
              <a:t>Arduino</a:t>
            </a:r>
            <a:r>
              <a:rPr lang="es-ES" sz="1350" b="1" dirty="0"/>
              <a:t> configurado como servidor</a:t>
            </a:r>
          </a:p>
          <a:p>
            <a:pPr algn="ctr"/>
            <a:r>
              <a:rPr lang="es-ES" sz="1350" b="1" dirty="0"/>
              <a:t>recibe datos del cliente</a:t>
            </a:r>
            <a:endParaRPr lang="es-MX" sz="1350" b="1"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534" y="3701781"/>
            <a:ext cx="1827043" cy="1036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1338451" y="4887163"/>
            <a:ext cx="3548186" cy="1015663"/>
          </a:xfrm>
          <a:prstGeom prst="rect">
            <a:avLst/>
          </a:prstGeom>
          <a:noFill/>
        </p:spPr>
        <p:txBody>
          <a:bodyPr wrap="square" rtlCol="0">
            <a:spAutoFit/>
          </a:bodyPr>
          <a:lstStyle/>
          <a:p>
            <a:pPr algn="ctr"/>
            <a:r>
              <a:rPr lang="es-ES" sz="1500" b="1" dirty="0"/>
              <a:t>Si se configura como cliente </a:t>
            </a:r>
            <a:r>
              <a:rPr lang="es-ES" sz="1500" b="1" u="sng" dirty="0">
                <a:solidFill>
                  <a:srgbClr val="FF0000"/>
                </a:solidFill>
              </a:rPr>
              <a:t>puede monitorear los datos enviados por el servidor  (temperatura y humedad por ejemplo)</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8235" y="3782294"/>
            <a:ext cx="965690" cy="965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7322" y="2479335"/>
            <a:ext cx="1985963" cy="1293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CuadroTexto"/>
          <p:cNvSpPr txBox="1"/>
          <p:nvPr/>
        </p:nvSpPr>
        <p:spPr>
          <a:xfrm>
            <a:off x="4933833" y="4704673"/>
            <a:ext cx="3058027" cy="1015663"/>
          </a:xfrm>
          <a:prstGeom prst="rect">
            <a:avLst/>
          </a:prstGeom>
          <a:noFill/>
        </p:spPr>
        <p:txBody>
          <a:bodyPr wrap="square" rtlCol="0">
            <a:spAutoFit/>
          </a:bodyPr>
          <a:lstStyle/>
          <a:p>
            <a:pPr algn="ctr"/>
            <a:r>
              <a:rPr lang="es-ES" sz="1500" b="1" dirty="0"/>
              <a:t>El servidor recibe datos para ACTIVAR las salidas conectadas al Arduino </a:t>
            </a:r>
            <a:r>
              <a:rPr lang="es-ES" sz="1500" b="1" u="sng" dirty="0">
                <a:solidFill>
                  <a:srgbClr val="FF0000"/>
                </a:solidFill>
              </a:rPr>
              <a:t>Y PUEDE ENVIAR LOS VALORES DE UN SENSOR</a:t>
            </a:r>
          </a:p>
        </p:txBody>
      </p:sp>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5218" y="3877821"/>
            <a:ext cx="975086" cy="730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8870" y="3782293"/>
            <a:ext cx="930399" cy="930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5886" y="3838803"/>
            <a:ext cx="1485894" cy="891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1143" y="2324218"/>
            <a:ext cx="1369979" cy="1369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85191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a:t>Conectando Arduino a un Servidor de base de datos:</a:t>
            </a:r>
          </a:p>
        </p:txBody>
      </p:sp>
      <p:sp>
        <p:nvSpPr>
          <p:cNvPr id="3" name="2 Marcador de contenido"/>
          <p:cNvSpPr>
            <a:spLocks noGrp="1"/>
          </p:cNvSpPr>
          <p:nvPr>
            <p:ph idx="1"/>
          </p:nvPr>
        </p:nvSpPr>
        <p:spPr/>
        <p:txBody>
          <a:bodyPr/>
          <a:lstStyle/>
          <a:p>
            <a:pPr marL="0" indent="0">
              <a:buNone/>
            </a:pPr>
            <a:endParaRPr lang="es-MX" dirty="0"/>
          </a:p>
          <a:p>
            <a:pPr marL="0" indent="0">
              <a:buNone/>
            </a:pPr>
            <a:r>
              <a:rPr lang="es-MX" b="1" u="sng" dirty="0">
                <a:solidFill>
                  <a:srgbClr val="FF0000"/>
                </a:solidFill>
              </a:rPr>
              <a:t>Dirección IP del Arduino:</a:t>
            </a:r>
          </a:p>
          <a:p>
            <a:pPr marL="0" indent="0">
              <a:buNone/>
            </a:pPr>
            <a:r>
              <a:rPr lang="es-MX" b="1" dirty="0" err="1">
                <a:solidFill>
                  <a:srgbClr val="FF0000"/>
                </a:solidFill>
              </a:rPr>
              <a:t>IPAddress</a:t>
            </a:r>
            <a:r>
              <a:rPr lang="es-MX" b="1" dirty="0">
                <a:solidFill>
                  <a:srgbClr val="FF0000"/>
                </a:solidFill>
              </a:rPr>
              <a:t> </a:t>
            </a:r>
            <a:r>
              <a:rPr lang="es-MX" b="1" dirty="0" err="1">
                <a:solidFill>
                  <a:srgbClr val="FF0000"/>
                </a:solidFill>
              </a:rPr>
              <a:t>ip</a:t>
            </a:r>
            <a:r>
              <a:rPr lang="es-MX" b="1" dirty="0">
                <a:solidFill>
                  <a:srgbClr val="FF0000"/>
                </a:solidFill>
              </a:rPr>
              <a:t>(192,168,1,50); </a:t>
            </a:r>
          </a:p>
          <a:p>
            <a:pPr marL="0" indent="0">
              <a:buNone/>
            </a:pPr>
            <a:endParaRPr lang="es-MX" b="1" dirty="0">
              <a:solidFill>
                <a:srgbClr val="FF0000"/>
              </a:solidFill>
            </a:endParaRPr>
          </a:p>
          <a:p>
            <a:pPr marL="0" indent="0">
              <a:buNone/>
            </a:pPr>
            <a:r>
              <a:rPr lang="es-MX" b="1" u="sng" dirty="0">
                <a:solidFill>
                  <a:srgbClr val="FF0000"/>
                </a:solidFill>
              </a:rPr>
              <a:t>Dirección del Servidor de BD</a:t>
            </a:r>
          </a:p>
          <a:p>
            <a:pPr marL="0" indent="0">
              <a:buNone/>
            </a:pPr>
            <a:r>
              <a:rPr lang="es-MX" b="1" dirty="0" err="1">
                <a:solidFill>
                  <a:srgbClr val="FF0000"/>
                </a:solidFill>
              </a:rPr>
              <a:t>IPAddress</a:t>
            </a:r>
            <a:r>
              <a:rPr lang="es-MX" b="1" dirty="0">
                <a:solidFill>
                  <a:srgbClr val="FF0000"/>
                </a:solidFill>
              </a:rPr>
              <a:t> server(192,168,1,100); </a:t>
            </a:r>
          </a:p>
          <a:p>
            <a:pPr marL="0" indent="0">
              <a:buNone/>
            </a:pPr>
            <a:endParaRPr lang="es-MX" b="1" dirty="0">
              <a:solidFill>
                <a:srgbClr val="FF0000"/>
              </a:solidFill>
            </a:endParaRPr>
          </a:p>
          <a:p>
            <a:pPr marL="0" indent="0">
              <a:buNone/>
            </a:pPr>
            <a:r>
              <a:rPr lang="es-MX" b="1" u="sng" dirty="0">
                <a:solidFill>
                  <a:srgbClr val="FF0000"/>
                </a:solidFill>
              </a:rPr>
              <a:t>Clase Ethernet </a:t>
            </a:r>
            <a:r>
              <a:rPr lang="es-MX" b="1" u="sng" dirty="0" err="1">
                <a:solidFill>
                  <a:srgbClr val="FF0000"/>
                </a:solidFill>
              </a:rPr>
              <a:t>Client</a:t>
            </a:r>
            <a:endParaRPr lang="es-MX" b="1" u="sng" dirty="0">
              <a:solidFill>
                <a:srgbClr val="FF0000"/>
              </a:solidFill>
            </a:endParaRPr>
          </a:p>
          <a:p>
            <a:pPr marL="0" indent="0">
              <a:buNone/>
            </a:pPr>
            <a:r>
              <a:rPr lang="es-MX" b="1" dirty="0" err="1">
                <a:solidFill>
                  <a:srgbClr val="FF0000"/>
                </a:solidFill>
              </a:rPr>
              <a:t>EthernetClient</a:t>
            </a:r>
            <a:r>
              <a:rPr lang="es-MX" b="1" dirty="0">
                <a:solidFill>
                  <a:srgbClr val="FF0000"/>
                </a:solidFill>
              </a:rPr>
              <a:t> </a:t>
            </a:r>
            <a:r>
              <a:rPr lang="es-MX" b="1" dirty="0" err="1">
                <a:solidFill>
                  <a:srgbClr val="FF0000"/>
                </a:solidFill>
              </a:rPr>
              <a:t>client</a:t>
            </a:r>
            <a:r>
              <a:rPr lang="es-MX" b="1" dirty="0">
                <a:solidFill>
                  <a:srgbClr val="FF0000"/>
                </a:solidFill>
              </a:rPr>
              <a:t>;</a:t>
            </a:r>
          </a:p>
          <a:p>
            <a:pPr marL="0" indent="0">
              <a:buNone/>
            </a:pPr>
            <a:endParaRPr lang="es-MX" dirty="0"/>
          </a:p>
        </p:txBody>
      </p:sp>
    </p:spTree>
    <p:extLst>
      <p:ext uri="{BB962C8B-B14F-4D97-AF65-F5344CB8AC3E}">
        <p14:creationId xmlns:p14="http://schemas.microsoft.com/office/powerpoint/2010/main" val="1993432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Conectándose con el servidor:</a:t>
            </a:r>
          </a:p>
        </p:txBody>
      </p:sp>
      <p:sp>
        <p:nvSpPr>
          <p:cNvPr id="3" name="2 Marcador de contenido"/>
          <p:cNvSpPr>
            <a:spLocks noGrp="1"/>
          </p:cNvSpPr>
          <p:nvPr>
            <p:ph idx="1"/>
          </p:nvPr>
        </p:nvSpPr>
        <p:spPr/>
        <p:txBody>
          <a:bodyPr/>
          <a:lstStyle/>
          <a:p>
            <a:endParaRPr lang="es-MX" dirty="0"/>
          </a:p>
          <a:p>
            <a:r>
              <a:rPr lang="es-MX" dirty="0"/>
              <a:t>Conectándose con el servidor:</a:t>
            </a:r>
          </a:p>
          <a:p>
            <a:pPr marL="0" indent="0">
              <a:buNone/>
            </a:pPr>
            <a:endParaRPr lang="es-MX" dirty="0"/>
          </a:p>
          <a:p>
            <a:pPr marL="0" indent="0">
              <a:buNone/>
            </a:pPr>
            <a:r>
              <a:rPr lang="es-MX" sz="2700" b="1" i="1" dirty="0" err="1"/>
              <a:t>if</a:t>
            </a:r>
            <a:r>
              <a:rPr lang="es-MX" sz="2700" b="1" i="1" dirty="0"/>
              <a:t> (</a:t>
            </a:r>
            <a:r>
              <a:rPr lang="es-MX" sz="2700" b="1" i="1" dirty="0" err="1"/>
              <a:t>client.connect</a:t>
            </a:r>
            <a:r>
              <a:rPr lang="es-MX" sz="2700" b="1" i="1" dirty="0"/>
              <a:t>(server, 80)) { </a:t>
            </a:r>
          </a:p>
          <a:p>
            <a:pPr marL="0" indent="0">
              <a:buNone/>
            </a:pPr>
            <a:r>
              <a:rPr lang="es-MX" sz="2700" b="1" i="1" dirty="0" err="1"/>
              <a:t>if</a:t>
            </a:r>
            <a:r>
              <a:rPr lang="es-MX" sz="2700" b="1" i="1" dirty="0"/>
              <a:t> (</a:t>
            </a:r>
            <a:r>
              <a:rPr lang="es-MX" sz="2700" b="1" i="1" dirty="0" err="1"/>
              <a:t>client.connected</a:t>
            </a:r>
            <a:r>
              <a:rPr lang="es-MX" sz="2700" b="1" i="1" dirty="0"/>
              <a:t>()) { </a:t>
            </a:r>
          </a:p>
          <a:p>
            <a:pPr marL="0" indent="0">
              <a:buNone/>
            </a:pPr>
            <a:r>
              <a:rPr lang="es-MX" sz="2700" b="1" i="1" dirty="0" err="1"/>
              <a:t>Serial.println</a:t>
            </a:r>
            <a:r>
              <a:rPr lang="es-MX" sz="2700" b="1" i="1" dirty="0"/>
              <a:t>("</a:t>
            </a:r>
            <a:r>
              <a:rPr lang="es-MX" sz="2700" b="1" i="1" dirty="0" err="1"/>
              <a:t>connected</a:t>
            </a:r>
            <a:r>
              <a:rPr lang="es-MX" sz="2700" b="1" i="1" dirty="0"/>
              <a:t>");</a:t>
            </a:r>
          </a:p>
        </p:txBody>
      </p:sp>
    </p:spTree>
    <p:extLst>
      <p:ext uri="{BB962C8B-B14F-4D97-AF65-F5344CB8AC3E}">
        <p14:creationId xmlns:p14="http://schemas.microsoft.com/office/powerpoint/2010/main" val="3923540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a:t>Petición GET para enviar los datos al servidor o dispositivo servidor:</a:t>
            </a:r>
          </a:p>
        </p:txBody>
      </p:sp>
      <p:sp>
        <p:nvSpPr>
          <p:cNvPr id="3" name="2 Marcador de contenido"/>
          <p:cNvSpPr>
            <a:spLocks noGrp="1"/>
          </p:cNvSpPr>
          <p:nvPr>
            <p:ph idx="1"/>
          </p:nvPr>
        </p:nvSpPr>
        <p:spPr>
          <a:xfrm>
            <a:off x="1331640" y="2294874"/>
            <a:ext cx="6534726" cy="3429000"/>
          </a:xfrm>
        </p:spPr>
        <p:txBody>
          <a:bodyPr>
            <a:normAutofit/>
          </a:bodyPr>
          <a:lstStyle/>
          <a:p>
            <a:pPr marL="0" indent="0">
              <a:buNone/>
            </a:pPr>
            <a:endParaRPr lang="es-MX" sz="1050" b="1" dirty="0"/>
          </a:p>
          <a:p>
            <a:pPr marL="0" indent="0">
              <a:buNone/>
            </a:pPr>
            <a:endParaRPr lang="es-MX" sz="1050" b="1" dirty="0"/>
          </a:p>
          <a:p>
            <a:pPr marL="0" indent="0">
              <a:buNone/>
            </a:pPr>
            <a:r>
              <a:rPr lang="es-MX" sz="1050" b="1" dirty="0" err="1"/>
              <a:t>client.println</a:t>
            </a:r>
            <a:r>
              <a:rPr lang="es-MX" sz="1050" b="1" dirty="0"/>
              <a:t>("GET /</a:t>
            </a:r>
            <a:r>
              <a:rPr lang="es-MX" sz="1050" b="1" dirty="0" err="1"/>
              <a:t>datalogger</a:t>
            </a:r>
            <a:r>
              <a:rPr lang="es-MX" sz="1050" b="1" dirty="0"/>
              <a:t>/</a:t>
            </a:r>
            <a:r>
              <a:rPr lang="es-MX" sz="1050" b="1" dirty="0" err="1"/>
              <a:t>datalogger.php?temp</a:t>
            </a:r>
            <a:r>
              <a:rPr lang="es-MX" sz="1050" b="1" dirty="0"/>
              <a:t>=" + </a:t>
            </a:r>
            <a:r>
              <a:rPr lang="es-MX" sz="1050" b="1" dirty="0" err="1"/>
              <a:t>temp</a:t>
            </a:r>
            <a:r>
              <a:rPr lang="es-MX" sz="1050" b="1" dirty="0"/>
              <a:t> + "&amp;</a:t>
            </a:r>
            <a:r>
              <a:rPr lang="es-MX" sz="1050" b="1" dirty="0" err="1"/>
              <a:t>hum</a:t>
            </a:r>
            <a:r>
              <a:rPr lang="es-MX" sz="1050" b="1" dirty="0"/>
              <a:t>=" + </a:t>
            </a:r>
            <a:r>
              <a:rPr lang="es-MX" sz="1050" b="1" dirty="0" err="1"/>
              <a:t>hum</a:t>
            </a:r>
            <a:r>
              <a:rPr lang="es-MX" sz="1050" b="1" dirty="0"/>
              <a:t> + " HTTP/1.1"); </a:t>
            </a:r>
          </a:p>
          <a:p>
            <a:pPr marL="0" indent="0">
              <a:buNone/>
            </a:pPr>
            <a:r>
              <a:rPr lang="es-MX" sz="1050" b="1" dirty="0" err="1"/>
              <a:t>client.println</a:t>
            </a:r>
            <a:r>
              <a:rPr lang="es-MX" sz="1050" b="1" dirty="0"/>
              <a:t>("Host: 192.168.1.100"); </a:t>
            </a:r>
          </a:p>
          <a:p>
            <a:pPr marL="0" indent="0">
              <a:buNone/>
            </a:pPr>
            <a:r>
              <a:rPr lang="es-MX" sz="1050" b="1" dirty="0" err="1"/>
              <a:t>client.println</a:t>
            </a:r>
            <a:r>
              <a:rPr lang="es-MX" sz="1050" b="1" dirty="0"/>
              <a:t>("</a:t>
            </a:r>
            <a:r>
              <a:rPr lang="es-MX" sz="1050" b="1" dirty="0" err="1"/>
              <a:t>Connection</a:t>
            </a:r>
            <a:r>
              <a:rPr lang="es-MX" sz="1050" b="1" dirty="0"/>
              <a:t>: </a:t>
            </a:r>
            <a:r>
              <a:rPr lang="es-MX" sz="1050" b="1" dirty="0" err="1"/>
              <a:t>close</a:t>
            </a:r>
            <a:r>
              <a:rPr lang="es-MX" sz="1050" b="1" dirty="0"/>
              <a:t>"); </a:t>
            </a:r>
          </a:p>
          <a:p>
            <a:pPr marL="0" indent="0">
              <a:buNone/>
            </a:pPr>
            <a:r>
              <a:rPr lang="es-MX" sz="1050" b="1" dirty="0" err="1"/>
              <a:t>client.println</a:t>
            </a:r>
            <a:r>
              <a:rPr lang="es-MX" sz="1050" b="1" dirty="0"/>
              <a:t>(); </a:t>
            </a:r>
          </a:p>
        </p:txBody>
      </p:sp>
    </p:spTree>
    <p:extLst>
      <p:ext uri="{BB962C8B-B14F-4D97-AF65-F5344CB8AC3E}">
        <p14:creationId xmlns:p14="http://schemas.microsoft.com/office/powerpoint/2010/main" val="39359052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Respuesta del servidor:</a:t>
            </a:r>
          </a:p>
        </p:txBody>
      </p:sp>
      <p:sp>
        <p:nvSpPr>
          <p:cNvPr id="3" name="2 Marcador de contenido"/>
          <p:cNvSpPr>
            <a:spLocks noGrp="1"/>
          </p:cNvSpPr>
          <p:nvPr>
            <p:ph idx="1"/>
          </p:nvPr>
        </p:nvSpPr>
        <p:spPr/>
        <p:txBody>
          <a:bodyPr/>
          <a:lstStyle/>
          <a:p>
            <a:pPr marL="0" indent="0">
              <a:buNone/>
            </a:pPr>
            <a:endParaRPr lang="es-MX" b="1" dirty="0"/>
          </a:p>
          <a:p>
            <a:pPr marL="0" indent="0">
              <a:buNone/>
            </a:pPr>
            <a:endParaRPr lang="es-MX" b="1" dirty="0"/>
          </a:p>
          <a:p>
            <a:pPr marL="0" indent="0">
              <a:buNone/>
            </a:pPr>
            <a:r>
              <a:rPr lang="es-MX" b="1" dirty="0" err="1"/>
              <a:t>while</a:t>
            </a:r>
            <a:r>
              <a:rPr lang="es-MX" b="1" dirty="0"/>
              <a:t> (</a:t>
            </a:r>
            <a:r>
              <a:rPr lang="es-MX" b="1" dirty="0" err="1"/>
              <a:t>client.connected</a:t>
            </a:r>
            <a:r>
              <a:rPr lang="es-MX" b="1" dirty="0"/>
              <a:t>()) { </a:t>
            </a:r>
          </a:p>
          <a:p>
            <a:pPr marL="0" indent="0">
              <a:buNone/>
            </a:pPr>
            <a:r>
              <a:rPr lang="es-MX" b="1" dirty="0"/>
              <a:t>         </a:t>
            </a:r>
            <a:r>
              <a:rPr lang="es-MX" b="1" dirty="0" err="1"/>
              <a:t>while</a:t>
            </a:r>
            <a:r>
              <a:rPr lang="es-MX" b="1" dirty="0"/>
              <a:t> (</a:t>
            </a:r>
            <a:r>
              <a:rPr lang="es-MX" b="1" dirty="0" err="1"/>
              <a:t>client.available</a:t>
            </a:r>
            <a:r>
              <a:rPr lang="es-MX" b="1" dirty="0"/>
              <a:t>()) { </a:t>
            </a:r>
          </a:p>
          <a:p>
            <a:pPr marL="0" indent="0">
              <a:buNone/>
            </a:pPr>
            <a:r>
              <a:rPr lang="es-MX" b="1" dirty="0"/>
              <a:t>         </a:t>
            </a:r>
            <a:r>
              <a:rPr lang="es-MX" b="1" dirty="0" err="1"/>
              <a:t>char</a:t>
            </a:r>
            <a:r>
              <a:rPr lang="es-MX" b="1" dirty="0"/>
              <a:t> c = </a:t>
            </a:r>
            <a:r>
              <a:rPr lang="es-MX" b="1" dirty="0" err="1"/>
              <a:t>client.read</a:t>
            </a:r>
            <a:r>
              <a:rPr lang="es-MX" b="1" dirty="0"/>
              <a:t>(); </a:t>
            </a:r>
          </a:p>
          <a:p>
            <a:pPr marL="0" indent="0">
              <a:buNone/>
            </a:pPr>
            <a:r>
              <a:rPr lang="es-MX" b="1" dirty="0"/>
              <a:t>         </a:t>
            </a:r>
            <a:r>
              <a:rPr lang="es-MX" b="1" dirty="0" err="1"/>
              <a:t>Serial.print</a:t>
            </a:r>
            <a:r>
              <a:rPr lang="es-MX" b="1" dirty="0"/>
              <a:t>(c); </a:t>
            </a:r>
          </a:p>
          <a:p>
            <a:pPr marL="0" indent="0">
              <a:buNone/>
            </a:pPr>
            <a:r>
              <a:rPr lang="es-MX" b="1" dirty="0"/>
              <a:t>} </a:t>
            </a:r>
          </a:p>
          <a:p>
            <a:pPr marL="0" indent="0">
              <a:buNone/>
            </a:pPr>
            <a:r>
              <a:rPr lang="es-MX" b="1" dirty="0"/>
              <a:t>} </a:t>
            </a:r>
          </a:p>
        </p:txBody>
      </p:sp>
    </p:spTree>
    <p:extLst>
      <p:ext uri="{BB962C8B-B14F-4D97-AF65-F5344CB8AC3E}">
        <p14:creationId xmlns:p14="http://schemas.microsoft.com/office/powerpoint/2010/main" val="27568752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a:t>Cuando el cliente se desconecta del servidor:</a:t>
            </a:r>
          </a:p>
        </p:txBody>
      </p:sp>
      <p:sp>
        <p:nvSpPr>
          <p:cNvPr id="3" name="2 Marcador de contenido"/>
          <p:cNvSpPr>
            <a:spLocks noGrp="1"/>
          </p:cNvSpPr>
          <p:nvPr>
            <p:ph idx="1"/>
          </p:nvPr>
        </p:nvSpPr>
        <p:spPr/>
        <p:txBody>
          <a:bodyPr>
            <a:normAutofit/>
          </a:bodyPr>
          <a:lstStyle/>
          <a:p>
            <a:pPr marL="0" indent="0">
              <a:buNone/>
            </a:pPr>
            <a:endParaRPr lang="es-MX" sz="2100" b="1" dirty="0"/>
          </a:p>
          <a:p>
            <a:pPr marL="0" indent="0">
              <a:buNone/>
            </a:pPr>
            <a:endParaRPr lang="es-MX" sz="2100" b="1" dirty="0"/>
          </a:p>
          <a:p>
            <a:pPr marL="0" indent="0">
              <a:buNone/>
            </a:pPr>
            <a:r>
              <a:rPr lang="es-MX" sz="2100" b="1" dirty="0" err="1"/>
              <a:t>if</a:t>
            </a:r>
            <a:r>
              <a:rPr lang="es-MX" sz="2100" b="1" dirty="0"/>
              <a:t> (!</a:t>
            </a:r>
            <a:r>
              <a:rPr lang="es-MX" sz="2100" b="1" dirty="0" err="1"/>
              <a:t>client.connected</a:t>
            </a:r>
            <a:r>
              <a:rPr lang="es-MX" sz="2100" b="1" dirty="0"/>
              <a:t>()) { </a:t>
            </a:r>
          </a:p>
          <a:p>
            <a:pPr marL="0" indent="0">
              <a:buNone/>
            </a:pPr>
            <a:r>
              <a:rPr lang="es-MX" sz="2100" b="1" dirty="0"/>
              <a:t>       </a:t>
            </a:r>
            <a:r>
              <a:rPr lang="es-MX" sz="2100" b="1" dirty="0" err="1"/>
              <a:t>Serial.println</a:t>
            </a:r>
            <a:r>
              <a:rPr lang="es-MX" sz="2100" b="1" dirty="0"/>
              <a:t>(); </a:t>
            </a:r>
          </a:p>
          <a:p>
            <a:pPr marL="0" indent="0">
              <a:buNone/>
            </a:pPr>
            <a:r>
              <a:rPr lang="es-MX" sz="2100" b="1" dirty="0"/>
              <a:t>       </a:t>
            </a:r>
            <a:r>
              <a:rPr lang="es-MX" sz="2100" b="1" dirty="0" err="1"/>
              <a:t>Serial.println</a:t>
            </a:r>
            <a:r>
              <a:rPr lang="es-MX" sz="2100" b="1" dirty="0"/>
              <a:t>("</a:t>
            </a:r>
            <a:r>
              <a:rPr lang="es-MX" sz="2100" b="1" dirty="0" err="1"/>
              <a:t>disconnecting</a:t>
            </a:r>
            <a:r>
              <a:rPr lang="es-MX" sz="2100" b="1" dirty="0"/>
              <a:t>."); </a:t>
            </a:r>
          </a:p>
          <a:p>
            <a:pPr marL="0" indent="0">
              <a:buNone/>
            </a:pPr>
            <a:r>
              <a:rPr lang="es-MX" sz="2100" b="1" dirty="0"/>
              <a:t>       </a:t>
            </a:r>
            <a:r>
              <a:rPr lang="es-MX" sz="2100" b="1" dirty="0" err="1"/>
              <a:t>client.stop</a:t>
            </a:r>
            <a:r>
              <a:rPr lang="es-MX" sz="2100" b="1" dirty="0"/>
              <a:t>(); </a:t>
            </a:r>
          </a:p>
          <a:p>
            <a:pPr marL="0" indent="0">
              <a:buNone/>
            </a:pPr>
            <a:r>
              <a:rPr lang="es-MX" sz="2100" b="1" dirty="0"/>
              <a:t>} </a:t>
            </a:r>
          </a:p>
        </p:txBody>
      </p:sp>
    </p:spTree>
    <p:extLst>
      <p:ext uri="{BB962C8B-B14F-4D97-AF65-F5344CB8AC3E}">
        <p14:creationId xmlns:p14="http://schemas.microsoft.com/office/powerpoint/2010/main" val="39635383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Tiempo entre cada envío</a:t>
            </a:r>
          </a:p>
        </p:txBody>
      </p:sp>
      <p:sp>
        <p:nvSpPr>
          <p:cNvPr id="4" name="3 Marcador de contenido"/>
          <p:cNvSpPr>
            <a:spLocks noGrp="1"/>
          </p:cNvSpPr>
          <p:nvPr>
            <p:ph idx="1"/>
          </p:nvPr>
        </p:nvSpPr>
        <p:spPr/>
        <p:txBody>
          <a:bodyPr/>
          <a:lstStyle/>
          <a:p>
            <a:pPr marL="0" indent="0">
              <a:buNone/>
            </a:pPr>
            <a:endParaRPr lang="es-MX" dirty="0"/>
          </a:p>
          <a:p>
            <a:pPr marL="0" indent="0">
              <a:buNone/>
            </a:pPr>
            <a:endParaRPr lang="es-MX" sz="3000" dirty="0"/>
          </a:p>
          <a:p>
            <a:pPr marL="0" indent="0">
              <a:buNone/>
            </a:pPr>
            <a:r>
              <a:rPr lang="es-MX" sz="3000" dirty="0" err="1"/>
              <a:t>delay</a:t>
            </a:r>
            <a:r>
              <a:rPr lang="es-MX" sz="3000" dirty="0"/>
              <a:t>(1000); </a:t>
            </a:r>
          </a:p>
        </p:txBody>
      </p:sp>
    </p:spTree>
    <p:extLst>
      <p:ext uri="{BB962C8B-B14F-4D97-AF65-F5344CB8AC3E}">
        <p14:creationId xmlns:p14="http://schemas.microsoft.com/office/powerpoint/2010/main" val="26099301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a:t>Lectura de valores en el servidor WEB:</a:t>
            </a:r>
          </a:p>
        </p:txBody>
      </p:sp>
      <p:sp>
        <p:nvSpPr>
          <p:cNvPr id="3" name="2 Marcador de contenido"/>
          <p:cNvSpPr>
            <a:spLocks noGrp="1"/>
          </p:cNvSpPr>
          <p:nvPr>
            <p:ph idx="1"/>
          </p:nvPr>
        </p:nvSpPr>
        <p:spPr/>
        <p:txBody>
          <a:bodyPr/>
          <a:lstStyle/>
          <a:p>
            <a:pPr marL="0" indent="0" algn="ctr">
              <a:buNone/>
            </a:pPr>
            <a:endParaRPr lang="es-MX" dirty="0"/>
          </a:p>
          <a:p>
            <a:pPr marL="0" indent="0" algn="ctr">
              <a:buNone/>
            </a:pPr>
            <a:endParaRPr lang="es-MX" dirty="0"/>
          </a:p>
          <a:p>
            <a:pPr marL="0" indent="0" algn="ctr">
              <a:buNone/>
            </a:pPr>
            <a:endParaRPr lang="es-MX" dirty="0"/>
          </a:p>
          <a:p>
            <a:pPr marL="0" indent="0" algn="ctr">
              <a:buNone/>
            </a:pPr>
            <a:r>
              <a:rPr lang="es-MX" sz="2400" b="1" dirty="0"/>
              <a:t>$</a:t>
            </a:r>
            <a:r>
              <a:rPr lang="es-MX" sz="2400" b="1" dirty="0" err="1"/>
              <a:t>temperature</a:t>
            </a:r>
            <a:r>
              <a:rPr lang="es-MX" sz="2400" b="1" dirty="0"/>
              <a:t> = </a:t>
            </a:r>
            <a:r>
              <a:rPr lang="es-MX" sz="2400" b="1" dirty="0" err="1"/>
              <a:t>intval</a:t>
            </a:r>
            <a:r>
              <a:rPr lang="es-MX" sz="2400" b="1" dirty="0"/>
              <a:t>($_GET["</a:t>
            </a:r>
            <a:r>
              <a:rPr lang="es-MX" sz="2400" b="1" dirty="0" err="1"/>
              <a:t>temp</a:t>
            </a:r>
            <a:r>
              <a:rPr lang="es-MX" sz="2400" b="1" dirty="0"/>
              <a:t>"]); </a:t>
            </a:r>
          </a:p>
          <a:p>
            <a:pPr marL="0" indent="0" algn="ctr">
              <a:buNone/>
            </a:pPr>
            <a:r>
              <a:rPr lang="es-MX" sz="2400" b="1" dirty="0"/>
              <a:t>$</a:t>
            </a:r>
            <a:r>
              <a:rPr lang="es-MX" sz="2400" b="1" dirty="0" err="1"/>
              <a:t>humidity</a:t>
            </a:r>
            <a:r>
              <a:rPr lang="es-MX" sz="2400" b="1" dirty="0"/>
              <a:t> = </a:t>
            </a:r>
            <a:r>
              <a:rPr lang="es-MX" sz="2400" b="1" dirty="0" err="1"/>
              <a:t>intval</a:t>
            </a:r>
            <a:r>
              <a:rPr lang="es-MX" sz="2400" b="1" dirty="0"/>
              <a:t>($_GET["</a:t>
            </a:r>
            <a:r>
              <a:rPr lang="es-MX" sz="2400" b="1" dirty="0" err="1"/>
              <a:t>hum</a:t>
            </a:r>
            <a:r>
              <a:rPr lang="es-MX" sz="2400" b="1" dirty="0"/>
              <a:t>"]); </a:t>
            </a:r>
          </a:p>
        </p:txBody>
      </p:sp>
    </p:spTree>
    <p:extLst>
      <p:ext uri="{BB962C8B-B14F-4D97-AF65-F5344CB8AC3E}">
        <p14:creationId xmlns:p14="http://schemas.microsoft.com/office/powerpoint/2010/main" val="30725954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MX" dirty="0"/>
              <a:t>Prueba Dirección URL</a:t>
            </a:r>
            <a:r>
              <a:rPr lang="es-MX"/>
              <a:t>: </a:t>
            </a:r>
            <a:br>
              <a:rPr lang="es-MX"/>
            </a:br>
            <a:r>
              <a:rPr lang="es-MX"/>
              <a:t>para el envió </a:t>
            </a:r>
            <a:r>
              <a:rPr lang="es-MX" dirty="0"/>
              <a:t>de los datos</a:t>
            </a:r>
          </a:p>
        </p:txBody>
      </p:sp>
      <p:sp>
        <p:nvSpPr>
          <p:cNvPr id="3" name="2 Marcador de contenido"/>
          <p:cNvSpPr>
            <a:spLocks noGrp="1"/>
          </p:cNvSpPr>
          <p:nvPr>
            <p:ph idx="1"/>
          </p:nvPr>
        </p:nvSpPr>
        <p:spPr>
          <a:xfrm>
            <a:off x="1277634" y="1943100"/>
            <a:ext cx="6642738" cy="3429000"/>
          </a:xfrm>
        </p:spPr>
        <p:txBody>
          <a:bodyPr>
            <a:normAutofit/>
          </a:bodyPr>
          <a:lstStyle/>
          <a:p>
            <a:pPr marL="0" indent="0">
              <a:buNone/>
            </a:pPr>
            <a:endParaRPr lang="es-MX" b="1" dirty="0"/>
          </a:p>
          <a:p>
            <a:pPr marL="0" indent="0">
              <a:buNone/>
            </a:pPr>
            <a:endParaRPr lang="es-MX" b="1" dirty="0"/>
          </a:p>
          <a:p>
            <a:pPr marL="0" indent="0">
              <a:buNone/>
            </a:pPr>
            <a:endParaRPr lang="es-MX" b="1" dirty="0"/>
          </a:p>
          <a:p>
            <a:pPr marL="0" indent="0">
              <a:buNone/>
            </a:pPr>
            <a:endParaRPr lang="es-MX" b="1" dirty="0"/>
          </a:p>
          <a:p>
            <a:pPr marL="0" indent="0" algn="ctr">
              <a:buNone/>
            </a:pPr>
            <a:r>
              <a:rPr lang="es-MX" b="1" dirty="0"/>
              <a:t>http://localhost:85/datalogger1/datalogger1.php?temp=100&amp;hum=56</a:t>
            </a:r>
          </a:p>
        </p:txBody>
      </p:sp>
    </p:spTree>
    <p:extLst>
      <p:ext uri="{BB962C8B-B14F-4D97-AF65-F5344CB8AC3E}">
        <p14:creationId xmlns:p14="http://schemas.microsoft.com/office/powerpoint/2010/main" val="3067803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Arduino</a:t>
            </a:r>
          </a:p>
        </p:txBody>
      </p:sp>
      <p:sp>
        <p:nvSpPr>
          <p:cNvPr id="3" name="Marcador de contenido 2"/>
          <p:cNvSpPr>
            <a:spLocks noGrp="1"/>
          </p:cNvSpPr>
          <p:nvPr>
            <p:ph idx="1"/>
          </p:nvPr>
        </p:nvSpPr>
        <p:spPr/>
        <p:txBody>
          <a:bodyPr/>
          <a:lstStyle/>
          <a:p>
            <a:pPr algn="just"/>
            <a:r>
              <a:rPr lang="es-MX" dirty="0"/>
              <a:t>Además, requiere de un lenguaje de programación para poder ser utilizado y, como su nombre lo dice, programado y configurarlo a nuestra necesidad, por lo que se puede decir que Arduino es una herramienta "completa" en cuanto a las herramientas principales nos referimos, ya que sólo debemos instalar y configurar con el lenguaje de programación de esta placa los componentes eléctricos que queramos para realizar el proyecto que tenemos en mente, haciéndola una herramienta no sólo de creación, sino también de aprendizaje en el ámbito del diseño de sistemas electrónicos-automáticos y, además, fácil de utilizar</a:t>
            </a:r>
          </a:p>
        </p:txBody>
      </p:sp>
    </p:spTree>
    <p:extLst>
      <p:ext uri="{BB962C8B-B14F-4D97-AF65-F5344CB8AC3E}">
        <p14:creationId xmlns:p14="http://schemas.microsoft.com/office/powerpoint/2010/main" val="36708377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589642" y="2672917"/>
            <a:ext cx="5829300" cy="1102519"/>
          </a:xfrm>
        </p:spPr>
        <p:txBody>
          <a:bodyPr>
            <a:noAutofit/>
          </a:bodyPr>
          <a:lstStyle/>
          <a:p>
            <a:pPr algn="ctr"/>
            <a:r>
              <a:rPr lang="es-MX" sz="3300" b="1" dirty="0">
                <a:solidFill>
                  <a:schemeClr val="tx1"/>
                </a:solidFill>
              </a:rPr>
              <a:t>Conectando Arduino a un servidor WEB de Base de Datos </a:t>
            </a:r>
            <a:r>
              <a:rPr lang="es-MX" sz="3300" b="1" dirty="0" err="1">
                <a:solidFill>
                  <a:schemeClr val="tx1"/>
                </a:solidFill>
              </a:rPr>
              <a:t>MySQL</a:t>
            </a:r>
            <a:endParaRPr lang="es-MX" sz="3300" b="1" dirty="0">
              <a:solidFill>
                <a:schemeClr val="tx1"/>
              </a:solidFill>
            </a:endParaRPr>
          </a:p>
        </p:txBody>
      </p:sp>
      <p:sp>
        <p:nvSpPr>
          <p:cNvPr id="3" name="2 Subtítulo"/>
          <p:cNvSpPr>
            <a:spLocks noGrp="1"/>
          </p:cNvSpPr>
          <p:nvPr>
            <p:ph type="subTitle" idx="1"/>
          </p:nvPr>
        </p:nvSpPr>
        <p:spPr>
          <a:xfrm>
            <a:off x="2223941" y="3819876"/>
            <a:ext cx="4800600" cy="812710"/>
          </a:xfrm>
        </p:spPr>
        <p:txBody>
          <a:bodyPr>
            <a:normAutofit fontScale="92500" lnSpcReduction="10000"/>
          </a:bodyPr>
          <a:lstStyle/>
          <a:p>
            <a:pPr algn="ctr"/>
            <a:r>
              <a:rPr lang="es-MX" b="1" dirty="0" err="1"/>
              <a:t>Xaamp</a:t>
            </a:r>
            <a:r>
              <a:rPr lang="es-MX" b="1" dirty="0"/>
              <a:t> </a:t>
            </a:r>
            <a:r>
              <a:rPr lang="es-MX" b="1" dirty="0" err="1"/>
              <a:t>for</a:t>
            </a:r>
            <a:r>
              <a:rPr lang="es-MX" b="1" dirty="0"/>
              <a:t> Windows</a:t>
            </a:r>
          </a:p>
          <a:p>
            <a:pPr algn="ctr"/>
            <a:r>
              <a:rPr lang="es-MX" b="1" dirty="0"/>
              <a:t>Ethernet </a:t>
            </a:r>
            <a:r>
              <a:rPr lang="es-MX" b="1" dirty="0" err="1"/>
              <a:t>Shield</a:t>
            </a:r>
            <a:endParaRPr lang="es-MX" b="1" dirty="0"/>
          </a:p>
        </p:txBody>
      </p:sp>
      <p:pic>
        <p:nvPicPr>
          <p:cNvPr id="1026" name="Picture 2" descr="https://encrypted-tbn2.gstatic.com/images?q=tbn:ANd9GcSI9P_6ynby6xHiftMHYDXQXjn9kQRMqEzcrfsTLlgmsFLoc5h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894" y="1157240"/>
            <a:ext cx="1928988" cy="11467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999" y="4307076"/>
            <a:ext cx="1674298" cy="11148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encrypted-tbn0.gstatic.com/images?q=tbn:ANd9GcRM-uohfB0ClGSA-1Xt5tNhw1hhCokcjOA--PePnJvfaEUGfT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585" y="4395762"/>
            <a:ext cx="1026114" cy="102611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s://encrypted-tbn3.gstatic.com/images?q=tbn:ANd9GcSGUAZ0dmMP-Fa8FtWvWc7DMmOsxpVIAE17crxl0Ci1cx6dHEEb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1317" y="1057930"/>
            <a:ext cx="1873664" cy="1219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4740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6" name="Picture 12" descr="https://encrypted-tbn2.gstatic.com/images?q=tbn:ANd9GcTJ494BKhuun37iw6T_NddmTgs5DUiKRIgyRMEAyQozTp-M94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957006"/>
            <a:ext cx="1322766" cy="880241"/>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433826" y="920353"/>
            <a:ext cx="6172200" cy="742950"/>
          </a:xfrm>
        </p:spPr>
        <p:txBody>
          <a:bodyPr>
            <a:noAutofit/>
          </a:bodyPr>
          <a:lstStyle/>
          <a:p>
            <a:pPr algn="ctr"/>
            <a:r>
              <a:rPr lang="es-MX" sz="1800" b="1" dirty="0"/>
              <a:t>Conectando Arduino a un servidor de Datos el Arduino se conecta al servidor con XAAMP conectados en la misma red</a:t>
            </a:r>
          </a:p>
        </p:txBody>
      </p:sp>
      <p:sp>
        <p:nvSpPr>
          <p:cNvPr id="4" name="AutoShape 2" descr="data:image/jpeg;base64,/9j/4AAQSkZJRgABAQAAAQABAAD/2wCEAAkGBxQSEhQUEhQQFBUVFRQWFBUUFhYYFhQVFBUXFhUWFRUYHCggGBomHRUUITEhJSsrLy4uFx81ODMsOCgtLisBCgoKDg0NFRAPGjccHhwrLDA3LCwwKzcwLCwsLCwsKzIuNzcsKy4sLDQ3LCwrOC0tNywwNyw3KywrKywsLCwsK//AABEIAL4BCgMBIgACEQEDEQH/xAAcAAEAAQUBAQAAAAAAAAAAAAAABwEDBAUGCAL/xABEEAABAwIDBAYFCAoCAgMAAAABAAIDBBEFEiEGMUFRBxMiYXGBMkJSkaEjYoKSscHC0QgUM0NTcqKy4fAkg2PSFRc0/8QAFwEBAQEBAAAAAAAAAAAAAAAAAAECA//EACARAQADAAICAgMAAAAAAAAAAAABAhESMSFBA2ETIuH/2gAMAwEAAhEDEQA/AJxREQEREBEXzI8NBLiAACSSbAAbyTwCD6RYOHYxT1F+omhltqere12nPQ7u9ZyAiIgIiICIiAiIgIiICjLps2gmp2U8cEr4y8vc8sNnFrMoa3MNQLuJ77KTVAvTnVZ69jB6kLGnxc5z/sc1B3vQ/idRUUsjp3ukDZA1hdq4dgFwvxGo95Xerkeiqh6rDYechfIfpOIb/S1q65AREQEREBERAREQEREBERAREQEREBcj0rS5cLqNbZurZ4h0rAR5i4811y4XplkthxHtSxD3Xd+FBGHRTI44pAG9nWUuy3F2iF+hHEXsvRK8+9CsN8TB9mKZ39rPxL0EgIiICIiAiIgIiICIiAvM/SHV9dilQRraUsH/AF2j/CvSlRKGNc47mtLj4AXK8w4DGarEogdTJOzN9J93feg9LYNSdTTwxfw4o2fVaAVmIiAiIgIiICIiAiIgIiICIiAiIgIiICjnpxltRwt5zg/Vjf8AmpGUWdPMtoaZvN8p+q1o/Eg53oGivWzO9mncPrSx/wDqVOqhf9H2K8lW7kyFv1nSH8KmhAREQEREBERAREQEREHP7f1vU4dVP5xFg8ZLRj+5Qp0N0vWYpG7gwSPPk0tHxcFIfTlX5KOOIHWWW572xtJPxcz3LlegCmvUzyezDl83vafwlBOSIiAiIgIiICIiAiIgIiICIiAiIgIiIChvp9n7dMz2Y5XfXc0fgUyKAenKqzVxb/DhjZ78z/xhB0f6PkfyVW7m+EfVa4/iUtqK/wBH4f8AFqT/AOZvwjClRAREQEREBERARWZKpjfSeweJCxJccgbvkb5XQbFFz1RtjTN9Yn3fmtZU9I1O3l5u/wAIOG6e6288MfsRF3nI4j7GBbzoEostLNLxfI1vkxt/xqMelLH2VdXnjNwY2ZtbgOFxZp5WAPiStl0e7fPoqZ8Iu4dYSwNbmtcDNuB3m/uUHo1FBlT0qVJ9GOo8o3D7lgu27xKX9nBWH6Elvfayo9AovPL8bxg6/q8/v1917rX/AP2TX07sr+uY4erIXN/pcNR5IPSyKJNiemVk0jYa5rYS4gMmB+TJO4SCwyfzbudlLaAiIgIiICIiAiIgIiICIiAvN3S3JmxGpPJzB9WNg+5ekV5d6TJia6puLXnltfi1ry2457kEs9A0GWgkd7VQ73COMfbdSSoM6NekinpKQUzo5DI0vfmOVrHZiNL3JBGnDW3ks/FemA69XkZ4DMfedPggmRYlTicMfpyRjuuL+4aqBJdtq2r/AGTZ5AeIuGfW0aFhVb5wL1FVTwd2YyPHiG6fFBN9ZtrSs9Yu8BYfFaCv6UYmeiGjxN/ssoWqa+kB1mq6h26zcsbSe7Q3+stjh2Dyzax0cUTTbt1Rc4n/AKnZj9nig7Ws6WnONoySeAY3X81p6zbqskFwyW3OQ5R/UQsui2asPlZXuFvQjAij8rXePJwW4pcOij1ZGwH2rXd9Y6n3qDkBW4hNu0HNrXu+IGX4qhwWuf6TpfIxMHxc4/Bd4F9hFR6/Y2qdvyn+ed34GhcbI55lMUbIHnPkbZpfmN8oLS7fc8VKm3mLGnpHZTZ8p6ph4jMDmcPBod52XL9FuC5nuqXDssuyK/tEdp3k02+keSDVybJ4lGezHG4cRGYQD5DKfdqsKqZUw/8A6YatoHHNPkH0s5b8VNhC+bkIIIdUxvGnW6j+KSbkey4AWFr3zW1WPBiksZ+TmqI9bgCR408L2Kl7HNkKWquSwRyH95GA035uG53mo52g2RnpLuIEsX8Rovl4XezgbeSDY4P0hVMJDakCZulzYMlAO4tI0dpzGvNdvIaXFKfQh7DoDa0kL/A6td8COYUNTS3aA0ksHotdqWjudwJ1JA0VzBcXlpZRJE7uc0+i9vsvHL7OCCuLYc+mlfFINWnfwc0+i4dxH+6KXOhjpFILKCsfobNpZXHcdwgc4+5p+j7K02JUsWL0wlhs2ZlwAd4dvMTzyO8Hz5hRlLGWuLXAtc0kEHQtIOoPIoj2oijfoe28/X4TT1Dv+VC0anfPELASfzDQO8QeNhJCoIiICIiAiIgIiIMPFsTipYnTVEjY42C7nu3DkBxJO4AalRLj/TowEto4SRwkm0v3iMHTzPksP9JCaTPRtuepLZXAcDKC0EkcSGuFuWZ3NQuiu7xTpOrKg2dJIb7mt7IPdlZa60+I0dXMzrpYntZGCbusCGm1zlPatuO7grGFbTPph8lDSg8XFry4+Ls91t4ukSXdJBA8HeGlzbg7xrmUGDshgbauR4e57WxtBOSwJLnWAuQbDRy6zE6eiw5gf1LXyG/Vtcc73Ebzd18rRxK5fZTG46erc4Ashl7JDiD1dzdpJ4gG4vyNyvrpOzfrYvfKYWZeVgXXt5396IsYntPJL+0kJHCGA5Imjk+T0neA94WXhGy9RVgOktBDe4GWxdwBDT2naes8nuutlsDs9B1baiQskeScrfVjIPEHe/Ty4c13mZVWrwbZ2npgOrYC7+I/tPPn6vgLBbgL4uvsILjVdarTArrVBcAX1lVGrIhtvOvIc/Hu4IOH6QdnairMJgyuDA8Fhdl1eW9rXQ6C3Ple66PBMOFNBHC31GgE+046vd5uJPmt8INdGjTTtHjyNuNrjy4Kr2g+k9o77XuSO0TvPLlff4zVa66FVcF8XVFHBW3fDkrl18uRHAbXbDtfmmpBlfqXQjc/mY/Zd3bj3cY2kbqdLEaEEW1HC3DwXoJ7Vxe22ynXgzQC0wF3tH70Dl8/7UHBbOY2+kmEjblp0kZ7beX8w3g/cSuz2xwZlXEKyl7Ti0FwbvlYNL29ttrEb9LbwFHLm/kR/vFdVsFtF+rydTI60UhGUndHIdAe5p0B8jzSBo8IxOSlmjngdlkicHMPDkQebSCQRxBK9YbG7SR4jSx1EVhfsyMvcxSgDOw+FwRzBB4rzjt5s91D+viFo3us9o/dyHXT5rtfA6cQsnon2yOHVYEjiKachkw4MN7Mm+jex+aTvsFUeoEVAbqqAiIgIiICIiDk+k3ZT/5KhfE23XMPWQE/xGg9knk4FzfMHgvKUjC0lrgWuaSHNcCC0g2IIO4g8F7XLlBPTtsWGuOIU7dHECqaPVdoGzAcjoHd9jxJRYQ4l1RFFfQK2Qq3TxtheczmXMBO8e1FfiCBpyLQBvWrVQURehqHN9FxHHQ2WQzFphulkHgVZqO2DIN+nWDvO5/gePI+IWOCg3UG01U3dM8+Ov2rZUu3dS30sj/EW+xcpdVugkSh6SP4sXiWn7iulw7bOll0EmU8niyha6rdB6Jgna4XaQRzBBHwWS1eeaHFJYTeKR7PArrMK6SJ47CZjZRzHZd+SCYQSd5J8VUtXMYHtxST2Gfq3H1ZOz7juK6lrwRcWUlWO9isOCzXBWHtVGKV8kq89qtOCI+SVbe1fRXzmQcFt3stnzVEDe1vlYPXHF7R7XMcfHfG5C9COCjLb7ZfqiaiEfJuPyjR6hPrD5p48j3HQNjsviIrqR9NMbvazKTvLmepJr6zSB5gHio/qqd0b3RvFnMcWuHeDb3K5hGIup5mSs3tOo9pp0c0+X3Hguj25pGv6uri1ZM1ocfnW7JPeRp4tVEt9Bm2H6zTmjldeamaMhJ1kgvZviWaNPcWd6lFePNlsdfQ1UVTHcmN13N9th0ew+LSfOx4L11h1cyeKOWJ2ZkjGvYebXC4+1EZKIiAiIgL4kdZfasVI0QarEcSyrl8TxcPa5jwHNcC1zTqHNcLEEcQQsrH2HVcfUXugifavBP1SYtbcxPuYj3cWnvHxFitKpexjDWVERjfx1a7i1w3OH+7rqKK6jfDI6OQWc0+RHAjmCorHVURFXIJi03GvAg7nA72nuISpiDSC25Y7VpO8W3td3j8jxVtXoJBq13ou382ng4d4+IuiLQKJLGWGx+G4g6gg8QVRFVVVRER9JdURB9XW8wTaqppbdXIS32H6t8uS0SrdBL2B9JMMtmzgxOPHewnx4LsoahrwHNIcDuINwV5vutpg+Pz0pvFIQOLTq0/RQT65WnBcVgHSLFJZtQOqd7W9h894XZxTNeA5pDgdxBuD5oLbgrTgshwVpwQWwVbnYHAggEEEEHcQd4IV0hfJQQ7ths8aSS7LmJ5OQ+yeLD93MeBWXspUCeCWiefSaXwk8HDUjyNnfWUh4xQMnjdFIOy4b+LTwcO8FRDUwSUVTb143BzTuDxwI7iLj3hBhvYWkhwsQSCORBsQpy/R+2nzRSUMh7UV5YL8Y3H5Rg/leb/APYeSi3a+laXMqY/2dQ0HwfbUHvI+IcsPZbGnUVXDUtv8m8FwHrRnsyN82k+dkHsIFVWLQVTZWNewhzXta5rhuc1wu0juIIWUqgiIgL5cF9Ig0mK0OYFcPiuHFpKlCRl1o8Vw4OB0QRhIyy0G1OAipZdthKwHIfaHFju7lyPmu5xTDS0nRaWRlkEJyMLSWuBBBIIO8EbwV8qQtr9nOuBliHyoHaA/eAfiHx3clHpUURUVUVfj7YyHeP2Z8fUPceHI+KsdxRX39sX9cDX57Rx/mHHmNeaIsKqoCqooqqiqgKqoiCqIrtLM5jg5tiRfQi4IIsQRxBBI80Reo8OllNo45HbtQOyL7ruOg8yuiwwVdCHO6+niLRfqJJAS+wBIDRoDYjjfUc1pKnFKh4AdK5rQAAxrsjQ1vojK3WwvpdYWVu8lx7wLX8zqfcglPAukGGWzZx1L+Z1jJ/m4ea60PBFwQQdbg6e9ef+tA3Nb9K5/wAfBbXCMYq4+1Fme1u8GPPGO6wHZ8iFUmYjtMpqG8HA9ze0fcF8Gbk158gP7iFxmA7fmV2SaMA5XEOjuQcrS49jU3sDuuuij2ipi/IZWtfp2X9k9pocPSsDoQrk5rPOvLj7zWVO51vR+Iv+XxXJ7a4Y2ogMjR24gS08S0HtsPuJ8R3ldcyTMLggjmDcfBYPVavG8F27xaLj7/NJjPC1tyjenBbK/wDKpZ6R1szflIb8NeHcHW+uVyhHPQ8uS6nCoDSYo1g9Fzi0d7JGkt9xt9VaTHnMNTOY7ZDK/Lbdv1t3XustJ66CMe6+hMDjd9K/Jv16p93Rk/1t8GBSgvPf6PMr/wBdqGC+R1OHO7nMlYGfB8nuXoRVBERAREQFbkZdXEQaLE8NDhuXF4phhaTopOey61GI4cHDcgiyWOy4za/ZnPeaEdve9g9f5zR7Xdx8d8rYrhJF9Fz80BCCDEXe7W7LZ7zQDt73sHr83N+d3cfHfwSiqr6Y4ggjQjcV8oirsrQRnaLe00eqTxHzT8DpyVpfcUhabjzB3EHeD3KssdtW+id3MH2T3/aiPhVVFUFFVAuq5eZHlqr9DSumdlDmNs0uJcbNa1u8mw7+AWV+oNinDJiCwhxDgS1pIzNAcbXaM7S06aWKsVmfLlb5a1mY95uNfmA3D3/kFcgjfI4Mbe7tw0aDpfjYWtxK3GLtjp54nxNbpq5gdfwvclzH2dbW2rbqxjmLtldE6PrM8du26wJIy2sATbVpdw1cdBdbmkRuz05V+e1+M0r4tE+Z9T9x/WJieFyQFokA7V7WO4ixLTcDUBzT5hZGAsjdPG2VzWREnM4uLG3DSQ2SQAuY0kAFwBIBuFj12IyT5Q4Ns3cGt57yTqTfxssZoI45fPX4LFs39enX4ufCPyd/S/ibW9Y/Jn6vO7q8/pZL6Ak77CwvxX1T4pIyN0YPZII13tvvynhdYunefh+aZ+QA/wB70iZjpq1K2jLRqsJcCC0kEbnA2t4HgqyG5Jcbk6knUk954q2TfevrJ5eKjWe16krZIjeJ72H5riL+IGh8112CbdObZtQzOP4jPT8XN3O8RbwXF6d5+AV+ip5ZnBkLHvcfVjaST7k0dHtviUEr2Phc4vyWJAIyg6631zakW4XXM0lK+R7Y42ue9xs1jRdzjyACkTZnogqZrOqXCnZ7Is6S3lo1THsnsVTUA+QjAcRZ0jtZHeLuA7gg1nRNsUcOp3OlsaifKZbG4Y1t8kYPG2ZxJG8niAF36+GNsvtVBERAREQEREBfLm3X0iDW1tCHBcriuDb7Bd2QseemDkES1dEWlcTtXsqJbywgCTe5vB/f3O+1ThieDg30XJ4hhZbwQeeXsIJBBBGhB3hUUn7VbKCe72dmUceDu4qNquldE4te0tI5qKsq5E+3eDoRzH3HvVtVRX3JHbdqDuP3HkV8r6Y+3eDvHP8Az3oWX3e47/8AKI+oJSxwc0kEd9u4jTgQSD3FXKypdK7M/Jfd2WtaAOVmhWerPI+5V6s+Hjp9qbOYnGN5Z5AB3nw0+P8AhM3IDz1+1Uy94VbjvPw/NFUc4neSqAKufkB9v2rOoMHqJzaKGZ/g02/wgwcvglx3n4LusJ6Ka2Wxk6uEfONz7m/eu3wboagbYzPklPL0W+7VBCEeYmzQSfmi5/NdNgnR9XVViIjG0+vJoPG3HyXoXBtj6anA6qGNluNru+sdV0EVGAmGoi2e6GIW2dUvdMfZb2WeHMj3KS8H2ehp25YY44xyaAL+J3nzW6bGAvqyqLTIQFdAVUQEREBERAREQEREBERAREQW3x3WsrsNDuC26oQg4LEsE5BcbtDsqycEPbrwdbVTRNTgrV1WFtPJB5cxvZaenJOUuZwcNVoyLaG48V6oqMEaeS1FTsRTSelFH5At/tspi683hAvRMfRrRXv1Q+s/81taPYakZuhi+kM3910w15ohpZHmzWPJ5AFbmh2KrpfRp3jvf2R7yvTVLgcbNGta3+UAfYs+PDmjkmGvPeHdEVU/9pJFGOQu53w0+K6rDOhqAWMr5ZD3WaPdqpiZStCvNjCYjiMK6PaOG2SnivzcMx/quulgwprRYAAcltAFVUY0dKBwV4RhfaIKWVURAREQEREBERAREQf/2Q=="/>
          <p:cNvSpPr>
            <a:spLocks noChangeAspect="1" noChangeArrowheads="1"/>
          </p:cNvSpPr>
          <p:nvPr/>
        </p:nvSpPr>
        <p:spPr bwMode="auto">
          <a:xfrm>
            <a:off x="1143000"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MX" sz="1350"/>
          </a:p>
        </p:txBody>
      </p:sp>
      <p:pic>
        <p:nvPicPr>
          <p:cNvPr id="1028" name="Picture 4" descr="https://encrypted-tbn3.gstatic.com/images?q=tbn:ANd9GcSL5u3gwhpTfsJ9b0ddq1_LwWz0XKSA6O2WsCWq1fxJJH0sJlX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577" y="2834935"/>
            <a:ext cx="2081519" cy="1386452"/>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data:image/jpeg;base64,/9j/4AAQSkZJRgABAQAAAQABAAD/2wCEAAkGBw8REhAQEBAQDw8NEBAQEBUPDQ8PEA8NFhEWFhYSFRUYICghGB4lHBUTITEhJTUrLi4uFx8/OD84NygtLisBCgoKDg0OGhAQGjIkICQsLCwsLCwsLC00LDQsLCwsLCssLywsLy0vLCwsLCwsLCwsLC0sLCwtLCwsLCwvLCwsLf/AABEIAL0BCwMBEQACEQEDEQH/xAAbAAEAAgMBAQAAAAAAAAAAAAAABAUCAwYBB//EAD4QAAICAQEECAIHBgUFAAAAAAABAgMEEQUSITEGE0FRYXGBkUKhFCIjMjOxwUNSYnKC0QcVY5LxFlNzg6L/xAAaAQEAAwEBAQAAAAAAAAAAAAAAAQIDBAUG/8QANBEBAAIBAgMECAYCAwEAAAAAAAECAwQREiExBUFR8BMyYXGBkaHRIjNCUrHBFOFigvEj/9oADAMBAAIRAxEAPwD7iAAAAAAAAAAAAAAAAAAAAAAAAAAAAAAAAAAAAAAAAAAAAAAAAAAAAAAAAAAAAAAAAAAAAAAAAAAAAAAAAAAAAAAAAAAAAAAAAAAAAAAAEDI23iVvSeTRCXdK+tS9tdTeumzW51pM/CWc5aR1mGuHSLBb0WXj6+N9a/NkzpM8fon5Sj02P90fNY12RktYtST5OLTT9UYTExO0td92RAAAAAAAAAAAAAAAAAAAAAAAAAGNk1FayailzbaSXqTETPKDdW2dIsGPB5ePqu6+t6ezN40mef0T8pZemx/uj5t2LtjFteleRRY+6F0JS9k9St9PlpztWY+ErVyUt0mE4xXAABsDkNsdM/rOnBgsi1cJWP8AAh6/F8l58j1MHZ3Ljzzwx4d8/Zx5dVEcqc1LZs6/I45mVZbr+zre5UvDTk/ZM7Iy48XLDSI9s9XJabX9aUvG6P4keVMX/M5S/NmVtVmn9SYpXwSf8hw5cHj1+icfmjP/ACs0fqlpwV8Gj/pWuD38W67Es74WScX5rXV+5f8AzrW5ZaxaPbHn+CMURzrOzfV0hzcNpZ1avo10+kULjH+ePBd3d4alJ0mDPzwTtb9s/wBeZ+DWue9PzI3jxh12Fl13QjZVONlc1qnF6ry8H4Hl5MdsduG0bS662i0bw3lFgAAAAAAAAAAAAAAAAAAAMbJqKcpNRjFNycmklFc22+RMRMztBM7OK2n0wuulKrZ8Vup6SvsX1U/4Iv8AN6+Xaevh7Ppjji1E/wDWP78/Fw5dXM8qfNWLYfWvfyrrcmfP602oLyXZ6aHR/k8EbYqxWHLMTad7Tusadh4i4dRW/wCZOX5mFtTmn9UtIpXwZW9GcKa0dKj4wlKH5PQiNbnr+pb0VJ7muvZWdi/WwsmVkI/sMl70Wu6L5L03fMmc+DNyzU2n90efv7lorkp6k/CV30f6T15EnRbB4+XD71U/i05uDfPv05+a4nJqdFbFHHWeKvjH9unFni87TynwdAcLd8/6Ubbnl2TxMeW7j1vdyLI/tH21x8Oa8ePZz9zR6auGsZckfinpHh7fPT39PO1Ofingr072GDjQriowjuxXu33t9rLZLzad5c0LCtGErw3RkU2X3bI2lZqtFm+u0pNV4slR0kmmk01o00mmu5ozneOcNYndzWVj2bMseVjJyxJtfSaE9VDs34a8v08uXfS9dZX0WT1/0z/U+fr1x54Z4q9O+Hb4eVC2ELa5KULIqUWu1P8AJ+B5F6Wpaa26w762i0bw3FEgAAAAAAAAAAAAAAAAAA+d9KdqyzLpYtUnHFolpdKL/GtT+75Jr3Tfce9o8EYKeltH4p6eyPPnq83U5uKeGOjPEqjFKMUoxjySIvMzO8ueE+swlpDdGZXZaJboWlJqvFkqqwytDWsoG39jQyYpp9XfXxqsjqpRkuKTa46a+3Yb6bUWwzt1rPWEZKRaPaqcrpfa8SdEk47R31jSS4N66/arTwWnDtafLQ6adn09PF4/L24v9ee5W2pn0e0+t0/2jYOCqYRguzm++XazXJlm9uKXHssKImFpWiEhGa70ABlGRGyYlKx7jK1WtbLBaSTTSakmmmtU0+aZhzid4bxzUPRebw8q3Z8m+ptTvxdXrouO9D5P/Y32nbrIjPhjUR1jlb7+fH2KYJ4Lzj7usOzPJdgAAAAAAAAAAAAAAAAgbS2zjY/490K3pqk5aza71BcWbYtPly+pWZ8+Kl8lKetLmNt9PcXqbY40pyulFxrfVyioyfDe1fHgtWvI9HT9lZeOJyRy7+bmyaunDPD1VGy8Lqq4x046ay8Zvn/b0OvLk47TLz4hZ0wOe0rxCQjNd6A1IG6qzQraF62S43GXC14lJtHZUZ5NeQtPqwkp+M0tIP2b9kdmLPNcU4/PtY3rvbdtlWViWezKESJlMMyEgAABlCREpiVnjTOa8OikqXpm+q+i5kfvYmRHe07apfeX/wApf1M7NB+Pjwz+qPqrm/Dw38JdqmeO73oAAAAAAAAAAAAAAHE9IulFs7JYuC0nDhdfzUHycYePZr56d69fS6GtaxlzfCPv5+zhz6md+GnzVeFsWmL3pp3WSesp2/Xcpd+j/wCTqyai88o5R4Q5IhaqpJaJJLwWiObiW2eKscSNmcYkTKWRCQAARAzUyNk7kpDZMywZZUQAAAAAAJuNMxvDakoXTOO9hXLm/stNFq9etga6CdtRX4/xKc3PHLHE6eY8IVxspy4OMIxlKVMN3eSSb+9qTfsvJa0zW1Z+P+l66usRziV1s3pTg3tKvIgpPgo2a1Sb7kpab3pqcmXQ58XO1flz/htTPjt0lcnI2AAAAAAAAAAABzvTja8sfH3a3pfky6qvR8Y6/ekvJcNe+SO/s/Txly726V5y59Tk4KcusuS2ZjKqCgvOT/el2s9XLebzvLyoW9COSzWEjUzWeEgAAAAAAAAAAAAAAAA21T0KzC0SmVXmM1axZn1pHCtug5uxMW/XrKYNv4orcn/uXF+ptj1OXH6tlZx1t1hXR+m7N+tXKWZhR+9XN/a0w74vuXhw8FzN59Bq+Vo4b+MdJ8+Z7iJvi6c4dhsraVWTXG6mW9CXpKMu2Ml2NHlZsN8N+C8c3ZS9bxvVMMlwAAAAAIm0tpUY8d++yNcezefGT7oxXGT8Ea4sOTLPDSN1L3rSN7S5qzp3CWv0bEyMhL4t3cg/JrV+6R6EdlzH5l4r5+DmnWR+mJljDpxZHjfs/Irj2uD6zT3UUJ7MrPqZYn38vuiNX+6ql27tirOysZ0tyqppnL60XFq1t6pp+UOKOzTae+mw24+sz9PO7n1GWMkxwpNVZSbMYhOqXAxs0hsKpAAAAAAAAAAAAAAAAABqQMlMbJ3ZxuK8KYskVXlJq0iydVPUxtDaJc1mxezciOVUmsPIkoZVcU9K5PlZFL1+a+Jaehjn/Lxeit68erPj7PPv7mU//G3FHSeruoSTSaaaaTTT1TT7UeNMbcpd70gAAACo6Tbchh1dY1v2Te7VDtnZ/Zdv92jq0mmnUX4e7vllmyxjru4XHw53TeRly666XKMuMK49kVHl6cvXieza8Y6+jxco/l5U2m872dDj9ngcNmtW9lF0C3Ar3+tUErNGm0tN5Pv7zeuW3Dw78mc1ZdWRurs2RRWUvQkAAAAAAAAAAAAAAAAAAAAB6mQRKdi2mN6t6WSM3FjfVZTP7tsXF+D7Jeaej9CmO847xeO5rMRaNpRP8P8AMlPF6qf4mHZLHl5R+76JPd/pNO0scVzcVelo38/ynS2mabT3cnSnnukAAAPmfSDL+kZ9jb1rwvsq12dZ8T897eX9MT6LS4/RaaPG3Of6eTqsnFk93JIxmUuxqsq2c0tobN8rsnd45E7G7FkoAAAAAAAAAAAAAAAAAAAAAAAADdjPiUuvRZ1SOeYdESqOh/1czakF912VWeUpb7f5/I6ddz0+G3smP4Rp/wAy8e5155bsAAAD5HhvWeS3955Nuvnvf8n1NvVpH/GHhZPWn3ytsSRzZITVaROWWr0JAAAAAAAAAAAAAAAAAAAAAAAAAAA20FLLVT65GMw3iVZ0FW/dtHI+Gy+Ncf8A1736SgdHaP4ceLH4Rv8AP/xOl5za3tdgeU7AAAA+W7Vx3RnZNT4Rvl9Ir8VPVvT13l/SfS4L+k09LeHKfg8bU04ck/P5tlM9GRaN4YxOy1puTRy2q3iW3rEU2Tu930Nh7qRsPQkAAAAAAAAAAAAAAAAAAAAAAAbq2UleETbu0+opnJfiS+pUlxbsfJpeHP0NNPh9JkiO7vLX2hfdE9l/RcWqqS0npv2f+SXFr04L0OLW5/TZptHTpHw87u7Bj4KRC4OVqAAAHO9MtgPKrjOrhk4+squS3121t+Oi017fBs79Bqow22t6s9fu59Rh9JXl1hw2Ll72sJJwtg2pwknGSkufBntWptzjnHi8iYmOqfTboY2rumJSFeZ8K3E8eQTwHE2V5JWaJiyXXZqYzVeJbUVWAAAAAAAAAAAAAAAAAAA0IGMiYQw3y2xuwyM2FUXOyW7Fe7fcl2smuO152rBvs86MbMsy7Y52RFxoq44lcvif/dfya73p2JatXmrgpODHPOfWn+vP98ujT4pvPHbp3fd3R4zvAAAAAApdvdGMbL+tOLhauVlbUZ8OSfZJefpodem1uXByrzjwljlwUydevi5i7oZnw/CyKbo/6qlXL5KWvuelXtLBb1qzHu5/Zx20Vu6WNfRPacuErcaqPa4uU5ei3f1RM9oaWOkTPn3ojR379mO0eh2XjpW0WPLen20JLclLxgtX7c/PXQYu0cWWeG8cPhP3MmjtEb15qinPTl1cozqt7Y2RcWn6/qdk4+XFE7x4w45iY6rXGv7Gc16LVssqp6nNaG0S2FUgAAAAAAAABqAAAAAAAiBtUCu62yv2vtCrHUXY2t/Xd0i3rppr+aN8GK2WfwqXmI6oFOXlX8MXEtlrynaurrXjq+D9ze1MWL828e6Oc+fgVpe3qwu9k9DNZK7PsWRYuMa1+BDzXxeXBd+px5+0eXBgjhjx7/8AXno68WkiOd+fsdgjynYAAAAAAAAAAADlv8Qdmytx1dBa24cutXe6/jXyUv6T0uzM0Uy8FuluXx7vt8XLq8fFTeO5yeNcpxjOPKS18n2o9W1dp2l5KzxLzmyUa1snxkYTDRkQkAAa5SJiENTvL8Ku5G8cBxM+tK8Kd2Eri0VRu8jeTwHE3QnqUmFolsKpAAADKCIlMJUEZS0hU7nW7TxK1xWNCy+fhqtF81D3Orfg0l7fumI8/UpG+aI8ObuzxXogAAAAAAAAAAAAAPGgPmPSDZMsC1yim8K+WsWuPU2P4H4d3h4rj9HpdRGpptPrx9fa8nU4OCd46Ma58mnqny05NF5julyptGSYWxtIslRvMpovxM1aV4U7st8bJ3QNp50KYuc35Ltk+5G2LFN52hSZVX+aOLUciuePNpSSnGSUovk1rxOqMMTG9J3hW0THWEurIT4xakvBpmc026q7t8smMVrKSiv4ml+ZnwTM8lt0H6fO6XVYtcr7X+6vqR8ZN8l4vReJt6OuOvFlnaE1ra87Va8DKlJNT4W1ycLE1o1JPTl6fJlslIjnHSeik7xKzx8jvOe9Fq2WFdmpzzVrEtupVIAAzgVlMMr8qFcJWTekYJt+Xd5kVpN7RWOsr8WzzoFhTkrs61aWZsvs0/hx48tPPh6RiO0ckRNcFelevv8AP9t9LTlN573WnmOsAAAAAAAAAAAAAAA1ZWPC2Eq7IqcJrSUZLVNFqXtS0WrO0wiYiY2lwG1uiOTjNzxNciji3VJ/aw/lfxL5+D5nuYO0MeXll5T490/b+Pc83NpJjnTmpa9pV6uM96qceEo2RcXF9z7vU7JxTtvHOPY45iYlPqy4vlKL8pJmNsc+CYlsln1x+9ZBec1r7FPRWnpC27VXtSdz6vEpnkWd6i1XHxk3y9dC04a444stuGPqvWLWnasbuj2D0RcZrIzZK+9cYQX4VL7NF8TXsvF8Tz9T2hvX0eGNq+PfPnz4O7DpeGeK/OXTZmHVdHctrhbHunBSWvfxPPpkvjnek7T7HTasWjaYc/kdA9nyeqrnXr+5dPT2lrod1e1NRHWd/fDCdJjnue4/QTZ8Hq652Nfv2z09o6akW7U1Fuk7e6CNJjjuX+JiVVR3Kq4VQXZCCite/gcV8lrzvad59rorWKxtEOQ6Z9HZ77zcWO9NL7etL8SK+OK79Oa7dO/n6mg1ldvQ5Z5d0+HscWq0+/46/FzuJlRsW9F+a7U/E9K9JrO0vNTqb2jC1FoslwyDGaNIs2q4rwp3ZKwjhTu9nfGKcpNRjFatt6JIiKTM7QndB2fh2bTsWqlDZ9MtZN6xeRNfCvD8vPltlyV0dPG8/Tz55NMWKcs8+n8vocIKKUYpKMUkkloklySR4UzMzvL02RAAAAAAAAAAAAAAAAAAEXO2bRetLqa7dOW/CMmvJvkaY82TH6lpj3K2pW3rRupreg+zZPXqHHX92+5L23tEdcdp6mP1fSPsxnS4vD6y243Q3Z0HqsaMn/qTstXtJtFb9o6m3W/y2j+ExpsUdy6pphBKMIxhFclCKjFeSRx2tNp3md20REcobCEgAAAAAcv0g6G1Xyd1Evo2Q+LcV9nY/wCKPY33r1TPR03aNsccF44q/WHLm0tb845S5LMxM3H4X405RX7ShdZBrvenL10PVx5cGX1LfCeXn6vPvp8lOsI9O2aX8ennGX6GltPfwZQ3/wCc0LnYvSMn+hn/AI957lt2zH2jbdwxca29vhvbu7Wn4y5L10K3xUx/m2iP5XrW1vVjdd7O6G23NWbQsTinrGiptQX80l+nuceXtGlI4cEf9p/rz8HZj0k9b/J2lNUYRUIRUIRSUYxSjGKXYkuR5FrTad5nm7YiIjaGZCQAAAAAAAAAAAAAAAAAAAAAAAAAAAAAAAARsnZ9Fn4lNVn89UJ/mjSuW9PVtMe6VZpWesNVOx8WHGGNjwffGiuL+SLW1GW3W8z8ZRGOkdIj5JyRiuAAAAAAAAAAAAAAAAAAAAAAAAAAAAAAAAAAAAAAAAAAAAAAAAAAAAAAAAAAAAAAAAAAAAAAAAAAAAAAAAAAAAAAAAAAAAAAAAAAAAAAAAAAAAAAAAAAAAAAAAAAAAAAAAAH/9k="/>
          <p:cNvSpPr>
            <a:spLocks noChangeAspect="1" noChangeArrowheads="1"/>
          </p:cNvSpPr>
          <p:nvPr/>
        </p:nvSpPr>
        <p:spPr bwMode="auto">
          <a:xfrm>
            <a:off x="1257300"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MX" sz="1350"/>
          </a:p>
        </p:txBody>
      </p:sp>
      <p:pic>
        <p:nvPicPr>
          <p:cNvPr id="1032" name="Picture 8" descr="https://encrypted-tbn1.gstatic.com/images?q=tbn:ANd9GcQS-BTWwAzVAeGYQ1iQh43adTz-947mbMCY_pZCR7d84oP0p8rIJ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7284" y="1925493"/>
            <a:ext cx="1068578" cy="804528"/>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0" descr="data:image/jpeg;base64,/9j/4AAQSkZJRgABAQAAAQABAAD/2wCEAAkGBxQSEBUUExQVExQXFRUUFhgVFBQXHBcVFxUWFhYZGhgYHSggGBolHBgUITEhJiktLi4uFx8zODMsNygtLisBCgoKDg0OGxAQGiwmHyYuLiwsNC4sLyssLCwyNCwvLCwsLywsLCwsLCwtLDcsLCwsLSwsLCwsLCwsLCwsLDcsLP/AABEIAMIBAwMBIgACEQEDEQH/xAAcAAEAAQUBAQAAAAAAAAAAAAAABgIDBAUHCAH/xABCEAACAQIDBAgCBwcDAwUAAAABAgADEQQSIQUxQVEGEyIyYXGBkQehFEJScoKx8AgjYpKiwdEzY+FDo/EkU4OTsv/EABoBAQACAwEAAAAAAAAAAAAAAAABAwIEBQb/xAAvEQACAQIFAgUEAQUBAAAAAAAAAQIDEQQSITFBBWETMlFxkSLB4fBCBlKBodGx/9oADAMBAAIRAxEAPwDuMREAREQBERAEREAREQBERAEREASJ/ETpouy6FN+r616j5ETNl0Au7E2OgFh5sJLJ5/8AjxtA1tp0sOuvU0gLf7lY5mH8q0j6wlcEu2V8bcI9hXpVaJ5qVqKPM6H5SZbK6bYDEW6vFUrngzdWfZ7Xnlavg6id5GHjbT3GksBuUlxcXZohNSV0z2erAi4NxzE+zyHszpDicOb0a9Wn912A9RfWTDZXxi2hSsKhp1x/GgB90sT6yCT0ZE5Jsr440G0r4d6fM02D/wBJtb3kx2V8RdnV+7iVQ8ql0t6ns/OASqJaw+JSouZGV15qwYe4l2AIiIAiIgCIiAIiIAiIgCIiAIiIAiIgCIiAIiIAiIgCIiAJ5cxOM+mbWxOI3qalRlP8APV0v6APaehene1fouzcVWBsy0WCH/ccZKf9bLPPfQvB2pM/2mCj7qD/ACW9ptYKGetHtqaXUKvhYeT9dPn8G2CTHr7Npv3qak87WPuNZtOqjq56KUFJWaueTjXlF3i7Ear9GaZ7rMnsw+evzmur9Gqo7pV/XKfY6fOTU05Sac1Z4CjLi3sbtPquIhzf3/bnOcRgKid+mw8bXHuNJjAzppSYeJ2bSfvU1J5219xrNOfS/wCyXz+/Y6FLrSfnj8fv3IdsvaNam4NOu1I/aDEbh5yU7K+K+0aNr1RVXlVUN7se185hYjozTPdLJ65h89fnNZX6OVB3Srj1U+x0+c1J4GtHi/sb9PqOHn/K3vp+DqGyvjpuGIwo8WpOR7K1/wA5MNl/FfZtawNVqLHhVQj+pbr7mebq2BqJ3kYelx7jSY4M1ZRcXZo3IyUldO57H2ftSjXF6NanVHOm6t+RmXPGNKuykFWKkbiDa0lWy/iTtGh3cQzDk9n/AP1cD2kEnqSJwrZfxyrLpXw6VPFCUP8AcfKS/Zfxl2fUsKnW0D/EuYe66/KAdGiajZnSfB4i3U4mk5PAOA38psflNvAEREAREQBERAEREAREQBERAEREAREQDlf7Qe1OrwNGgDY1q2Zhzp0hmP8AWaUh+w8H1eGpJaxCgn7zdpvmTLvxlxX0rbVLDDVaSU0YcmqHran/AG+r9psMs6/S4ayn/g851+vZQp/5+y+5ZyT5kl/LPhWdg81mMcrKCsySstssgzUjHKyhlmQRLbCCxSMdlllkmWwlphILYyMN1mFiMEj95FJ5219982jrLDpIlFSVmjZp1XF3TNDW2FTPdLL63Hz1+cwa2wqg7pVvdT+vWSZllszUngaMuLex0KePrR5v7kPrYOoneRh6XHuNJj3k5AHGWq2GSpvRT4kD85pz6b/ZL5N+l1K/mXwQ4VD+gB8xqZ074I7cxL7SWj1jtS6l86lyVCqGIYJuDZjSFxrv5znW1aSJVZU3C3E77XO/znWP2ctl3bFYojcFoIfP95UHsKM5ko5ZOL4OnGWZJnb4iJiSIiIAiIgCIiAIiIAiIgCIiAJ8Jn2Rv4j7V+i7KxVUGzdUaaEbw9W1NCPIsD6QDhOxcT9N2tisWdVL1HUngHbJSH/1gj0kxyyMfDzCZcMz/bfT7qDKPnnkuSiTwnosDDJQV+dTw3WKrq4uSXGnxv8A7uWcsZJsqOAvMpdm+EvdaKNOGEqyV7GganLTJN9W2dNbiMORMo1FLYxnRqU/MjXmneWnQiTLYGws1mYXBW/69pY6TbJFNQQNSco8T+rzzi/qByxfhQheF7X59/S32PXL+naccH4k6lqmXNZrT1y+t+Pfgh5EtsJkVqZUkHQywZ6SMlJJrZnmbNOzLTCWnEvmWnEyLYsxKglltJlVBMZxMWbMGW5UKgG/cPlKGmDtatlot4jL76fleV1JKMXJ8GzRi5TUVyRrE1cxZuLEn3M9OfB3ZX0fY+H+1VBxDePWG6f9sUx6TzTs3AtiMRSoL3qtRKY8C7BAfQm/pPY+GoLTRUUWVVCqOQUWA9hPMN31PUFyIiQBERAEREAREQBERAEREAREQBOR/tE7VyYTD4cHWpVaq33KS2sfxVEP4Z1ycC+JdX6b0jo4carS6mmRw0viKv8ASQPwyUruxDeVNs33RvY/VYakhGqot/vEXb5kyQUMFMzD4ebGhQnXnWsrI85SwicnJ7vUxKGBmS2DsJsES0s4qpNXxJSZ0VRjGJpcXSka23i1pZbgsWNgB4bz5bveSfEtOc4vaIrYk1L9gdlLgi6jj6m59RN+hHNo9jlYnT6o8E/2RtDEU6Iqmmr0QAWA0dV33HO36tvmxwtJcXXaqNaNIdXS07zkAu+vIWX3mFgdtZsMKdG3Wvamg5FtCTysLn0mXRStgOytN8RhzqMli9NvrDLxBNz+tedVw9OKlGMVF6pcac/876m/SrSk4uUnKOjlzaXHe3L9Hbhkd6T4MUnzAC41Fxex4GRLHgda+VxUGYkMAVzXN72IFvKS3pXt4VUKtRqoTqhqLkItvtvuOFv8SFtM+iYSdOLqSfZLtyc7qlaEqmWHuW2lDStpQZ3zmosuJjVBMthMerIZfBmI80fSGp3F82P5D82m8eRXbFXNWbkOz7b/AJ3mh1CeWlb1Ox06Garf0Jj8D9ldftdHI7NBHqnle3VqPeoG/BPS85F+ztsnJhcRiSLGrUWmv3aYzEj8VQj8E67OCd0REQBERAEREAREQBERAEREAREQCl3ABJNgBcnkBvnnr4bMcZtfFYxt37yoL8DXqHIPRFYTrnxT2p9G2RinBszU+pW2+9YinceQYn0kB+DGzsmBaqbDrarEcylMBALD+IVPeW0VeaKMQ7U33OjUEmYlhMZHUbrn2E+PW/WsvldvQ1ItRRfq1pr8RVlNerNZVqWJ1OpvzltOnL0NetXRcr1Zq8Y4YEGxHIyuviJq8RiL7p0KVM4uIxKRueg+HSlUdr3IuFvwv/xp7yZYnHWF72A19Jy6jimptdSRqL24y9jukNWohQ5Qp0Ngb25XvPO9W6R1HE4m9KosjtfhxXNvX1R0+m9Xw9HD5ZxeZX9m/wB0MPpBtI4iu1Q6Dco5KN3vqfMmatpcaWmnq6VONKChHZKxw51JVJuct3qUNKDK2lBlhKLbzHqTIaWKkgugYWIcKCTuAJPoLyEVHuTfeTqfPUyV7fq5aJ5sQv8Ac/IGavodsr6VtDD0LXD1VDD/AG73qf0B/acTqc7zUfQ9H0yFqbl6np34ebJ+i7LwtIizdUHccqlS9Rx6MxHpJFAic06YiIgCIiAIiIAiIgCIiAIiYWP2vQof6tVE8CwufJd59oBmxITtf4j0aZIpUqlZhv3UwP5u1/TIlt34hYxnyUzToqbEFAhaxH1mZmA89JLTW4TuV/tEbSPVYXCrveo9ZgOVNci38zUJ/DIP0S+JBwlJKFSgr0kFg1M5XAuSSQ1w5JJ4rvmH08xmIxFWnUxDMWROrzlVHZzFh3bX1J1kQqgLxB+7rJjNxd0YzpxmrSPQ2xOm+DxVhTrBXP8A06nYa/IBtG/CTN69a2+eWd/jN3sjpZi8NYU6zFB9Sp218gDqo8iJsQxC/kjSq4N2+h/J36viQZpsRi9SOMguB+IqvYV0NM/aTtL527w+ckWH2nSr3anUVxpfKdRpxG8es62GlSn5Wea6gsTT80Wu+6+UZVWqTLDtDNLTMP0JvWRyEm3qUu0sMZdy33EH1t+e+WKgINiLHkZBfGLKTLZn0mUkyS1IpMoafSZQxkFiKGlipLrGWHMF0ERrpPW7SJyBY+psPyPvJr+z5srrNoVa5FxQpG3g9Q5FI/CKwnOdr181ZzwByj8On5g+89AfALZXVbMNU769VmH3Kf7sD+Zah/FPM4meerKXc9dhoZKMY9jpcREoLxERAEREARNXj+kWGo6PWS/2VOdv5VuZHdpfENE/06FRrmwap2F89Lm3tMlCTV7EZlsTaUVaqoLswUDeWIA9zOWbY6X40i6vTWmTYGhZtTwOa7qfQSIY7aWKDXrq1U20a7kgEd7K13HpmhRTV7iV1pY7Nj+mOEpA/vM5/wBsXH8xsvzkZxfxHZ1P0WkrWGhLZyeGiggX8iZy+jVu2anUDte2TK1XtXFgb63J0toPCVbQzI566l9GfTMdVsT3SfA3vZrDWLpcEWfqSHaXS/E1wQ+KNFrm1MqyBrfVGSxY7+Y03mR6vUYreoGQXJDUzmJHEn6y+TJbkTPihiLJlrqRq7KgJA1JBZsra8FYesopgFsqMxcWJWpuHIhSAyjxGb13SMzJyoqGY3qXWqLXDGplJDcQafZNt+pXhv1im+ay2zk3PbUUuzfers1nG/Uct8qquesL1Lmrvz0r2B3ZibBrW4uANd0pq6pd8lZSdFzWNgNx3K1z/FbSFJoNIt1aYZSisCOKNYgnw3gnxEj+0NlXNx2DYC3A20Hy/KSLKSMucqLC1Bw92YnQZWKvoL93MNfWY9RgcxdWpAaKqqXB4C5JzL4lgo38pl9L7EaohtfBsu8HzEsXPnJjVw9lButm3WdWuOHdJmDitlg71seYkZHwM65I6GlSOVIZSVYbiCQR6iZlfZTDu9r85gOhXQ3HnMDIkOA6XYinYORVX+Pf/MP73kiwXS6hU0Ymk38W7+Yae9pzsP4TMOLVu8ova2mnl4jhz3cJuUsdWp83Xc59fpeGq65bPtp+Dp4rBhcEEHcQQQfWXaWL+q4zpy3Ffunh5bvCcowuLemb03ZD4HQ+Y3H1m8wfSxxpVUOOa9k+24/KdCn1GnPSascqp0arT1pu/wDr8E3xdIpYg5kbVGAtcDeCODDiOHiCCcUvLWw9vUK37k1AqudM/ZyVPqtrw4NbgTyE+4hSjFWFmUlSDwINiJvU6kZ7O5oVMPKD1Vj6WlDNLZeUM8sMVA+u0xMZXyIzcgT7CXWaajpBWtSt9pgPQan8h7ymvUyU5S7G5hqWepGPcjYQkgAFiTuG8/8AM9hdG9mfRcHQof8AtUkQnmwUZj6m59Z5n+F+yfpO1cMhF1VxVbyp3qa+BKgfinqqeYPVCIiAIiIBFun21Mbh6SPg6XWi7daQMzoLDKVTj9a51tYaazldbpPVxVw9d25oxy/0Cw+U77I10k6DYPG3apTyVeFWl2Hv48G9QZZCajwYyjc5NhqzIbqbcD4jkRuIl7E46pU77EzO2z0GxuEuU/8AWURrddKgF+KcbD7N/SaPDYxGOUnK43q3ZI9DNiM1LYolC25l4eqUbMpsR+vWZON2hUrWztcDcLAAeQEwne3A/wBjLTYg+X65ycqvexKnK1kz7WwSPqRZvtL2T78R4HSYXU1KZOXJW3glrZwLanXssfEFZlE336z5lmMoJiMmjCp00djZmR95UXQ795QjXdvN/OV1Ea2UqrJe/ZXW/PKTod2oJPhMqpSDCzqHHC+8HmDvB8ZaFBl/03zD7FUn2FQa++aUuk1sWKouTHpAns0GsBYHreFt+oXMpPip9N8tkqCbIab/AFqmbQ8gzC6+QYDjMivURiFqqabbhn0vfgtRTY3tuBvzEpd3Ay02NRRclVUX0/iHYFte8B5ypqxYWKgN7G2Jtr3Qov4oWKi3MtfSWbLY9vtbhTZS2m8ntEMD6GX2Cns01NF+NyRmJ1JysWUn7gAlFbTs5BUN+8AWZQBe9rF0HgDbnAMd3s3WPmpubkmnlFxbs9oX5nRlHLjLeaoLk5XuBdme7G+uaynKT5kbzpL2QDVW6wi11ILActBew+9eWWYZusqjqje9hktm4X0NNvK1+VoTtsGrhaiPYC5bc2gUA34XbUc+Us4jCi5U5WtvFwfylzEU3I7QJUAW3Ag7+62oFuQ4ymliWy5KbZUvlIYjcNbHQ1BfgSCN0zz38xhktsanEbJU90lT47pr8RgnXeLjmJLFr03cIQtBQNWqO9S+6/aC6cbZso/vR9HVrlCSot2srZTfdZiANdeUZE/Kxma3RDQ0+h5JMVs8HvL6jSaqvsojum/gZi4tbmSaexhTMwm1KtPuuSOTdofPd6TBemV3gifM8Rm4u6dhKEZK0ldEnw3SNTpUUr4rqPbePnNnRxSuLowbyP5jhIODKlJBuND4TfpdRqR0lqaFTptKWsdCbM0j+36t6gX7I+ZP+AJZw+1qi7znHjv95i4mtnZm5n/gTPFYyFWlljvyY4XBSpVM0jsH7O+yr1MRiSO6opKfFzmb1ARP5p3CQj4ObK+j7JpXFmqlqzeN+yh/kVD6ybzmHSEREAREQBERAE0PSPohhcaP31MZ+FROy4/EN/reb6IBxjbfQTG4S7UT9Mo/Ztaoo+79b09pG6GMpuStzTcaFH0N+Wv68J6Lmh6R9EMJjR++pDPwqJ2XH4hv9by6NZrcrlTT2OMPTt4flPgPOb/bXw/xuEu2Gb6XR+wdKgHl9b09pHsLtRCcjA0nBsUcWsfWXRkpbFbTRfVCZcFHnL0+GZWMLlBQZcpFxuIOtx6zBfZ5XWg5okbgO0o8lOq/hI37psItIcU9yU2jSVWyKVq0FYn/AKhZnVQPmt+OZbeMssAiXSstiLhApcKL7wBc68wSPCSJKZY2AJPIC8pq7CZTnUNSc72QgE8O0O62mmolEqSWzLY1L8ESbG0ye0jo5sA1S63A5N2RY8rA+EyKVKoNbCqb3XXtcxbTKfQL6zNxVF1D9Ypq31BTKLHU2akwsR5G/lMGrUdgHomjSI74UsCD/FSNghIPD1lTi1uWJp7FinTDOLEId+Qiw9Qd6/dsJcxeFcWFRAqEEqyjMDzyhbW8wTafWxj1b9dTLHQ51sytYaHXW/uYGGYLnFRAhGi9YHN763bUr4gjlaYklNE5BdCrKNLPlOnHtKBb2v4yzWqUn1RGpm4uFfssTqMubQ314t6Sir1VgctTrL6uzArcbrEixGvPnpL+Kq1CFNVkCa36sUwdTYkrouYga929hAKq1OpTVM4pIlr3ommxtm3st7A29YKUqtTLRzNfiQFyixNzmI0trfS2ugtLNDDrUa2GWo7Bdz3v5hW1A13Lf1lWKU57V7KAQL0sptuGjDj5W85mptGLimUYnZzAlSL23jiPTfNTiNlKd3ZPym6wdQoxNFVqXuL1Ru52Y3PPeD4GXevSx69grG+Vcu/ya+o4akndpJ+iXYj6l3Im+yqmtlzgfZ1Ptv8AafFFLLvdXA1DDMCbbuBTXmD5yQlVPdzDlmFvbj8hMfHksLMgqHme8PHMNR6mJU3FXJjNPQjwbXdpM/ZWDavXpU0F2d0RdNMxIAv62mdsro5Vr1hSSm7sdewtwPMnd856D6CfDvD4FKdR0DYoAlmLMQrG9rLfLcKct7c+crMyYYHCrSpJSTRaaKi/dVQo+Ql+IkkCIiAIiIAiIgCIiAIiIAml6RdFcLjVtXpAtwdey48mH5G4m6iAcb218O8ZhLthH+lUhr1baOB4fa9NfCRyjtRc2SoDRqDQq4tr6z0PId0x6A0saxqK3V1iACSAyPYWGZd4a1hmB3c7S2NVrcrlTT2OcCXaLKD2hmHnb/zNftbo9jNnntKRTvobl6R8n3p5NYy1htrqTlcGm3juPkZepRlsUuLiSzC1VdMitl+6Ap9Rxm32TgVc9qqCRplAAPysCfeQ0HiJl0NoMp17Xnv9/wDMqlS5Rkpxe6JpjOjVGoLAZTz3/wCLekhO3+hLA5sgcDVWG8fiFiPWw85JNldIyNL5xyY2YDwP/nykgwe1qVYdk2PI6fnvmCbWhZZPU4w1GpRbtIKvg3ZYa3voQrcuG+YTolV7KpNS+gAysCdBv3j3E7hj9h0K4sy5TzA/t/cW85BukfQRlF1HWKNRvOXxDDVfP5xaL7f+EXku5Ca5qggVm7C9kimqKwHKzWUndfcTaWFwiqQ9BWtwaqnZJ3m6Pew13C/DXdMmpgKlNzYh9dRUOo8FcA6eBB84epVykNUFJCdQpzXI3G7WUH0MeDO+xPix9TCxoJ7VawXSxQAAaADWwKnxA9ZUlUW7CFjfv6gWtxZu8PEXhcl7qrVG+0xNh5Ft3kBNlsvYmLxZtRpMRzUEAebtu9xJyRj5n8EZ5S8q+TTV6bXBZgh5JcE6bid7D0lNOlY6LqeJuSfzYzquwvhGdGxNULzWnqfVjoD7yfbG6JYTC2NOiuYfXftNfnc7vS0jxEvKjJRf8mcU2H0FxeJsVpsEP1n7C25/xfOdB2J8KqSAfSHL8cqCy+5Go9BOjRMG29zJJLYwtmbKo4dctGmtMeA1Pmd5mbESCRERAEREAREQBERAEREAREQBERAEREApdAQQQCDoQdQR4iQnpF8NcNXBNH/07nXKBemT9z6v4beRk4iAefNr9G8Zs89pSKfO5ekfJ96eTWMsYXbCk5XHVt47j5GeiWUEWIuDoQeIkO298OMJiLlAaDHfkAKH/wCM6D8NpbGq1vqVyppnN7zLw20WUjN2x4mx9/8AM2O0/hpisMA2EqDEKNWpP2D+AkkfP3kYxNHGk5Rg61M6ghlduOlrKD85dnpyWpTknF6ErpdMHpCw7fLrB3fKxvb1kW2/06eocr1icxsEp6A30Gi7x5ky/s34eY/FauvVLzq3UelMC9/STPYXwcwdJg+IZ8S981j2EB01CrqToNb8JX4kY+VfJZ4cn5n8HIFxeJr1RSw9FnbMAQqlyBpfcLcfPSTrYnwrxVYq+IZaIuD2j1jn8INh6kTsuBwFKiuWlTSmvJFC/lvMyZXKpKW7LIwjHZEU2P8AD/B0LFkNd996uoud9k7tvO8lNNAoAUAAaAAWA9JVEwMhERAEREAREQBERAEREAREQBERAEREAREQBERAEREAREQBERAEREAREQBERAEREAREQBERAEREAREQBERAEREA/9k="/>
          <p:cNvSpPr>
            <a:spLocks noChangeAspect="1" noChangeArrowheads="1"/>
          </p:cNvSpPr>
          <p:nvPr/>
        </p:nvSpPr>
        <p:spPr bwMode="auto">
          <a:xfrm>
            <a:off x="1371600" y="9775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MX" sz="1350"/>
          </a:p>
        </p:txBody>
      </p:sp>
      <p:pic>
        <p:nvPicPr>
          <p:cNvPr id="1038" name="Picture 14" descr="https://encrypted-tbn2.gstatic.com/images?q=tbn:ANd9GcRWpBLKshSOT2ELyyUzBc80Y6P6ipJR1fPnzcE8qjS7wl8G0Ix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0871" y="4047173"/>
            <a:ext cx="803672" cy="803672"/>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6" descr="data:image/jpeg;base64,/9j/4AAQSkZJRgABAQAAAQABAAD/2wCEAAkGBxISEhQRExQWFhUXEhoaFxcWFxwfGxkWGxYYHhgaHCAYHCghGhwlHRgbITchJiotLi4uGCAzODU4NygtLi0BCgoKDg0OGxAQGywkICYvLyw0LDQsLDA0LCwsLC8sMiwtLy80LCw0LCwvLCwsLDQ0LCwsLS8vLCwtLCwsLCwsLP/AABEIALAAsAMBEQACEQEDEQH/xAAcAAEAAgMBAQEAAAAAAAAAAAAABQYDBAcCAQj/xAA4EAACAQMDAgUCAwcEAgMAAAABAhEAAyEEEjEFQQYTIlFhMnGBkaEHFCNCUmKxcsHR8DPhJEOS/8QAGQEBAAMBAQAAAAAAAAAAAAAAAAIDBAEF/8QANBEAAgEDAQUHBAEEAgMAAAAAAAECAxEhMQQSQVHwImFxkaHB0ROBseHxFCMyM1KSBUJi/9oADAMBAAIRAxEAPwDuNAKAUAoBQCgFAKAUAoBQCgFAKAUAoBQCgFAKAUAoBQCgFAKAUAoBQCgFAKAUAoBQCgFAKAUAoBQCgFAKAUAoBQCgFAKAUAoBQCgFAfJoCm+J/H1nTDbb/iEwPMClraEn0zsy05MCB6WzIiuXO2J/w31f97sLf2FJLAqTOVYgkGBgxIkAwcgcURwlK6BQCgFAKAUAoBQCgFAKAUAoBQCgFAKAUBFdd8QafSLuvPHsBk8xPwJxJgVwHIvFPj6/rJt2j5dtlJU23VgwOAH3KCcSSMAGORk81O6FYsqqsbgVdxAkhQOPgCB7/c12wudt/ZnqkfRKFYEq77hOVJYkA+2KJHL5LZXQKAUAoBQCgFAKAUAoBQCgFAKAUAoDHqL6opd2CqBJJMACgOdeMP2jLabyNO0blB88KLgEhsbQwI2xBnI3YBgxw6cr1HVLl5/MZiHYtu2u8Nux6gzZIWFnuBTdFzGrce2eaktbHHhXNzS6Fn2Fz5VtyVDsPqP9okTJxPHOcGtMKCWZZ7vkyzrXxHCfH4+SY6XeexdB023T6hEhkZ91vUqOSGJh2J4QCMGGmrnFOPazHuxb4sUptS7OJd+bnVfB/jGzrV2EeXfUeu0xzI5KzyP1FZatF086rmaaNaNRd/Is4NU3Lz4HExOY4+DMf4P5UB6oBQCgFAKAUAoBQCgFAKA+E0BAeI/FVnSKxg3GX6lQEhAIkuQDAAYEwCQCMVy4OOeJvGV/VmC4KlJttba5bNtm5GwyNyrKmSeZBHFdSuCravVNduhnYszKZZjJO0KuT3MACT7V0XNizaM7VEtI+AJMZPAzGT71bTpOedFz+CqpVjHGr5fJv30XTEFhvvLclWIVrDJBHpnLndmePT3ma2UqK/8AX96/gxV6zVk9fDBKP0e2qm/qXVTjbbBJTcctuYDic+Vbk+rsCJKo77sF9+vyzrpK2/N/Yj9Z1tmAW1KqoKhifVtP1BYJ8pT/AEgmAANxAq+NC2Za8uvgz1Npekev0aeis3CT5SuSg3EoCSoX+b05UD3q2e7jeM8N93cPP9lz8K3dZs/ek1ilUObd3UksfcbGkfaTJ7RXm7TKSluqCt4a/c9TZ43gpubv4+liweGvGlu7Ch/47LatkESWa1ci8RB/puA/nWB9nHcvPkbtXpxf8+B0LSakPvgfS5X8RzUk8nDYroFAKAUAoBQCgFADQGj1fq9jS2zev3FtoO7GM9gPc/FcuDmPiz9o7sfKs7raNu2XbRtuSUMEXPUCgLDbtX1QSQ2IpqdOb37huMruqB4Kkou0NJMkgGCTgT3CiakkcMIIAE9pqUU27Ii2oq8j23TWFtNQSsMWRAHG7tuJAzGIn3rZRoR3rSy/Tz4mGvtE928MLTv/AEWDolu5ea4lgrYskL5lssXkGQuCd1wz7QAY4mraloWcsvhwKqLc7qOI8eJJWDasDZp1ViRsLldxdu4EZuNn6Ej6ssIFQalLMuuu/wBS5KMFaPh49cvU96XTPJcFFIszbMqfRtlXBttIQQ0ogG0wZYzBtWt1/P38sEk3e/Xt19zW1FtLnltdVnHodhZBZtgLeZt358oqEyxgEnaYqXaimoY4Z6119yDUXZzV+PXd+jV6vrXu22OmVbVl48y1Z3QGAwb3YYiGELmD2NY6TlRmlVTlyb+DRVjGrD+20uuJWLMNJmGChk3DBIMwWmU4xjPx32bQqkoNWMmzKnCV0/5JfompC3rStAawXe4D2a4DPAgkEAgyZxxXktW1PVWTon7M/FrKi6fVkKSqRcdiWN1t8i4W4kKIJMkq05qcIuV2iE5KNrnUAaHT7QCgFAKAUAoBQFN8Y+OLejf92Uqt9lG1ru4Wxuwp9IJaDzGFBkkd+XBx7qXinU6i5+8A3FdZFwh/MQoSVXBthbYywIHpb09xlY6RFtAAQBABGPipLBE2LWmdw5RSVTLPtO1BwCSMAfJ9quhRctXb38CmdZRxHPt4k7p9Fa0xXcYulg9nUAkj0lRGxhAG4zvJysEdq0xWLQWNGuPnz7uZRNpO9R54P9cu8jblprv/AMi8wRSPVcIkuRyVAMufkQPkVpXZ7Mc93WhjadR708d/PwLWOgW7StbuO1tjZ3XLduw164iMDte+6Mu3AJ8tfTgg7uTm+q272vnml5J/z4Gv6UYR3VjHJv1RodS0KacW7V1kuWnsgo4B23LZZiroQGa06lmBEMDiZq6Dc25RVnf15cLrlo0VTUKaUZPHXjZ/kyXbtt0865cUIG9G+LjNcAAbahA3OcFrjhRMek81xRknuxWfTrkvUlvxcd9vHr11Yg9f1NrgZVlEZhILSzkd3blj3z8VbGklJN5xyM1Ss5Qe6rK/PUj9n/fxq9wu79ZMyq2TXMm+jeVdVdLei2pYTdVFZigJLIQ2AW/rWDgAyOPO2nZHFupT1PS2XbYySp1DG/SgHEeZdQXZssh8tyisIBJViykRjtEjmuOgpq7e6yz68oStFby4dfkwdUtt6VJG3aG2iYBb3n6iAeT7mK2UaUV/j3nn7TXm2k+5lz8DePHsbbGpJayICvy1v2B7sv6j5rNtOyp5hqaNl2x2tPQ65p7yuodSGUiQQZBHuK85prDPVTvlGSuHRQCgFAKA+TQHHP2vadb1y8lu6PNFqztQQZuG4UCk7gEPqGTPOfeotNMXTRTNegt+feVBaVVRXsMp2hvKt3Fk78hijmPgkHOOKVyVjO3Sk8+4lx/KDlvJMSnMqCc9iMc5H47qULRUrJv8GOrNye7fd9zdZnkNZtpbuAkhQV2ll9I8pDO50Dn+ITPraRg1NVKbbjJt99tPF9/IhKFRLeiku6+vgvc0NGqKyWwyuXuKJM+QjExuI/8AtIDfAHzONLlfOn3s34dXMsYbuHnP2T7+8tHXbljT3b1k2LDva2oP3ne9/UMQCBbVICpkgQIHA9qppKUoqV2k+WEvHq7NU7RdrJ25kl4j1qDWNaGmuPeu2bZvi3q2tqSVI23AFIhZiSc7qhRh/bu5KyeLo5Vqdu27d2zmxo9c1emQ79SovOEFu1p7Y2W7doRwTLKZnLAH0n0iAanSU3iDtxb7yFeVOP8AsV+SKIF9yCYr0U07nlSVvue+0zXb5sR3cXBWkZxkrpidOUXaStxH4duI7UbSwxGDf+KN2xqXRg+4HaDH4jNZ2lNWs1f25+xrhenK907e5gvuTEmSABEREAAVbB92PzcoqxvbObeVjEDNWGdpln8IeLb2ibb9dkn1WyePlP6Tz8GPxrLtOzxqK/Hr0N2y7TKnh6daHSj490ZVXRi6kEuQVm2FALblLSSoIkKCQDNeNKLjLdZ7kJKcd5aFos3AwDKZVgCCO4OQa4SMlADQEX1rr+n0oBvPtLcACSROTAzAnmuC5yzxl+0+4xa1pwUTgnd/EY/JGLY+BLfarG4Rjh3fovkqtOTzherKOsXLRNvNzy23oViGDIyMpE70MH2IPPY1XKpJ23nexbGnGP8AjgkPEGoRrurS2NyajYyc8IbiqAIzPmFY7VBInoei2oFhvNTeG3FkuzNpwAZUjE5c7P7ZIOK27PZYk7P27zJXu02lf5MPSOuHTKHtyXKbTvOEXeC3lZI9Yidy+kqD6qvrbJ9Z2fj/AD15FFPalTV14d5t2ei3dZ5l5GF1lCm67MAWDbgC4I9JUJnO2PbvRT2l7Mvp1F4W60Lqmzqu1Ug/HrmbPSPFupBS2+ruCyG2F02M6JxuVmUyB+OBWt0IcIq9r+PuZY15RfaeE7adIya/xUVU2tLKA/XdyHuXMTcALEqxgZLMftOZw2du0p+Wv2Kqm1bq3YeZWSSSTkkmTPJMySSeTOa2JGBvN2CPgn4VST7DA9zj71CpVhTV5uxOlSnUdoK5sanRvaIVxtYoG2mJCmQJgmD6TVUKsK0cXz1wLp0Kuzyu7deJ50rKrqWEqDJHvU6++4tR1fHl48iFBR31Kei4Gz1C/aMbACfVJC7RtJ9IiTJHvWTZaNeKf1XjDXHx8zVtNejJr6a5rl4GossQBLMcAASSTwABkn2FbElHgZLuT1yWG10NLYb96b1kMAm6Ettt3RduAEbguRaWWIisn1m0lTWOtF7m1bMr71XX8PvZpdVvpfc3FYeXbXa9512KYBIARZIhZhBuYgVOM1SjeXkQnT+tJbvn+gy2VNtFVro3QXtXrZZTtDM1xTKgD0AICQQWlycVirbZOV4rQ3Udjpwaby+uB9uWSYu39l2+qMA4tqsDJAAAzEwCeBgViubD9AaFNqIvcIo/ICpIiZya6Cj+MvHVqyjW7V1Rchv4nIBH8qiCbjk4heMyR37KNlkjGW87I4nruu3rpb1N6j63Jm4/YAt2A9h71S4Ju7NEakowcY4vr393gRgHapFZ6UlSGHIMgj3oCe8Pau35igoDc3GCWG9iSsBC0BY28TPrYzxGmioSi4t2ZnrOUWpWuiyao2dIdwKiyXbdY3ujLggFYkg8+kCTuMtk1Kzae9j/AOsZ8b/n0F8q2e73KbquqK93zFt+gtMExu2xJO36SfYGc/ibVtSj2WscymWy7z3r55dcyz6frdtUS9KlN+9dFbkJvA277rFcsBsaIIbbPOa69mVTEf8At8fg5/UfTzL/AKnnV7tbOouOobaCQoUW7W64VVbzEyC5kg5Ig4iYrjP+l/txWPNvwWh2UFtMfqSefRfcjV6XcNlrphFVQ3qMFgTGB+XtM4r0FUj9XvePLr9GGVKSpW5Z48euRpRWowM2dDrrlkl7blSVgnBBEzwcHImD7VTVpQnZSV+vY00Ks4NuEre5l6hrzdKqFVRuHoBJZn2BSxd5YzHc9hWalCFO8ou+Hnh4WNVWc6touPHTiRnn5hYIJiZ5+V7H8eZqif8A5BqXYRdT/wDHRs995C3QQCIIMwftyPuJ47fjW2lWhUV4mKrQnTdpEx0fq9i0jLctAnncv1v6gVUO0iwqkSWUFj8RmFWnKTTTLaFWEY2az+TFr9QRAvyAGLJpEZgFLGTukk2xM4y5k8ZNVuSS7Ottedi5Qcmt/S+nK5l0vUbl5Va2H0xQgLdtXhJAIa4gTZCKWVcgg4hi1eXOTk7yPShFRWDYDqgO0KstLQAJYmSTAA5qJIw6axd1T+VaUn3PYKcST2H+e1aI0UlvVHZGeVZt7tPL/B3Xwxp71vT27d+4blwLliIJ9vkwMScmqpSUpXSt3E4RcVZu/eSlw4Me1cJn50/aB4Su6W6dSC1yxdb6my1tmM+W/aCSdpAAPHPMLt6nUksIqQ/2odPu6gJXo/RLl8byVt2pI8152kjkIB6rjD2X7EigLBaNvTqy2EZTsIa84BuuCvAgEW1IztXMQCTNSirZOPJWeqKwuEXZZwIIYncVgRzkYjB49q9ScY1YYxxPLg5Up2lkx2MrtZgFU4YL6yD/ACgd25ycZrAqE72sb3Xha9/txNrRhW3AW2JCDaqsI3nlrjtwO8ASSYxBNXfXVGO7DPMoezuu71MEh0C5dtF77hX06EDBIW6+4fRB9TLkzkLHOa5CvOrKzw3x5E5Uo0o3V2lwJe71lrwjTkoFVvSE33SD6ZeAfNUqc4JHu0TUVag8q6fH48GS/wBqdnZ+3x6Irm2CRMwSOQcgxg9/969dVOzvS9/seLKl27R9vueTc/7+FRjTwlLyu/58yc6uXu+dlfPoeVYggjBBkff8anOKkmpZK6cpRacT7qUS5BPo5LgDBgfy+xJ/L5ryp7G1J2eOuWvVz16e1xcVfr4N7pvSvPG5fSiMiQo3PNwnIWQXA25OJkBc4qzf+h2Yq7vnPXkQcP6jtSdlbGDzq+m2kC/xgzDd5iKyBoVQSE3H6hIEH78+mlTbdUkcp7CsNvr2M+l0xKgEFLRT1WWCk7i0k7xnEYbmDx74JScndvJvUd1WWhodH1AFgf6nI/Fv/X6VJRcpWRFyUY3ZafDfhS9rSGYFLXPyw+JwB/cfwBq5uFHvl6Io7VZXWI+r8Dr3Q+g2dMoVFAj29459yfk5qmTcnvS1LoxUVZExXCR8NAVLQaO29y6josPb2wwkMNzb1IHIzMc/aqIrtMtbwcr8Z/s9v6a7OmR7tlmhQMvbJ4VieV5i4Y49WcmZEdC8LWrbzfIvPj0L/wCFDP8AO0zdPsML/q7QqScVg7FX1JHxRpNsXdwLRAnhR2CjhVzx+lRo1HLDO1I2yiu27zEXmYlTuQ74klii45B3EKYPaBWtRd7IpcrK7Izc91SiKtqyrI7rkqrEbA7MRMtJ/X7jS3Gk7/5N8TNuyqqy7KRg0YRle1O1xuZrsSq7D6NpUyFaGlox6e0xXWlOT7uXyToxhFe5bvDXhxtTaW4/l+SgMs42ae3yGLSQbx/sEKO5JwM7p7rtLUuU95XiSnX+sWrdprOmG57ieWb130symPTatj6Ej7DjB5rTTpJSTm7dxTUqPde4rlERQDg/mPz5/wAV6lnKOfz+Hg8pNQlh+nsej96tWlzNJK75EgOj39ocptBiNxCzu+kQTye3vVEtqpRdm/Q0R2Ks1exoai2UJVgQQYIParlJSV1oUOnKMt1rJ9sogXfceBOEUje35iEH9zfkaz1Krjyt11Y2UaClG/ElLOqcHy1AhiwiwyFbe36yxaSzboUyRuWcnivLq1nPT9vrgj1qdLdXVl1xM9jTbdrXW8y4BhiqiMkwIAkZwTn2qktPF28zt5dsF3OABn71ZTpOWdFzKalVRxq+RdfBX7NwgW5fg9wvYfnyf0+9WVK98U8LnxfwVU6DWaju+XBfJ1DT2FQbVECqFg0GWugUAoDS1Wm/mHvJA9/6h8/5qLR1MiOsruQzBlY45zPf/FVvJNFI6p05oG0/cHgT3GcN80TWjGeBo9O1Wlcvba4jsB9d1otAgwVn+ZsnAxjmp/QqRV0miDqwbs2Q1zpbM+o1FqblpAsXoUDGCFGMSOwOBWxVYU4xhPDfD55GZwlKTksorC6Uliu1l8xitrsjgXAOWIBQT9XANTe0JTs19+Nyv+nk4OSlr5GTpF42X3oSrFGWRBlSpB5rTKhGpqsa6mSO0SpXs/tYl162wsJZmQjEoDBRM8qmAW7yeO3NdjssYZj8sPbZSxL4I3qtpCQyMSGksCZIgiAWP5+/vHfFHZKs5PeN09rp04rdM+j6devllUxcgFQy5bHJn6V2j6yCCWA7yLqlRUUlTz39cSmlTdZt1Vbu64Fl6V0zUWbgt3Ldq9bFxHfTrclkys3PUsu0Kx2zwrAYms0pxm9+TtJXzz7ukaowcFur/HlyMvXdRdt4DNrEuSbflqCzhmErdKgbBE5wQJwcEZ8FxTeu6knYlxgLq2yIVfThyBbUzwoIk5yYFaaNb6cXYz16X1Grm/05Wc+ZaD2FL5+hvMRQNsYwCSwKmRgZNUTk5u8mXxhGOI4NwFLSwoCr/wB59zUSdzL0fpWo1rbbQKpMFyO/cD3Px/ir9xU81NeXyZvqOpinp/y+DrPhfwhZ0q4Et3J5P3/44quc3PXy4InCChp58WWcCuEz7QCgFAKAUBodS0RcHbgnt2J9/ioyjyOpmPQdGS2Mwze5GB8AGiikGyk+MfBhk3tPgkepR/N8H/n8600aqh2Zac+X6M1ajd70deXP9lR0XVbl255Oob6ATbMeq2VOVCYG+YhowARGKy7VsbpLegrp6/PgXbPtSq9luz69SG8WDT+cDZYMNnqzIUzMTMbsndtxPc5r0tipVIx7b8HbNu/2MO3VYSdoa8e79la1OtIO0ATzn+b4Ecc80qbY1K0VhCnsKcbz1ZN6sWntnUWQwtJtW551xPM8w+yiDHAEDME44qNDa1Bbs35K1u4ltOyOb3oa9/Eg72sJMKPxOZqM9sm8RJQ2KEcyL94U17XbV0Xi1tv4e3UiS28tcIVz3GB/+YPas03B5grc1wNcVLSWbcTeV9Rqr6ovoVGl9U8Qg3+oaYRO5hGeAVWB3MLkih63xHF55sm2Q7+lLsLAYzgo0HGYNEr6HHJcSJ6jddriliICCFWYQGSVM5LZknvNTUbxuRcu1YtOl1m2zaAydgwO+a5Tpym+yhUqRgu0y4eF/Ady+Rd1PpXsn/Of0/xVm/Gninl8/he5VuSqf7ML/j8v2OrdP6cllQqKAAIwO3tVNi83IroPtAKAUAoBQCgFAKA8OgiKA5/478Di+DeswLoGR2cex9j7H8D7jTs+0ul2XmP4Me07L9XtxxL8nI/3JnueUfS4kQQcMAcHv2it1ee7Sclnj5mLZ4OVVRas17cyON17fmWriAk9m5RxMMpHHJnswOa8iTbd2eyklhGtZ0pc8Vy50sPT+kKnqf8AKuHSQbq7WVcoisuwgowMOuDtMQRkSCODmupXdjksK5g6L4mYkJaRbJcn+MfMu+Tz6lQkAtMRzHPap/Tm1cg6kE7XK1p+i3tq3SjQxG2VZiVhvX6QfSCoHvLD3moyavuo6k9WTnRuiHUg2ktl2BWGOBaEmSSO7cBIxBOTgaYUlStObxy59dWM06v1OxDPfyOveEPAtrTBSRucD6jiPt/SP1qqpUcsJWXIuhS3ct3fMu9u2AIAqssPdAKAUAoBQCgFAKAUAoBQHlxNAUXxz4XRh+9r6XtjJA+pYiD9pwfiO+JfUkoOHBkHTTqKpxXqcQ6feualzpr/AP5kDbHjPp+tWj6lwSCOM1WWG10y01oktA5G3nI7z2oDYN5rmQYH9Uc/6R/uaAmurdFtWNGl9bhdrm0ltp8sKysVSTlnJIM4GDVtGDlNWK601GDvyNLQeFtQ9j96tvaCBCxDGDABkbo2qfg81fUrzU3G32KKVCG4nfXjgmfBvhPVX0Ks72rDQWQEguD7/wBKnnPPseasrVqcJ3jG8vx+yqjRqThaTtH1Z1zonQbWmQIigR7CP0/35rC25O8ss3Rioq0VZEsBQ6faAUAoBQCgFAKAUAoBQCgFAKAw6rTrcRrbgFWUhge4PNAcO8c+A2s6i3dVyBvBW5E7oMwY+m4Bj2YD4qOh0rvUrkO4j+Y/5oGYxYcKLrqSoOF4mPf2Hxz9pqVPdlNRv9zlS8YOVtCz2/EN27oU6bZtbyUCs77SQoj6QIAj+skR+tbIbMqT35vCMMtpdVbsFqWfwb+zpLZF6+A74IkYX22g8n+4jtgd6qq7Q6mI4Xqy2ls0aa7WX6HSbGnCCAMf9z8n5rOjSZq6BQCgFAKAUAoBQCgFAKAUAoBQCgFAa+t0aXka3cXcrCCD/wBwfmgOc9T/AGXDY7W7zFyTAZQABOBjPGCe/aIg9py3JJtXI1IucWk7Mq3TPCGtvv5NwbEGCYBJA/p/q+5IHE1qvs1OX1KavL8eJjjHaai3Ju0V6+B1Xw34Vs6VIVROJPJJ9yf5j+g7Cs05yqO8n+jXTpxpq0UWALUSZ6oBQCgFAKAUAoBQCgFAKAUAoBQCgFAKAUB8igPKWVBJAAJ5IHP396A90AoBQCgFAKAUAoBQCgFAKAUAoBQCgFAKAUAoBQCgFAKAUAoBQCgFAKAUAoBQCgFAKAUAoBQCgFAKAUAoBQCgFAKAUAoBQCgFAKAUAoD/2Q=="/>
          <p:cNvSpPr>
            <a:spLocks noChangeAspect="1" noChangeArrowheads="1"/>
          </p:cNvSpPr>
          <p:nvPr/>
        </p:nvSpPr>
        <p:spPr bwMode="auto">
          <a:xfrm>
            <a:off x="1485900" y="10918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MX" sz="1350"/>
          </a:p>
        </p:txBody>
      </p:sp>
      <p:sp>
        <p:nvSpPr>
          <p:cNvPr id="8" name="AutoShape 18" descr="data:image/jpeg;base64,/9j/4AAQSkZJRgABAQAAAQABAAD/2wCEAAkGBxQSEhQUEhQWFBQXGBoaFxcYFxcdFxwcGBwaHBcYGBwcHCghGBolHBwcIjEhJSkrLi4uHR8zODMsNygtLisBCgoKDg0OGxAQGiwlICQsLCwsNC0vLCwsLDQsLCw0LCwwLDQsLDQ0LCwsLCwsLCw0LCwsLCwsLCwsLCwsLCwsLP/AABEIAJMBVgMBIgACEQEDEQH/xAAcAAABBQEBAQAAAAAAAAAAAAAAAQMEBQYCBwj/xABCEAACAQIEBAQDBQcCBQMFAAABAhEAAwQSITEFQVFhBhMicTJCgVKRobHwBxQjM2LB0XLhJENTgvEVssI0Y3OSov/EABkBAAMBAQEAAAAAAAAAAAAAAAABAwQCBf/EACsRAAICAgECBAUFAQAAAAAAAAABAhEDITESQQQTUXEiMoGh8GGRsdHhFP/aAAwDAQACEQMRAD8A9rpaKSgBaKSloAKKSiaAFpKKKACikNIaQCzSE0hNRsfjrdlDcuuttBuzEAfeefamBIJqv4xxixhU8zEXFtryLHUnooGrHsATXnniT9qch1wCZsvxXnGwPNLe523aPY15Tj+NNiC74l7jXpgOxnMDGg+yBvA01pHSR6L4x/atcylcIhtJH81gDcbWPQNVT3Mn2rzPi+PNyLnmuWaGJck3JHUneq4YxgmQMSoJOsE69OlRmOmtFDJeLx5dpMT2H41Fu3jAHVp+6kKGJrjKSV0nWmlfAm6H4kUg10AmpuG4ZccSEdhrOVWMR1IFWuHwVg2YRmOIOoXYaQSNdCfiiCSTl21FWjjfLITzpfKV2H4afSboKI/w3GV8g11IgeuNdBVi19MPdzYVvMGXRnTVWPMAgQwIBB1+uopGxly+WVlNxioy5BGXISc2VRDD1NMj5jqKffw5dVFclQW1VcwJYFQym3E5yTplGu2kGRdRjHTMspylsjpYfEugQO1wgBydRIEA5uUqNjzB3mpjcGNtspy3rkT5a6quilvMYMMkBjrtzmKsW4ibSKhY2yCSLVojOM2aUZwMqpqdIZ9QDspELEW8RcEeWyoSDkUNqSJDNPquNAnMxJrpW/0RxKl+rFfEpbXy8xvgMSqzFsDXKHYQbsdBCgkwTNRWvvdYZm20UAAKvZVEBR7VHa2QYIII5HQ13bU8uQnTkOvtVlBVrkg8jb2XycITyhc8xcxMZQ3rEcyvIafiK4seK8XaGVb7gDQCdNNNKXgvCb2KEhwlqSC7ERplkADUn1DtqBMkA1F3DhbmViGAaCUYEEdVbYioYsbVqb6i2XIpNOKcf1PQvCH7RbgfJi2zodM0ete+nxDqN/yOzveIVxODxjWpXyy9sMCecAEHTcMD9a81wI4X5ZzBrVwbMrXGYn2JKn66dxVfwzxVcwwxFkN6HfMRGzIV1BHM5MvTbaKxZVK7ao9DCklSdnvYxiI1q0T63DFR2TLmPYDMo+tTq878KceXH4rDXFBBw9m9auTzZmsQ66QVIQk8wSB3rXcGx73buKBjLaveWkdAiMSe+Zj9wqKdaLtFtRRSVQ4FopKKAA0UUCgBaKQUtABRRQaAEmlpKWgAmigCgUxBNFFFABRSUTSAKQmgmuSaAFJri44AJJAAEydgBqT7UFqgcaf/AIe//wDiuf8AsagZh/En7VrNs+XgwLrnQXXkWQe2xua+w7mvKeN+Ib9+/mxha6IIMkAJP2FEKPpvUTxLaQZWygkk/kNaprmILaNqevOmdcDrYvK7MmbMwiZ5e1RsxJJNJGtEQadACLINIDy507Yw7OQADJgAAGSTsAOZq64Vwmy1p3e+tsiQFIljABGkyQToIB51RY21sjPMlpbZSJZPPQdKucbwkWERvNRmbXIpnQ5oIM6j09B8QidYmX8W9tBhb1vylHxZVGczJUmfS2pGuhOUaiKplWtGOFcGTJkb5HziWKeXJyZs2XkDEEjp/eB0q14f4eZ08x2VEIJQkrBPqjMZi2pKkZjsYka1CwnDmcZyQlv7b6L7Lzc9lB7xVjbum3b/AIKuUDfzXBgORui6pbaBvq3cbVR32JJpbkWt17dhYQm0s5kMRd3MQoabqlcut0hJEiR6arzdYrK/wLRGXOx9bDfKpAnLrOS2FQTqNRLWCtjK124QzF1QF5YAtJa441zwBsZnXQxBkBTbvEYktJysl9WLFdZS6msOhO436QRFJRoTyWM4RJDfuy+pVkkx5rD5ig2EcwstHMjNUviTpacDyUuWWAKOxbPcXSX8yZV+oGinQgxrN4lxAyWueT56ZWOkC4GhkvWbqZXUwQ2WRoZEaqG7+MfMXBbCKwzMiMSXYTmurb0yaDcwJBg7x0r9Dl+iZHx+HjzbZJYW7aXLbPpcVXyEW3+lyI5MNIkze+HeN4fB2FQFbzXlZzAykETKXSx9KgKddjvqCTWUxeOzAqgKqTLSczueRdufWBAk7bVDI5Hbn9NTXOXB5kOls6w51jyWlZccY4hcvZnAFqQBdtJnElSfWyz6twJI5fU0s6E9O/SJ2BA32mrHDG7f8tUVnuLBWGgKMzEZ9PVJZjrEaAGDAtr/AILfy8yuGujXIIC+ynkfw5d6lDI4Lok6NGTFDI+uKsymPzW1tu4IRiCIgkiA0xPQjSkwN4OLrcmtsFmAZYgTG3XrRxWw9rNZupIHynaRsykbHuNxv2gXw1qPLnymjWJjbMCY9LAzp7e9R8RFt9Ro8M4qPSjYcH4hcwuCu3bLstxnhWBGgD2oieZytM6EfWvU/wBmniC3etvnuJ5967duFNiQGiQOWgBjp7V4cL48nICMpO09yZI3qw8L8TNjEW7qAMbCs8OTEEEGY2JmB3is0YtvXqaZNJNs+m89E1Q+HPEVrGWhctN0zISMyHo39jsauVeu2q0yaaatDs0CuA1dTSGdUUgNE0xC0UTRQAtJRRQARS0UUAFFLSUxBSUs0hoAJpDQTTbNSGKxptnrhnpi5eAkkwBuTQA69yqbxLiwmFxDMYHluPqylVH1JAqh8QeN7SrcWwTccIxzj+WpA0g/MfbSvN+NcUxV+y1665KlwgBIBBEH0ppA9S68594dPZzGabVbK7H3bL4O6So8xXlbmugGSVUcpzEz2is3xPAPZfJcGVwASJU7+xIntyq+xzp+7hLaqpVVzEEnO4KhnaTz17bCoHErLXCLpBMiSSDlBJnfaZO3cUQi5SpHU59KtlQELbCO9WmG4TlcC/msypYMyHXSRAJA12kmKvF4aptrfwhbOjiAfikeoaRGcZSYGm0AjUsLcN5CpttcuuzBnuHKqN8otnkxAE5jrERsa1RjFbMkpyk6G2ttZHnWVdbTwod1XzU2Ja3r7gOO40OtGKxShhew7EXEYguzfxHzT/FyFdJkjQmNJ11MS5h71y4EKu10ALEEtCj0j/SFj6azUpcHbtfzT5r/APTRvQP9dwb+yf8A7CqpJ8kZOiPZsPfACqPQDmeYEEkg3GJgGSddz3NSlW1a2AvP9ogi0PZTrc92gf0mtRw7w75tgYjG3hhsNvbtoAN9io1AJ6wzNvR+7cGPp83Er/XH4xkP5UdS4p/Q4afOl7j2E4BaSwuM4k7tnA8u0DBIOqjSI01yiAB91PXMVw/+XfwOIw9vMPUTcGViJBInfLrzMcjWh8XeHmx1rCthntlUUlQ5IDhgmUjQ8l2NRuJ8Cx+LRbeLbD2LKNmzKW0EQFCzlIG8tr35VKMk9t/eqKSi1aS/0y/iTgIwLLB87C3xKmQG9Oo1AjMA0gxBBOlV+FxaKoXzAyAyFu2A5Un4imschpIDaSOmm8V4lcWcPg8CPMtWSiG5rkDNFu2C+wEAieZOkxWT4vwZ8OFYsroxYBlzfEhh0ZWAZGWRoQNxWjH8SSlyZ8nwybitBf4l6syS1w73XAzAiAMij02wAABuRGmXQCudiTJJJO5OpooA/X6/3+lWpIh8UgzafrlP+d/arHgGFs3roS9cKk/CNs55qGOx7c+9VoUEgElRIkxJAkSQJ1IE7n7qs/E1/DWLAsYNRduM6u2Kf41AB9CAfDM6g95Exlz5pNKork1+HhCTuT4NdxdFsYcraAtgxtpyk69YFZnhmKKuGtsNJYwR8I1M9dOVN+HPEwxCfumNOrDKl0kAmdlcnTN0bnz11Npa8PYfh4bE3WdgvwqwWSZAGRdCzSQJ2HOK8meNuR7mHLGEOmi/4zwm3iUh/Q4+C4BJH9LCRmXtyOojWcKOAlWFu5aNu6cw9WYZ1IZXH+qDAjsexsLvinFuLjW7RtIF9IAm7v8AEW+Qaj4QPc7ljFcVuX7KI4SLSgelQskAKXc6lnP6FbMSk9djBlcV7mZHDkts/ra4ZiFy6x/WCQR3A15RyeQuCshQoIISPT7kH4pHMknWrYYRUa2QNTLH6CajYseo/rYAf2rZjxRT0YcuebTsv/D/ABG75qNhAVvqozbeWUUIotkFpZZ1k+oSN4zD1zw14jt4tTAKXU0uWm+Je4+0p5HvXgVkkEFSQRqCJkRrpGs+1a/hvETiLmZW8nFpJVx85A9QMAg2zzTLpq0sCwE82FM68Pna5/P9PbFauway3hbxMMRNq6otYlPiTkw+3bJ+JTvzjuNa0ymsMouLpnpRkpK0Og11NcClFI6O6KQUtAgiiikoGLS0lFABRQaKZyFck0tcMaAOWNMu1VXiLxPh8GP4ry/K2urn6fKO5ivPcfx/G8QkWv8Ah8OdyCRI7tu57LA61SONtdT0vVkp5kn0rb9EarxH41sYaVB8279hToD/AFNsPYSe1Yvi97H4xCzkIu4szlB+kEk92Iqbwzg1qxBUZn+2w1/7Rsv596nzU55ox1j/AHOoYJT3l/Zf2ed4nGRZayVZHyNIYQROk6+9MY7EZ8MW/rIA5gSkR7ZfxFbLxJwIYlSy/wA0Llg7MN8vYzse+vUYO++S0bTAAg+qYlSCNN5E8xHSop27NCgoqkRsSZw6DKMwLCZ1MnMJ+mn0qx4RxUWyLd1FyQYLZiFJEElASGkZRMSBO49Jz1q614C2i+pvTEmDIOo6ac6sOA8LZ5CAXXyEBV2XNEOzNABHICdelWxpp2TyVVFrxLBHDw9mDauSVzi2Wyk5kzI08gCDA31g6A4VbfE5bCoSzOXuOrHMwJlmcEwSJ36fWqh8I9tmVlyspIYGZkbgkf51qy/9ScIi5VVk2uBct0DWFzCNASddzMTyrc4KUa7mDrcJX2Njx4YLKLavczvM5Xm45y6eczGGgxox05dsIUI0IgiZHQzt76bU7aujUNLAnMBIJzaEtEGWJUCTpqZmdNFwzw7dxaOym2SjZFcMfVA9SsYJzDTb66RWeD/59TevUtkivERuC36Gk4rgzxPA4dsIQblkAPZkAg5QpGuxEaTEgnXlVde4HjcQFw9vCLhLAIJBjcfO7mXc77dazGPtX8E65s1m4VzIUaDB00KxABB06zV1wXE4rHOcO+NuIchKgliHKgSpgjlmPPQHSrxTUbTVcmWbTlTuy28cXAyYbh+FDXmsgFsgLEFFyKNOepJ6aVWYPw66KbuIRrwRDc8osyqVUfxAzxKXE52yFJ5E7GxxXFcJhbQS2ieYRDpbYXLTrHwu8+u25Mgk50IECN8pxbjV2+xLEqhCrkDNEIIQNJJdgAPU0mu4KVUuDmbj1W9v7I0+O8Uphg1rDG3fUlik2lC20cy1hj/zU1Oq5YgakaDH8Q4jdvkG7ce4QPSGZjA7SdB3/E1F/X66fifaiqwxqPBGeVvkP1+uv4Cu311AMRE9+ZGkA67e1OYMpnU3VZ7YIzhTDFeYBIMH9d6tnxLXjcTDLlstoRlHQakEsF9WkgiOuwCyT6ex1ig8l79kUTazTVxJq8xXAjbtM5cFk1dNfSugknlqQBmgtIgGqhNdYkSPta9RIGldQywmricTw5Mcqki9wfAMHYwr4m+6Yi49p1tWpZQl2PTmj1OwOkRA32gir4VjrmU/vRLpAAAAznL8KknZBtpBHIio8eoaRsDG57Cdp5cqVm20MdxpMct56gGdudQWBN27ZreeVUqSX5ZLu8VuMpRQEt8lETsZloBY5ZnqBJneomsSZg8+X37UmbUxpPTb/cb/AI11atsxCqpcn5QJbSSCvMgSTHKTVorp4Rmk1N027JGKxGYiNIB3gaRJPtGtR7gJJnqf7t+XP2q2434exNgI12MzMVUKTnDGWKsI3OvwkwdDEinMFwOSWxDZFUw4n1qwKgLcnS3mGYiTrlI0NKM9X/p1PHut/wAFHQrEEEGCNiO20VN4u9gv/wAOrKgEHMZkj5hoIn8+kwIQq6doytUzS8O4ncxV2yjulu4pJS/6xczHYaSsbQsKNNxJn0vwv4oZnGGxYFvEgSpiEuqdmToT0056AggeJW7czoTAkx0G5OhgAVJx3iK7cRLbEHyjmDwA+wAlt9ABt0EzAIy5sUXzpfx+eht8PlmuNv8An89T6T8wASTAGpJ0A967FfM3iDxhi8QiW7zNcQQMoICkDZmA+Nu5/CvTf2P8fv3Q+GunOltM1tj8aiQuQnmNdJ1EEbRHmvR6yWj00UtIKWaAFopKWgBJpaKKAEmkmkLUy90UzkjcX4zZwyZ7zhByHzH/AEqNTXnPFfHOJxjG1gkNpebyM8HSS21se0noatvGfAFxF5bz5ioUIQDpoSRJ3AMn361DRAihUUKo2UCBXfmwgtK39kSeLLkdN1H9OX/RT4Dw4inNePnXDqZnJP11c9z91W7NSlqQ1nnklN3JmnFihjVRQk76URRSVModEVQ+JfC9vFw05Lw+YR6l+y3fo3L2q9BpZoWnoZ5XgVNu+bdy15Vssy3ERVDANMIWiWUA9dd9alCyy3rl3BJeS0BGYAmNNSe06xyra+KLGHhTiLnlXfkAXM7DkGQa5ecmO01kcJxy9ZR7dp8qPMiATJEEqepA+vKDXo4qmuqK912PNy3B1J+3qN/uWH/djda+TiSdUPMkzqTvprmmqxxoY1menNpO3tP1pvGAZQerER2UDX8QPpUe2nbT2pvL0Sa5Oo4OuCfBpuE8MtG2Gv3siH0sqD1pn+G4waAyyoHpzEA8pq34VxS+4tYXBKlswUa4Aql4JZnVHOlzIQSJPYCaxmCOVs5AIQZipmG1AymCCAZjQg1f8U8Ri+q27VtbVpSGVQJZG0k22yjywSASFiTO0xR0+cuP8OZPyXyaPxBa4ZbAVg1y5rOR8147y1x2JUGddTry3rD23ZWDAlWGsgkHXnO+uvSp/CLloXC18tAVmX0F1L8hc55Sd8utWOKBt5LOMY22dwUARs2HE+kGZzWiGDECToNZEFY78P8AA7dinFeIXUqVGcH6/X/j61yP7D8fyHYVYYPhjXDbzTbtuQousrZYOimd9Y0J3PPemuJYF7LlHEHQj2gAHttzrfFpujzZKSTfYiTQTSmkNdkTq2pJAAJkjQbn271KwmNNrMBMNEiWUz1kEMNOUwfoKhGnbtzMZzlyZJ0G7GSeslmNSyRUtNaNOBuKbi6aH8bjWuEx6EBeEXQBXbNkYiM6gxGbpsTNP4jgyfu4ved6iB6f4ZHqPa5mAA/pqCLhAIBgHcctNv8Azp7mtH4muxhbdsNPwCA8j0qeQvuN4+UfSpS+BqMdbNEfjTlLeiM3i+4GHmW1zSGIg/8ASNtdzqIOb3Ncp4iw5K5sOhVWG4XULaKKD6ebnOdeXOqHiN0G8+vOB7LoKj5hHX/xWHzN6R6KwprbNJevWLqpbs2XFwtbAKiWKohDkAHVmYnltvFO2OIvgrtxbaOiORHnWh5oVdEuAaetTmIhozc9BEDw5aLX7SxMKSREk/EZjI/Mj5T9Kc8T/wD1BERCqIyxynby16/ZrZjfVUX6WYMsOm5Lm6LXGcUs280H94uMD6yTDo51BMg2hBjKgGwMrqtZzEYpnMsSeQ1OgE5QJ5AaCeUCo/mD9Ef5/wB+9TMLgSy+YxFq1/1HkAxuEG9w9lmOcVoilDbMuSUpukRTVguBWz6sSxtztaX+cZGxG1sEc216KaZucWW16cKMrH/mtHmnTUoNrQ9pb+qqZbjO5DIYI0adZ61nyeK7RNOHwL5mWuP4yxRktKLdnYoh1Y7jzG3c++g5AVTpZ81PUpTrroRyIqRhMGqT1O/T7qlA6VilJyds9KEFFUhuzaCAAaxoCelen/sZX1Yp+1tR/wD2T/avMmbavRP2ScXQeZYIh3bOh5NlUSvuACfaa5ps6bSWz19Hmuwag2blS0akcjlE1zNLNAC0tczRQBEu3KjFqeuVHNdCK7GY4W3IaMpEEHY6az2qqx2DXL5lo5rZ7zlPQ/5/vTHiyM4bmBofeJqP4GsMtu7dQhrZfKbW6mAC5jqcw+72rPJ7osuLODQatOJYAR5lvVDuOak8j27/AEqpJooZ1XM10qE9gBJJ0AHUnYDvVHxLxNZtnLb/AIr/AGv+WPbm/wCA/wBVIZcXrq20Ny4y20HzNoJ6Dmx7CTWU4z4zaCuEUr/91gM/uq6i376nuKpeMM15hcvXCdNJ6dEXQAe0CoL4qEYKCqkQebMJGhPIdh9ZqsYrk4bIdvEFrgLtLMdWYk7ncnf3NTrkyQRB5j31+oO889/du3w0l7YAzOx9C8mOmk7Hcad6nLbtpe8vFFoyaG1qVOXRfLMCBtuBtuDprwZFEyeJx9VMosSxBChdBrM8yfbpH3V1au3BoF+4odyR161NB6x9Nv8AzVnw/gV29GW36T8xEKAI1J6SR/vXeTFH5myeLPP5UirsZjbdyrqGKiSuh+fTkdMpiZrT8L8M3LqKXItpppBkjsJ0mrvhPh6zh9YDv9ojQH+kcvfU1bMDBLGABJJgADqZOg7msr8R0rph+5p8jrdz/Ypn8JWckK75gIBJBEgGJAAkCTpIqF4fw1k4hrWJZvMRiqz6lAWMuQNoIIMyDAykDQkWh46puLbwy+dcJABI9AkjWDGb6wPcVlPF9k2cVcUtmuKAbjSTNw6sfrofrVPDylK4yfJHxKjFKUVwzZ8Qxliynl3sjhQqm4JLOXiPPGXQxIJO/pK6isdhb9ssbGKUoJJtuDMZ9VkkarrmBEZj8WmogWsVBnWNZmCfVGYgaeogEamBMjWIXF4tcrD49sq5Y8on4lDfOsD8J051gpQlVaZPI4zjdq0dcT4c+HbK43EqeRH0JEjYiTBHPeoVPXr7NAZiwWAskmAAIC9B7U0a9GPGzyZpdWhBThOgk7RpymI68oAgRJM9aaNdsw0ga/XXQfWJkk6b1xNW0VxOk0HMfQfdlX+xq4xONvcQZUVRbyhnk3LjaKJmHYnlpHWqaf1y5gf5j8adsITIUanSZI3gDMQQAIkd53qc139CuOVPp9fuPX/CtwsC9rOSVUkOASchuawRrkInT5RuSZhHw04j+FekxGVpklMwG3Yt7T2qwxOIxNpyHe4ra7uSDKlJGsERpmHSKcw3FsSWXK5LZgQuQEklDbEDLPwadJ71B4dXr7mmPiXfTv7CcAurbu/xyLfo9OYHKQYykZrb8uZH1GoMXit5Xv3GUgidIiIAidABGnQVNxpUMHxj5nChBYthM0KIUO2otjsJbqF3qixOKzFjbUKoJ9Kk+mdhqSY+pPUmjrjB2Py55FXaywXF2bKgx512AfXPkr2K5v4jDvC9mFV3EcY90M11ixy+k9hEBQNFAHIQBUWzZNxIdcp19iP809dshLRA6ED61CWaTZqj4eKRGwNhbhzMNVMCrNRFQeED0En7R/ACpF7Ehe5qJcdJ3qNcxfJdTSWMLdvsFVSSflG/17dzW64B4GRIbEeo7+Wv/wAjz/Ae9d9KXzEnkbdRMpwXw9fxTeldObH4B2mNT2H4V6x4N8KphirfEwn1HkSIOUcvf8atOH4AAAZQijZQI0HWPyq4tCuXNvS0gUO72yXaapSXKgpT6GuTsli5XWaowNdq1AiQDRTQpaAITPTbGkmkroRmfFvDfMa2SsjUHUgCRoW7SBR4TdsODYuqFliynlJAGXttM960TqCNar72HHwt8Pyt07H+n8vbaUo1s7TtUTcRCHOCBOjKdjPasn4nxtnDkkLcYkSqAbnmM/2RprBOoEHU1c4xmyZGkwdDz9qxP7RHOawf6D+YrhbZ2ijxHHL97MGyrb+yNFX3J1J+89KqL9xbZ9IDPvmI0HSF69z9wpu+zNzJjrypuzh2fYT25/71RQXJy5vg4uMWksSSd+tRcS/8Nv8At/MVrjwy1atB7gztzSSCDyG01meM4NlUOBltXCci/NCkSGPvFUg1J9KOJtxXUzn99ACqDOWTK7iehnTYaCNaetWHuk5VZ2IzHcmBuSd3Paq/DroR1MVZYq/KIqFwJLxIKg6fDppykHfTTnWnpcFUUZOpZHcmN4bEItwG4udRMrOUnQjcbQYMdq0XDOP3cOn7zcZr1q87WshIzILYDI/dsxIPUdyDWUu5nZiTLEkn3MmT0k1IsY+5bR7eUXLTbq2hB2zL+oMCllg58I6wyUOWa9PHNstC2mLR1EEkD3/L7qdvYK/fXzcbcFjD7hToPov2u5k1kuA8W8m69y3YzMQFGc6KTAnTnS4vFvfbPiLgaNsxhFHQD/b6GoLA+ypfqWeZe/saC94mVALXD0FsT/OYesnqs7e+pHaqjCYM3muXLt5baqZe47SZM/CAZcnt9/KoF7EqG9GZl2afSWE7DfJp1J9htVstgALicKWYIczBgrMrDUkgCIjXUAAQSTOlcXQtLkllU2ra0M8U4YbYFxQ62WMW2u5VdtJLBZmN4OlQ4P5xqNpAkDeNRrHOtLg8YLim6cttiIu4nEkO+u64e3EHQ8hz++iGFD3GXDeY9uPnjMY+JiBoBPM9RWqGRrnt+fn8GLJij27kQ/r9dK6Vo1GhFScZw97QUtqGkBgZBKxnHuMwkdx1qMbZiYMTExpPT/arqSkrW0zI4yjKnpo6tOc08zHbbbpptOsGmXGwmFkZjz15nqOddqdp+6r3hPhfE4lc6LFsbO+xHQCCWH0rmXTFXwUhKc3XJRHnl1ACk9o0gxp3qfh8flw922EIZ2k3Vcg5cv8ALIiGXQt1q3t+CsQNbTW39WoBIIiRmAdZjU6jvE1VXMTbwxIRc1xZl7iwqkaHJbbn/U8n+kVHrU4tLf53NHQ4TUnp/nAlnAsyWziLvlWQuW2XknKSSRbTdllicxganWmcTxyP4eGHl5gZckG887gtplBj4VAHWd6pMVjLl25nnzGLepmmT7/SnThFLBiNRt2rLPLekb8WBR3J22M2cxdgV9MaGdZFSMLg1Qkjc709QDvUHZooAajY/wDlmN9PzFFzEgaDVulTuEcBxGKPpX082bRBr+J9vwruMe74OJzSVdynwmbIAO/4mtXwLwU7jPePloeo9Z9gfh+uvathwDwtbswVHmXB87D0g88o5fn3rWWeHjdvUe/9hypuaXynChKS+MpOE8IW0uWyuRftH4m0mdf7/cK0GGwQXuTuef61qRbsxTlTKpVwIP1+FOWztXAFOotAD1unlppFp9BQI7ApwVyopwCgBVopSKWgRWUlLSGmI4NNXQDTzUw9AyIzD4G2+U9O3t+Xtthv2hpJtf6T/at1eSazfiThZvlZ0VRHf6VNxp6KRZ5iiGdNT0qRjMExt5rZkncDce3etPiOGrbEKI/M9zVS8odPuqkdbOJrqVFTgcfcsplGR5hiLi5jrsQZnY7Uxi8a16c7AnRRoAqidlA2H+an8RwWceZaEH51G5/371BwCqWBdTdQEE2wSGI+bKRzHStXVBRc0v7MajNy6GyIFJ1gjbN2nmYmD1qw4xwJ7NsOrrcUgSV5SJEa6jv7Vf8AFuGi1mvWEmwTFy0YJQjSRrt25T91Hh/EPkB7dtReQzkBJhCfuJHbTXmOeKPjJ5ZfAvp/fpRsfhceOPxP6mfN5sM7W/MDHJlZk1Uh19aTsw5SKm3VGVMh8wMoLAqQUY/EneNNdjNJfCMS2VUG8chpqB7nWOU00b/2REc+faOlbopYuX9DFJvPpLjud20YNrIgEx9DH41ZcMxC2y0geoZSWzFY5qwBByH5o9RAgZZmpnCcDhHsPcuYgi6AMiKsQTJIyx69ZkiBBkxOlUUiOUiee3USNRvVVKOSLTITjPFJNDfEcOq3vKtEvsSDl9JPyMywrMBqSIAmNwaBgwuueXnXKTlA6A/MZ5gRXRP60pu5cIgyGB58/wDas8fKhLmzTPzskHSSLU4FVtrcxBdUbVVA/iOIgXFlYdZAG/LlM05ZxYw3n2UNu6j5YugMHWBM22Go0MMvOPvrL3ELjoqM5KL8CkkgRy123Og6mu/3ctbFxQTbzZC3IOACVJ5HUEHv1mu8cozk4t+y7E8sJ44qaW+77jd/FpbNxAyXVUsBcOaNSPXbBIgtAGo25TELaDwQwiGyQZzDQOJ00BDSOeh00rc+BPBdo2xjMT6s+ZbaE+jKZRi4+adQAdI68tNetWyVFtU8v/p+WoWDoGyQCRy7VCWRwyexoWOOTHxz+55ZwvDK9+0j6I1xAx1HpYid4K6HnXs3E8f5Tm1pZCDSYAKiVWCQQq6TOsAbbxh+I8Ow13EW1wr+XeYkPbGq7HSQcqkmBAOx5VE4txV8WqJeuNKDKPp9oc25SdaM+XzKFgweXZO4p4wFufJGZ5ksCfLnaQDq0rAIMDTQVhOK4q5iReuvLOqy7QACIPSBI0+8VqOG+FQ7A3bspvlAgntM1S/tMxwW95NkKlsWguRQIif/AHb676mpY5OLsvOCkqMxwbd/p/erOqjg1wAOSeY/vUvzmuGEEDafyAjmaaTb0dOSS2SLt8Kdabwti7fbLbVjPIb/AF6Dua0nA/BjsA+IPlp3+M9gOX4ntW84XwwIoSynlJzPznuT/nWutR/Vk7lPjSM1wDwOluDf9bnXy1+H/vPP66djW6wfDNBMBRso2H+al4LCBRoP87c/rU9Frlyb5OoxUeDizZA0AinctBNKKR0c/r8qMtOBacC0ANhaeRK6VKdVaBCKtOKtKorsCgBVWnFrkCuxQIUCilFFAFVFJFSBbpRZpiIrLXHkzVgLFdraFAyuGFpnE4IEVcFaba1SGYXifDo5Vlsfgt69XxOBDVmuKcH3imOzzVg1syPu5EdDXGN4cLg82x8cyyjRp5Ef1CPrWkx3CjVT+6vbbMmhH49j1FdRdcHE4KSMzxLFtdkD+GplrgViFZhu5B0Gm++tRUs8gNdoHXSBEa8/wrW8T4P5w86yMrf8xBvPMr1MffWj8PcJw9tFuWv4hI/mH4u4/o9t+tXWTHjjcUZHjyTnU3x+aPNeKcKdVBvMLbHVU3czOpHyL0n7qr2Qcq0HilM+JvHmHI+7T+1UQWs7k3s2xj0qjvBMVZWAUxyYSp9xVjxbjFy+QbhByiFAEKNpgd6rnY7UWrJNJjZyWJpy3ajfY04WC1Eu3ydqQxeJW5WAYPbmKkpjH8pbKPktKSQiyAxJ1ZpOZm0G+g0AiKha6Typx2gGr4Yp79DP4mVKvU9L4Nx23/6clq5mF60CbRAkOrtmKwTE+/I1neLcdu3TB9E6HKIZv9TRLbDTsKr8NjUv4e1lIW9aUJctmJZV+C4vU5YBG+gq+4NxQSF1nkIM/QRWeSt2WjrQYLg7WMJfxV0lH8phYTZszKQHbmoWZHMmKydzxN5zZrqlb3zOhEOftMh0zHmQRNbTx5xIWsLkuEebdICW59SqPU1xx8ogZQDrLTy18v8A3fPr8Mdv1NOEG+AlNLk2/CvFttNHF24eSKFWTyBbMSPpFZrxK969iLj3kW0zRCLsqwCijX7OpnmTTvBuEXLtzLZBZuo5d5+UVuOGeFbNkze/j3fsD4Qf6uv1+6reXGG5P6EPNlP5F9TIeG/CFy8M3w25kuwIH0+1+XevQ+B8As2f5K53/wCq2w/0j/H31bYfBM8eZAHJB8I5QetXmEwoEfrlU3JvjRWOOtvbIeG4dqGb1N1P5e3KrS1hwKkqkbUj1ydjX+1dTRlrtUoA5UU6q0qpTypQByi06q10qU4q0CEVa7C10q10BQIQLXQFEV1FAAKUCgUsUAEUUtFADQFKBRRTEdUlFFIYCuiKKKAOHH9qgYpQZoooGZniFoTtVDirY6UUV0jrsVqnKwK6VLwrZMcUXRXtM7LyLAgBuxjpvzpaKfr7Mjk7e5534txDLiXymJuvO3WomJoorgsR03FSncgSKKKGDIBNd2/hJ50tFIDlho3vTh5fX8FJH5UlFWxcP6Esitr6lXjd/wBdKl27zKvpZh7MR/eiiucvzBi+U0OEwFt8C991zXZb1ksToVA59CareHWg1xARILAGiir+H+VmbxXzo9VxdlcPZRbIFsE65dz9d6sOFWFCrAGup/CiisiNqReYdR+f51MQfr7qKKYx0bfrpQRRRQI7ApxFoooA7UV2ooooEdiuxRRQB2K6oooAFrqiigQtLRRQMKKKKAP/2Q=="/>
          <p:cNvSpPr>
            <a:spLocks noChangeAspect="1" noChangeArrowheads="1"/>
          </p:cNvSpPr>
          <p:nvPr/>
        </p:nvSpPr>
        <p:spPr bwMode="auto">
          <a:xfrm>
            <a:off x="1600200" y="12061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MX" sz="1350"/>
          </a:p>
        </p:txBody>
      </p:sp>
      <p:sp>
        <p:nvSpPr>
          <p:cNvPr id="9" name="AutoShape 20" descr="data:image/jpeg;base64,/9j/4AAQSkZJRgABAQAAAQABAAD/2wCEAAkGBxQSEhQUEhQWFBQXGBoaFxcYFxcdFxwcGBwaHBcYGBwcHCghGBolHBwcIjEhJSkrLi4uHR8zODMsNygtLisBCgoKDg0OGxAQGiwlICQsLCwsNC0vLCwsLDQsLCw0LCwwLDQsLDQ0LCwsLCwsLCw0LCwsLCwsLCwsLCwsLCwsLP/AABEIAJMBVgMBIgACEQEDEQH/xAAcAAABBQEBAQAAAAAAAAAAAAAAAQMEBQYCBwj/xABCEAACAQIEBAQDBQcCBQMFAAABAhEAAwQSITEFQVFhBhMicTJCgVKRobHwBxQjM2LB0XLhJENTgvEVssI0Y3OSov/EABkBAAMBAQEAAAAAAAAAAAAAAAABAwQCBf/EACsRAAICAgECBAUFAQAAAAAAAAABAhEDITESQQQTUXEiMoGh8GGRsdHhFP/aAAwDAQACEQMRAD8A9rpaKSgBaKSloAKKSiaAFpKKKACikNIaQCzSE0hNRsfjrdlDcuuttBuzEAfeefamBIJqv4xxixhU8zEXFtryLHUnooGrHsATXnniT9qch1wCZsvxXnGwPNLe523aPY15Tj+NNiC74l7jXpgOxnMDGg+yBvA01pHSR6L4x/atcylcIhtJH81gDcbWPQNVT3Mn2rzPi+PNyLnmuWaGJck3JHUneq4YxgmQMSoJOsE69OlRmOmtFDJeLx5dpMT2H41Fu3jAHVp+6kKGJrjKSV0nWmlfAm6H4kUg10AmpuG4ZccSEdhrOVWMR1IFWuHwVg2YRmOIOoXYaQSNdCfiiCSTl21FWjjfLITzpfKV2H4afSboKI/w3GV8g11IgeuNdBVi19MPdzYVvMGXRnTVWPMAgQwIBB1+uopGxly+WVlNxioy5BGXISc2VRDD1NMj5jqKffw5dVFclQW1VcwJYFQym3E5yTplGu2kGRdRjHTMspylsjpYfEugQO1wgBydRIEA5uUqNjzB3mpjcGNtspy3rkT5a6quilvMYMMkBjrtzmKsW4ibSKhY2yCSLVojOM2aUZwMqpqdIZ9QDspELEW8RcEeWyoSDkUNqSJDNPquNAnMxJrpW/0RxKl+rFfEpbXy8xvgMSqzFsDXKHYQbsdBCgkwTNRWvvdYZm20UAAKvZVEBR7VHa2QYIII5HQ13bU8uQnTkOvtVlBVrkg8jb2XycITyhc8xcxMZQ3rEcyvIafiK4seK8XaGVb7gDQCdNNNKXgvCb2KEhwlqSC7ERplkADUn1DtqBMkA1F3DhbmViGAaCUYEEdVbYioYsbVqb6i2XIpNOKcf1PQvCH7RbgfJi2zodM0ete+nxDqN/yOzveIVxODxjWpXyy9sMCecAEHTcMD9a81wI4X5ZzBrVwbMrXGYn2JKn66dxVfwzxVcwwxFkN6HfMRGzIV1BHM5MvTbaKxZVK7ao9DCklSdnvYxiI1q0T63DFR2TLmPYDMo+tTq878KceXH4rDXFBBw9m9auTzZmsQ66QVIQk8wSB3rXcGx73buKBjLaveWkdAiMSe+Zj9wqKdaLtFtRRSVQ4FopKKAA0UUCgBaKQUtABRRQaAEmlpKWgAmigCgUxBNFFFABRSUTSAKQmgmuSaAFJri44AJJAAEydgBqT7UFqgcaf/AIe//wDiuf8AsagZh/En7VrNs+XgwLrnQXXkWQe2xua+w7mvKeN+Ib9+/mxha6IIMkAJP2FEKPpvUTxLaQZWygkk/kNaprmILaNqevOmdcDrYvK7MmbMwiZ5e1RsxJJNJGtEQadACLINIDy507Yw7OQADJgAAGSTsAOZq64Vwmy1p3e+tsiQFIljABGkyQToIB51RY21sjPMlpbZSJZPPQdKucbwkWERvNRmbXIpnQ5oIM6j09B8QidYmX8W9tBhb1vylHxZVGczJUmfS2pGuhOUaiKplWtGOFcGTJkb5HziWKeXJyZs2XkDEEjp/eB0q14f4eZ08x2VEIJQkrBPqjMZi2pKkZjsYka1CwnDmcZyQlv7b6L7Lzc9lB7xVjbum3b/AIKuUDfzXBgORui6pbaBvq3cbVR32JJpbkWt17dhYQm0s5kMRd3MQoabqlcut0hJEiR6arzdYrK/wLRGXOx9bDfKpAnLrOS2FQTqNRLWCtjK124QzF1QF5YAtJa441zwBsZnXQxBkBTbvEYktJysl9WLFdZS6msOhO436QRFJRoTyWM4RJDfuy+pVkkx5rD5ig2EcwstHMjNUviTpacDyUuWWAKOxbPcXSX8yZV+oGinQgxrN4lxAyWueT56ZWOkC4GhkvWbqZXUwQ2WRoZEaqG7+MfMXBbCKwzMiMSXYTmurb0yaDcwJBg7x0r9Dl+iZHx+HjzbZJYW7aXLbPpcVXyEW3+lyI5MNIkze+HeN4fB2FQFbzXlZzAykETKXSx9KgKddjvqCTWUxeOzAqgKqTLSczueRdufWBAk7bVDI5Hbn9NTXOXB5kOls6w51jyWlZccY4hcvZnAFqQBdtJnElSfWyz6twJI5fU0s6E9O/SJ2BA32mrHDG7f8tUVnuLBWGgKMzEZ9PVJZjrEaAGDAtr/AILfy8yuGujXIIC+ynkfw5d6lDI4Lok6NGTFDI+uKsymPzW1tu4IRiCIgkiA0xPQjSkwN4OLrcmtsFmAZYgTG3XrRxWw9rNZupIHynaRsykbHuNxv2gXw1qPLnymjWJjbMCY9LAzp7e9R8RFt9Ro8M4qPSjYcH4hcwuCu3bLstxnhWBGgD2oieZytM6EfWvU/wBmniC3etvnuJ5967duFNiQGiQOWgBjp7V4cL48nICMpO09yZI3qw8L8TNjEW7qAMbCs8OTEEEGY2JmB3is0YtvXqaZNJNs+m89E1Q+HPEVrGWhctN0zISMyHo39jsauVeu2q0yaaatDs0CuA1dTSGdUUgNE0xC0UTRQAtJRRQARS0UUAFFLSUxBSUs0hoAJpDQTTbNSGKxptnrhnpi5eAkkwBuTQA69yqbxLiwmFxDMYHluPqylVH1JAqh8QeN7SrcWwTccIxzj+WpA0g/MfbSvN+NcUxV+y1665KlwgBIBBEH0ppA9S68594dPZzGabVbK7H3bL4O6So8xXlbmugGSVUcpzEz2is3xPAPZfJcGVwASJU7+xIntyq+xzp+7hLaqpVVzEEnO4KhnaTz17bCoHErLXCLpBMiSSDlBJnfaZO3cUQi5SpHU59KtlQELbCO9WmG4TlcC/msypYMyHXSRAJA12kmKvF4aptrfwhbOjiAfikeoaRGcZSYGm0AjUsLcN5CpttcuuzBnuHKqN8otnkxAE5jrERsa1RjFbMkpyk6G2ttZHnWVdbTwod1XzU2Ja3r7gOO40OtGKxShhew7EXEYguzfxHzT/FyFdJkjQmNJ11MS5h71y4EKu10ALEEtCj0j/SFj6azUpcHbtfzT5r/APTRvQP9dwb+yf8A7CqpJ8kZOiPZsPfACqPQDmeYEEkg3GJgGSddz3NSlW1a2AvP9ogi0PZTrc92gf0mtRw7w75tgYjG3hhsNvbtoAN9io1AJ6wzNvR+7cGPp83Er/XH4xkP5UdS4p/Q4afOl7j2E4BaSwuM4k7tnA8u0DBIOqjSI01yiAB91PXMVw/+XfwOIw9vMPUTcGViJBInfLrzMcjWh8XeHmx1rCthntlUUlQ5IDhgmUjQ8l2NRuJ8Cx+LRbeLbD2LKNmzKW0EQFCzlIG8tr35VKMk9t/eqKSi1aS/0y/iTgIwLLB87C3xKmQG9Oo1AjMA0gxBBOlV+FxaKoXzAyAyFu2A5Un4imschpIDaSOmm8V4lcWcPg8CPMtWSiG5rkDNFu2C+wEAieZOkxWT4vwZ8OFYsroxYBlzfEhh0ZWAZGWRoQNxWjH8SSlyZ8nwybitBf4l6syS1w73XAzAiAMij02wAABuRGmXQCudiTJJJO5OpooA/X6/3+lWpIh8UgzafrlP+d/arHgGFs3roS9cKk/CNs55qGOx7c+9VoUEgElRIkxJAkSQJ1IE7n7qs/E1/DWLAsYNRduM6u2Kf41AB9CAfDM6g95Exlz5pNKork1+HhCTuT4NdxdFsYcraAtgxtpyk69YFZnhmKKuGtsNJYwR8I1M9dOVN+HPEwxCfumNOrDKl0kAmdlcnTN0bnz11Npa8PYfh4bE3WdgvwqwWSZAGRdCzSQJ2HOK8meNuR7mHLGEOmi/4zwm3iUh/Q4+C4BJH9LCRmXtyOojWcKOAlWFu5aNu6cw9WYZ1IZXH+qDAjsexsLvinFuLjW7RtIF9IAm7v8AEW+Qaj4QPc7ljFcVuX7KI4SLSgelQskAKXc6lnP6FbMSk9djBlcV7mZHDkts/ra4ZiFy6x/WCQR3A15RyeQuCshQoIISPT7kH4pHMknWrYYRUa2QNTLH6CajYseo/rYAf2rZjxRT0YcuebTsv/D/ABG75qNhAVvqozbeWUUIotkFpZZ1k+oSN4zD1zw14jt4tTAKXU0uWm+Je4+0p5HvXgVkkEFSQRqCJkRrpGs+1a/hvETiLmZW8nFpJVx85A9QMAg2zzTLpq0sCwE82FM68Pna5/P9PbFauway3hbxMMRNq6otYlPiTkw+3bJ+JTvzjuNa0ymsMouLpnpRkpK0Og11NcClFI6O6KQUtAgiiikoGLS0lFABRQaKZyFck0tcMaAOWNMu1VXiLxPh8GP4ry/K2urn6fKO5ivPcfx/G8QkWv8Ah8OdyCRI7tu57LA61SONtdT0vVkp5kn0rb9EarxH41sYaVB8279hToD/AFNsPYSe1Yvi97H4xCzkIu4szlB+kEk92Iqbwzg1qxBUZn+2w1/7Rsv596nzU55ox1j/AHOoYJT3l/Zf2ed4nGRZayVZHyNIYQROk6+9MY7EZ8MW/rIA5gSkR7ZfxFbLxJwIYlSy/wA0Llg7MN8vYzse+vUYO++S0bTAAg+qYlSCNN5E8xHSop27NCgoqkRsSZw6DKMwLCZ1MnMJ+mn0qx4RxUWyLd1FyQYLZiFJEElASGkZRMSBO49Jz1q614C2i+pvTEmDIOo6ac6sOA8LZ5CAXXyEBV2XNEOzNABHICdelWxpp2TyVVFrxLBHDw9mDauSVzi2Wyk5kzI08gCDA31g6A4VbfE5bCoSzOXuOrHMwJlmcEwSJ36fWqh8I9tmVlyspIYGZkbgkf51qy/9ScIi5VVk2uBct0DWFzCNASddzMTyrc4KUa7mDrcJX2Njx4YLKLavczvM5Xm45y6eczGGgxox05dsIUI0IgiZHQzt76bU7aujUNLAnMBIJzaEtEGWJUCTpqZmdNFwzw7dxaOym2SjZFcMfVA9SsYJzDTb66RWeD/59TevUtkivERuC36Gk4rgzxPA4dsIQblkAPZkAg5QpGuxEaTEgnXlVde4HjcQFw9vCLhLAIJBjcfO7mXc77dazGPtX8E65s1m4VzIUaDB00KxABB06zV1wXE4rHOcO+NuIchKgliHKgSpgjlmPPQHSrxTUbTVcmWbTlTuy28cXAyYbh+FDXmsgFsgLEFFyKNOepJ6aVWYPw66KbuIRrwRDc8osyqVUfxAzxKXE52yFJ5E7GxxXFcJhbQS2ieYRDpbYXLTrHwu8+u25Mgk50IECN8pxbjV2+xLEqhCrkDNEIIQNJJdgAPU0mu4KVUuDmbj1W9v7I0+O8Uphg1rDG3fUlik2lC20cy1hj/zU1Oq5YgakaDH8Q4jdvkG7ce4QPSGZjA7SdB3/E1F/X66fifaiqwxqPBGeVvkP1+uv4Cu311AMRE9+ZGkA67e1OYMpnU3VZ7YIzhTDFeYBIMH9d6tnxLXjcTDLlstoRlHQakEsF9WkgiOuwCyT6ex1ig8l79kUTazTVxJq8xXAjbtM5cFk1dNfSugknlqQBmgtIgGqhNdYkSPta9RIGldQywmricTw5Mcqki9wfAMHYwr4m+6Yi49p1tWpZQl2PTmj1OwOkRA32gir4VjrmU/vRLpAAAAznL8KknZBtpBHIio8eoaRsDG57Cdp5cqVm20MdxpMct56gGdudQWBN27ZreeVUqSX5ZLu8VuMpRQEt8lETsZloBY5ZnqBJneomsSZg8+X37UmbUxpPTb/cb/AI11atsxCqpcn5QJbSSCvMgSTHKTVorp4Rmk1N027JGKxGYiNIB3gaRJPtGtR7gJJnqf7t+XP2q2434exNgI12MzMVUKTnDGWKsI3OvwkwdDEinMFwOSWxDZFUw4n1qwKgLcnS3mGYiTrlI0NKM9X/p1PHut/wAFHQrEEEGCNiO20VN4u9gv/wAOrKgEHMZkj5hoIn8+kwIQq6doytUzS8O4ncxV2yjulu4pJS/6xczHYaSsbQsKNNxJn0vwv4oZnGGxYFvEgSpiEuqdmToT0056AggeJW7czoTAkx0G5OhgAVJx3iK7cRLbEHyjmDwA+wAlt9ABt0EzAIy5sUXzpfx+eht8PlmuNv8An89T6T8wASTAGpJ0A967FfM3iDxhi8QiW7zNcQQMoICkDZmA+Nu5/CvTf2P8fv3Q+GunOltM1tj8aiQuQnmNdJ1EEbRHmvR6yWj00UtIKWaAFopKWgBJpaKKAEmkmkLUy90UzkjcX4zZwyZ7zhByHzH/AEqNTXnPFfHOJxjG1gkNpebyM8HSS21se0noatvGfAFxF5bz5ioUIQDpoSRJ3AMn361DRAihUUKo2UCBXfmwgtK39kSeLLkdN1H9OX/RT4Dw4inNePnXDqZnJP11c9z91W7NSlqQ1nnklN3JmnFihjVRQk76URRSVModEVQ+JfC9vFw05Lw+YR6l+y3fo3L2q9BpZoWnoZ5XgVNu+bdy15Vssy3ERVDANMIWiWUA9dd9alCyy3rl3BJeS0BGYAmNNSe06xyra+KLGHhTiLnlXfkAXM7DkGQa5ecmO01kcJxy9ZR7dp8qPMiATJEEqepA+vKDXo4qmuqK912PNy3B1J+3qN/uWH/djda+TiSdUPMkzqTvprmmqxxoY1menNpO3tP1pvGAZQerER2UDX8QPpUe2nbT2pvL0Sa5Oo4OuCfBpuE8MtG2Gv3siH0sqD1pn+G4waAyyoHpzEA8pq34VxS+4tYXBKlswUa4Aql4JZnVHOlzIQSJPYCaxmCOVs5AIQZipmG1AymCCAZjQg1f8U8Ri+q27VtbVpSGVQJZG0k22yjywSASFiTO0xR0+cuP8OZPyXyaPxBa4ZbAVg1y5rOR8147y1x2JUGddTry3rD23ZWDAlWGsgkHXnO+uvSp/CLloXC18tAVmX0F1L8hc55Sd8utWOKBt5LOMY22dwUARs2HE+kGZzWiGDECToNZEFY78P8AA7dinFeIXUqVGcH6/X/j61yP7D8fyHYVYYPhjXDbzTbtuQousrZYOimd9Y0J3PPemuJYF7LlHEHQj2gAHttzrfFpujzZKSTfYiTQTSmkNdkTq2pJAAJkjQbn271KwmNNrMBMNEiWUz1kEMNOUwfoKhGnbtzMZzlyZJ0G7GSeslmNSyRUtNaNOBuKbi6aH8bjWuEx6EBeEXQBXbNkYiM6gxGbpsTNP4jgyfu4ved6iB6f4ZHqPa5mAA/pqCLhAIBgHcctNv8Azp7mtH4muxhbdsNPwCA8j0qeQvuN4+UfSpS+BqMdbNEfjTlLeiM3i+4GHmW1zSGIg/8ASNtdzqIOb3Ncp4iw5K5sOhVWG4XULaKKD6ebnOdeXOqHiN0G8+vOB7LoKj5hHX/xWHzN6R6KwprbNJevWLqpbs2XFwtbAKiWKohDkAHVmYnltvFO2OIvgrtxbaOiORHnWh5oVdEuAaetTmIhozc9BEDw5aLX7SxMKSREk/EZjI/Mj5T9Kc8T/wD1BERCqIyxynby16/ZrZjfVUX6WYMsOm5Lm6LXGcUs280H94uMD6yTDo51BMg2hBjKgGwMrqtZzEYpnMsSeQ1OgE5QJ5AaCeUCo/mD9Ef5/wB+9TMLgSy+YxFq1/1HkAxuEG9w9lmOcVoilDbMuSUpukRTVguBWz6sSxtztaX+cZGxG1sEc216KaZucWW16cKMrH/mtHmnTUoNrQ9pb+qqZbjO5DIYI0adZ61nyeK7RNOHwL5mWuP4yxRktKLdnYoh1Y7jzG3c++g5AVTpZ81PUpTrroRyIqRhMGqT1O/T7qlA6VilJyds9KEFFUhuzaCAAaxoCelen/sZX1Yp+1tR/wD2T/avMmbavRP2ScXQeZYIh3bOh5NlUSvuACfaa5ps6bSWz19Hmuwag2blS0akcjlE1zNLNAC0tczRQBEu3KjFqeuVHNdCK7GY4W3IaMpEEHY6az2qqx2DXL5lo5rZ7zlPQ/5/vTHiyM4bmBofeJqP4GsMtu7dQhrZfKbW6mAC5jqcw+72rPJ7osuLODQatOJYAR5lvVDuOak8j27/AEqpJooZ1XM10qE9gBJJ0AHUnYDvVHxLxNZtnLb/AIr/AGv+WPbm/wCA/wBVIZcXrq20Ny4y20HzNoJ6Dmx7CTWU4z4zaCuEUr/91gM/uq6i376nuKpeMM15hcvXCdNJ6dEXQAe0CoL4qEYKCqkQebMJGhPIdh9ZqsYrk4bIdvEFrgLtLMdWYk7ncnf3NTrkyQRB5j31+oO889/du3w0l7YAzOx9C8mOmk7Hcad6nLbtpe8vFFoyaG1qVOXRfLMCBtuBtuDprwZFEyeJx9VMosSxBChdBrM8yfbpH3V1au3BoF+4odyR161NB6x9Nv8AzVnw/gV29GW36T8xEKAI1J6SR/vXeTFH5myeLPP5UirsZjbdyrqGKiSuh+fTkdMpiZrT8L8M3LqKXItpppBkjsJ0mrvhPh6zh9YDv9ojQH+kcvfU1bMDBLGABJJgADqZOg7msr8R0rph+5p8jrdz/Ypn8JWckK75gIBJBEgGJAAkCTpIqF4fw1k4hrWJZvMRiqz6lAWMuQNoIIMyDAykDQkWh46puLbwy+dcJABI9AkjWDGb6wPcVlPF9k2cVcUtmuKAbjSTNw6sfrofrVPDylK4yfJHxKjFKUVwzZ8Qxliynl3sjhQqm4JLOXiPPGXQxIJO/pK6isdhb9ssbGKUoJJtuDMZ9VkkarrmBEZj8WmogWsVBnWNZmCfVGYgaeogEamBMjWIXF4tcrD49sq5Y8on4lDfOsD8J051gpQlVaZPI4zjdq0dcT4c+HbK43EqeRH0JEjYiTBHPeoVPXr7NAZiwWAskmAAIC9B7U0a9GPGzyZpdWhBThOgk7RpymI68oAgRJM9aaNdsw0ga/XXQfWJkk6b1xNW0VxOk0HMfQfdlX+xq4xONvcQZUVRbyhnk3LjaKJmHYnlpHWqaf1y5gf5j8adsITIUanSZI3gDMQQAIkd53qc139CuOVPp9fuPX/CtwsC9rOSVUkOASchuawRrkInT5RuSZhHw04j+FekxGVpklMwG3Yt7T2qwxOIxNpyHe4ra7uSDKlJGsERpmHSKcw3FsSWXK5LZgQuQEklDbEDLPwadJ71B4dXr7mmPiXfTv7CcAurbu/xyLfo9OYHKQYykZrb8uZH1GoMXit5Xv3GUgidIiIAidABGnQVNxpUMHxj5nChBYthM0KIUO2otjsJbqF3qixOKzFjbUKoJ9Kk+mdhqSY+pPUmjrjB2Py55FXaywXF2bKgx512AfXPkr2K5v4jDvC9mFV3EcY90M11ixy+k9hEBQNFAHIQBUWzZNxIdcp19iP809dshLRA6ED61CWaTZqj4eKRGwNhbhzMNVMCrNRFQeED0En7R/ACpF7Ehe5qJcdJ3qNcxfJdTSWMLdvsFVSSflG/17dzW64B4GRIbEeo7+Wv/wAjz/Ae9d9KXzEnkbdRMpwXw9fxTeldObH4B2mNT2H4V6x4N8KphirfEwn1HkSIOUcvf8atOH4AAAZQijZQI0HWPyq4tCuXNvS0gUO72yXaapSXKgpT6GuTsli5XWaowNdq1AiQDRTQpaAITPTbGkmkroRmfFvDfMa2SsjUHUgCRoW7SBR4TdsODYuqFliynlJAGXttM960TqCNar72HHwt8Pyt07H+n8vbaUo1s7TtUTcRCHOCBOjKdjPasn4nxtnDkkLcYkSqAbnmM/2RprBOoEHU1c4xmyZGkwdDz9qxP7RHOawf6D+YrhbZ2ijxHHL97MGyrb+yNFX3J1J+89KqL9xbZ9IDPvmI0HSF69z9wpu+zNzJjrypuzh2fYT25/71RQXJy5vg4uMWksSSd+tRcS/8Nv8At/MVrjwy1atB7gztzSSCDyG01meM4NlUOBltXCci/NCkSGPvFUg1J9KOJtxXUzn99ACqDOWTK7iehnTYaCNaetWHuk5VZ2IzHcmBuSd3Paq/DroR1MVZYq/KIqFwJLxIKg6fDppykHfTTnWnpcFUUZOpZHcmN4bEItwG4udRMrOUnQjcbQYMdq0XDOP3cOn7zcZr1q87WshIzILYDI/dsxIPUdyDWUu5nZiTLEkn3MmT0k1IsY+5bR7eUXLTbq2hB2zL+oMCllg58I6wyUOWa9PHNstC2mLR1EEkD3/L7qdvYK/fXzcbcFjD7hToPov2u5k1kuA8W8m69y3YzMQFGc6KTAnTnS4vFvfbPiLgaNsxhFHQD/b6GoLA+ypfqWeZe/saC94mVALXD0FsT/OYesnqs7e+pHaqjCYM3muXLt5baqZe47SZM/CAZcnt9/KoF7EqG9GZl2afSWE7DfJp1J9htVstgALicKWYIczBgrMrDUkgCIjXUAAQSTOlcXQtLkllU2ra0M8U4YbYFxQ62WMW2u5VdtJLBZmN4OlQ4P5xqNpAkDeNRrHOtLg8YLim6cttiIu4nEkO+u64e3EHQ8hz++iGFD3GXDeY9uPnjMY+JiBoBPM9RWqGRrnt+fn8GLJij27kQ/r9dK6Vo1GhFScZw97QUtqGkBgZBKxnHuMwkdx1qMbZiYMTExpPT/arqSkrW0zI4yjKnpo6tOc08zHbbbpptOsGmXGwmFkZjz15nqOddqdp+6r3hPhfE4lc6LFsbO+xHQCCWH0rmXTFXwUhKc3XJRHnl1ACk9o0gxp3qfh8flw922EIZ2k3Vcg5cv8ALIiGXQt1q3t+CsQNbTW39WoBIIiRmAdZjU6jvE1VXMTbwxIRc1xZl7iwqkaHJbbn/U8n+kVHrU4tLf53NHQ4TUnp/nAlnAsyWziLvlWQuW2XknKSSRbTdllicxganWmcTxyP4eGHl5gZckG887gtplBj4VAHWd6pMVjLl25nnzGLepmmT7/SnThFLBiNRt2rLPLekb8WBR3J22M2cxdgV9MaGdZFSMLg1Qkjc709QDvUHZooAajY/wDlmN9PzFFzEgaDVulTuEcBxGKPpX082bRBr+J9vwruMe74OJzSVdynwmbIAO/4mtXwLwU7jPePloeo9Z9gfh+uvathwDwtbswVHmXB87D0g88o5fn3rWWeHjdvUe/9hypuaXynChKS+MpOE8IW0uWyuRftH4m0mdf7/cK0GGwQXuTuef61qRbsxTlTKpVwIP1+FOWztXAFOotAD1unlppFp9BQI7ApwVyopwCgBVopSKWgRWUlLSGmI4NNXQDTzUw9AyIzD4G2+U9O3t+Xtthv2hpJtf6T/at1eSazfiThZvlZ0VRHf6VNxp6KRZ5iiGdNT0qRjMExt5rZkncDce3etPiOGrbEKI/M9zVS8odPuqkdbOJrqVFTgcfcsplGR5hiLi5jrsQZnY7Uxi8a16c7AnRRoAqidlA2H+an8RwWceZaEH51G5/371BwCqWBdTdQEE2wSGI+bKRzHStXVBRc0v7MajNy6GyIFJ1gjbN2nmYmD1qw4xwJ7NsOrrcUgSV5SJEa6jv7Vf8AFuGi1mvWEmwTFy0YJQjSRrt25T91Hh/EPkB7dtReQzkBJhCfuJHbTXmOeKPjJ5ZfAvp/fpRsfhceOPxP6mfN5sM7W/MDHJlZk1Uh19aTsw5SKm3VGVMh8wMoLAqQUY/EneNNdjNJfCMS2VUG8chpqB7nWOU00b/2REc+faOlbopYuX9DFJvPpLjud20YNrIgEx9DH41ZcMxC2y0geoZSWzFY5qwBByH5o9RAgZZmpnCcDhHsPcuYgi6AMiKsQTJIyx69ZkiBBkxOlUUiOUiee3USNRvVVKOSLTITjPFJNDfEcOq3vKtEvsSDl9JPyMywrMBqSIAmNwaBgwuueXnXKTlA6A/MZ5gRXRP60pu5cIgyGB58/wDas8fKhLmzTPzskHSSLU4FVtrcxBdUbVVA/iOIgXFlYdZAG/LlM05ZxYw3n2UNu6j5YugMHWBM22Go0MMvOPvrL3ELjoqM5KL8CkkgRy123Og6mu/3ctbFxQTbzZC3IOACVJ5HUEHv1mu8cozk4t+y7E8sJ44qaW+77jd/FpbNxAyXVUsBcOaNSPXbBIgtAGo25TELaDwQwiGyQZzDQOJ00BDSOeh00rc+BPBdo2xjMT6s+ZbaE+jKZRi4+adQAdI68tNetWyVFtU8v/p+WoWDoGyQCRy7VCWRwyexoWOOTHxz+55ZwvDK9+0j6I1xAx1HpYid4K6HnXs3E8f5Tm1pZCDSYAKiVWCQQq6TOsAbbxh+I8Ow13EW1wr+XeYkPbGq7HSQcqkmBAOx5VE4txV8WqJeuNKDKPp9oc25SdaM+XzKFgweXZO4p4wFufJGZ5ksCfLnaQDq0rAIMDTQVhOK4q5iReuvLOqy7QACIPSBI0+8VqOG+FQ7A3bspvlAgntM1S/tMxwW95NkKlsWguRQIif/AHb676mpY5OLsvOCkqMxwbd/p/erOqjg1wAOSeY/vUvzmuGEEDafyAjmaaTb0dOSS2SLt8Kdabwti7fbLbVjPIb/AF6Dua0nA/BjsA+IPlp3+M9gOX4ntW84XwwIoSynlJzPznuT/nWutR/Vk7lPjSM1wDwOluDf9bnXy1+H/vPP66djW6wfDNBMBRso2H+al4LCBRoP87c/rU9Frlyb5OoxUeDizZA0AinctBNKKR0c/r8qMtOBacC0ANhaeRK6VKdVaBCKtOKtKorsCgBVWnFrkCuxQIUCilFFAFVFJFSBbpRZpiIrLXHkzVgLFdraFAyuGFpnE4IEVcFaba1SGYXifDo5Vlsfgt69XxOBDVmuKcH3imOzzVg1syPu5EdDXGN4cLg82x8cyyjRp5Ef1CPrWkx3CjVT+6vbbMmhH49j1FdRdcHE4KSMzxLFtdkD+GplrgViFZhu5B0Gm++tRUs8gNdoHXSBEa8/wrW8T4P5w86yMrf8xBvPMr1MffWj8PcJw9tFuWv4hI/mH4u4/o9t+tXWTHjjcUZHjyTnU3x+aPNeKcKdVBvMLbHVU3czOpHyL0n7qr2Qcq0HilM+JvHmHI+7T+1UQWs7k3s2xj0qjvBMVZWAUxyYSp9xVjxbjFy+QbhByiFAEKNpgd6rnY7UWrJNJjZyWJpy3ajfY04WC1Eu3ydqQxeJW5WAYPbmKkpjH8pbKPktKSQiyAxJ1ZpOZm0G+g0AiKha6Typx2gGr4Yp79DP4mVKvU9L4Nx23/6clq5mF60CbRAkOrtmKwTE+/I1neLcdu3TB9E6HKIZv9TRLbDTsKr8NjUv4e1lIW9aUJctmJZV+C4vU5YBG+gq+4NxQSF1nkIM/QRWeSt2WjrQYLg7WMJfxV0lH8phYTZszKQHbmoWZHMmKydzxN5zZrqlb3zOhEOftMh0zHmQRNbTx5xIWsLkuEebdICW59SqPU1xx8ogZQDrLTy18v8A3fPr8Mdv1NOEG+AlNLk2/CvFttNHF24eSKFWTyBbMSPpFZrxK969iLj3kW0zRCLsqwCijX7OpnmTTvBuEXLtzLZBZuo5d5+UVuOGeFbNkze/j3fsD4Qf6uv1+6reXGG5P6EPNlP5F9TIeG/CFy8M3w25kuwIH0+1+XevQ+B8As2f5K53/wCq2w/0j/H31bYfBM8eZAHJB8I5QetXmEwoEfrlU3JvjRWOOtvbIeG4dqGb1N1P5e3KrS1hwKkqkbUj1ydjX+1dTRlrtUoA5UU6q0qpTypQByi06q10qU4q0CEVa7C10q10BQIQLXQFEV1FAAKUCgUsUAEUUtFADQFKBRRTEdUlFFIYCuiKKKAOHH9qgYpQZoooGZniFoTtVDirY6UUV0jrsVqnKwK6VLwrZMcUXRXtM7LyLAgBuxjpvzpaKfr7Mjk7e5534txDLiXymJuvO3WomJoorgsR03FSncgSKKKGDIBNd2/hJ50tFIDlho3vTh5fX8FJH5UlFWxcP6Esitr6lXjd/wBdKl27zKvpZh7MR/eiiucvzBi+U0OEwFt8C991zXZb1ksToVA59CareHWg1xARILAGiir+H+VmbxXzo9VxdlcPZRbIFsE65dz9d6sOFWFCrAGup/CiisiNqReYdR+f51MQfr7qKKYx0bfrpQRRRQI7ApxFoooA7UV2ooooEdiuxRRQB2K6oooAFrqiigQtLRRQMKKKKAP/2Q=="/>
          <p:cNvSpPr>
            <a:spLocks noChangeAspect="1" noChangeArrowheads="1"/>
          </p:cNvSpPr>
          <p:nvPr/>
        </p:nvSpPr>
        <p:spPr bwMode="auto">
          <a:xfrm>
            <a:off x="1714500" y="13204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MX" sz="1350"/>
          </a:p>
        </p:txBody>
      </p:sp>
      <p:pic>
        <p:nvPicPr>
          <p:cNvPr id="1048" name="Picture 24" descr="https://encrypted-tbn0.gstatic.com/images?q=tbn:ANd9GcS1LoBLHpg6YvMWzjWQCXWRBuz7YE029X-MLQ2U4o4QM_eAZTg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5840" y="1483629"/>
            <a:ext cx="934673" cy="934673"/>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26" descr="data:image/jpeg;base64,/9j/4AAQSkZJRgABAQAAAQABAAD/2wCEAAkGBxQTEBIUEBMVFBQXFhYWFBgVFRYXFBUUFhgXGhQYFBYYHCggGBwmHBQVITEhJSkrLi4uFx8zODMsNygtLisBCgoKDg0OGhAQGywkICQsLC8sLCwsLCwsLCwvLCwsLCwsLCwsLCwsLCwsLCwsLCwsLCwsLCwsLCwsLCwsLCwsLP/AABEIAHoBnAMBEQACEQEDEQH/xAAcAAEAAgIDAQAAAAAAAAAAAAAABwgFBgECBAP/xABJEAABAwIBBgcKCwgDAQEAAAABAAIDBBEFBgcSEyExIkFRYXFygQgUFTI1UnOCkbEXIzNDkpOhorPB0UJTVGJjstLTFiQ08eH/xAAaAQEBAAMBAQAAAAAAAAAAAAAABQEEBgMC/8QALhEBAAEDAgQGAQUAAwEAAAAAAAECAxEEBRIhMUETFDJRUmGRFSJCcaEzgfCx/9oADAMBAAIRAxEAPwCcCUHGmg4MiZhnBrFjJg1izkw41iZgxLnWLGYMSaxMwYlxrVnMMYlzrFjJiTWJmGcS41qyYciRGHYFBygICAgICAgICAgICAgICAgICAgICAgICAgICAgICAgICAgICAgIMBldjnetM6QC7rhrAdxcd1+YbT2Lyv3PDoy9rFrxK8Immxyrmdd9RJt4muLB2BtlHrv1z3WqNNRHZ6WYVVkX0pD0yn9V85uT3/19cNuO3+OfA9Vyv+sP+Sxm57/6zw2/Zx4Jqf6n1h/yWM3Pefyzw2zwTU/1PrD/AJJm59/k4bf0eCar+p9M/qmbhw2vo8EVX9T6Z/VM3DFr6PBNV/U+mf1TNz7/ACYtfR4Jqv6n1h/yTNz/ANJw2/pyMIquV/1h/wAlnNz7Y4bYcJqxt0pB0Sn/ACTiuR3n8nDbntDyx4xVwu4NRKCOV5ePY64X1Tfrp7vmrT0VR0SjkXlCaqn0ngCRp0X23E7wR0ghV9Pd8Sjmjamz4dWIbMCvdruUBAQEBAQEBAQEBAQEBAQEBAQEBAQEBAQEBAQEBAQEBAQEBAQEEcZzpLxwt/qX9jT+q0NfOKIUNujNctLp4lFqqXaaWcw/EXsFjwm8h3joKU35pK7EVMqzF2cYIXtGppeM6aezuMVj5/Ys+ZoY8tU58KR8/sTzFB5av2PCkfP7E8xQeWr9nHhWPn9ieYoPL1eznwpHz+xPM0Hlq/ZwcVj5/YnmKDy1bo7FmcQcfsWJ1NLMaWpja/EnvFm8Ec2/2ryq1E1dHrTp4p6sHPCvmmp9VUtozaPs6dvOw+9WNvnMVQi7jGJplJkJ2KklvogICAgICAgICAgICAgICAgICAgICAgICAgICAgICAgICAgICAgjTON8z1ne4KduPphT2z1VNYp2qHVK9RD2sC85l7RDKYXgks+1jbN852xvZyrYsaS5d9Mcvdq6jW2rPKqefszrMiTbhS7eZv6lb8bTPepOq3n2peWtyPlYLxkSc25327F43dsuUxmmcve1u1uuf3Rhr74iCQ4EEbCDvCm1RNM4mFSmqKozE5h00V8592WcwvJeWUBzvi2ncXbz0N/VULG33bnOeUJ2o3K1anEc5ZcZEMttldfqiy3f0mn5S0J3iv4wx2I5ISsBMZEg5NzvZxrWvbbcojNE5bdndbdc4rjDXHstcHYVOnMTiVPlMZh46hq+6ZedTOZv/lZehv5q1t3dD3P+KTKfcqiS+yDG5RwTvpZm0kphn0SYn2Y6zxtAIe0ixtY7ONBWmfOrjLHOY+rLXNJa4GCnuHA2IPxfKEFhM32UoxDD4Z7jTtoTAbLSt2P2cQO8czgg2RB1lkDWlziA0Akk7gBtJKCtOU2eGvfVzGjqNVT6Vom6qF3AGwEl7Cbm19/GgmHNLUV01EKnEZzI6azoWlkTAyIXs74touXXvt4gN21Bu6AgiPPfl5UUMlNBQy6qRzXSSHRjedAnRYLPabbQ72IIxbncxe4/7d+Yw09jzbI0Fn8Ir2z08MzPFkjZI3ocAfzQetAQRLnzyvrKB9GKKbVCRspfwI36RaY9Hx2m3jHdyoIu+FnGLX78NvQU+/6tBM2ZXLCXEKSXvqTWTxSWc7Ra0ljxdhswAcThu4kEioCAghnPXnAqqKqhgoZtURGXzcCN9y48AcNptYNJ2ecgjr4W8X/jD9TT/wCtBPWaXGp6zC4p6qTWSufKC7Ra24a8gbGADcORBksvsQkp8Mq5oHaEkcRcx1mmzhbbZwIPaEFcvhbxf+MP1NP/AK0D4W8X/jD9TT/60HeLO9i4IJq9LmMMFj02jB+1Bt+S+feUPa3EYWOYSAZIQWvaOUsJId2WQTlQVrJomSwuD43tDmObuLTuIQarnaxqejwuWelk1crXxAO0WusHPAOx4I3HkQQL8LeL/wAYfqaf/WgfC3i/8Yfqaf8A1oPrT54MWa65qg8ea6GGx+iwH7UG8ZIZ9NKRseJRNaCQNdFcBt+N7CTs5wexBNsUgc0OaQWkAgjaCDuIKDsgjPOH811ne5Tdx9MKm2+qWuU6iVL1MtkyZwnXy8L5Nu1/PyN7V76LTeNXz6Q1tfqvAt8us9EjwxhoAaAANgA4l0kRwxiHL1TNU5q6u91nD5EJYDKjBRKwyMHxjRfZ+0BvB5+RT9fpIu08UeqFLb9ZNquKavTLDZH4QJCZZBdrTZoO4uHGehaW26WK58SrpHT+2/umr4I8KnrPX+m8WV3o58ugWWRqWWeDAtMzBZzfHt+03l6QpO4aWKo8Snr3V9s1k01eFV0no0GdR6Vypm8gflZehv5qztvdD3P+KSqY7FVSH3QEFd8/+SWoqm1sQ+Ln4MoA8WYDf6wF+kHlQePMNlT3tXGmkdaKps0XOxswvoEcmlct+jyILKIIsz9ZWd7UYpYj8bU3Drb2wDx/pHg9GkghnNtkscRxCOEg6pvxk55I27x0uNmjp5kFtoYg1rWtAa1oAaBsAAFgAORB3QEFSc6mNd94tVSA3Y12qj6sfB2dJDj2oNexHDJINVrRbWxMmZzxvvon7CgsZmCxrX4VqnHhU8jo+fVu4bD95zfVQSWgIII7pj5TD+rP74kEe5PYPr8KxR4F3U7qWVvVJmZJ90gnqoNgzB41qMVETjZlRG6O3FrG8OM/dcPWQWZQEAlBT/L3FjWYpVStu7SlLIwLklrOBHYc4aNnOg7ZwsMbS176ZvzMcDDzv1LC89rnE9qCfcxPkSDrzfiOQZjOj5Gr/Qu/JBVDCYw6oha4XBkYCDuILgCEFsPg7wz+Bg+gg8WJ5qsLmYW96tjPE6JzmOB5dhse0FBXLLzJh2HV0lM52m0WdG61i6N3ikjiOwg84QTH3OWMOfSVFM431Lw5nMyS5IHrAn1kGez7+RJ+vD+I1BX3ICkZLidHHK0PjfM1r2u2hwO8FBZv4O8M/gYPoIMXjWaPDJ2ENg1D7Wa+JzgQeUtJ0XdoQVrylwV9HVzU0u10Ty243OG9rhzEEHtQWJzC4w6fCQx5JdTyOiF9+hYPZ2AP0R1UEjoI0zhfNdZ3uCm7j6aVTbfVLW6ZQ6pX6YyknIaK1Nfjc8k9lgFd2ynFnPvLn91qzfx7Q2OV4a0uO4Ak9i36pxGU2mMzhG9Zj08jy7WOaP2WtJAA4ulcxd1t2urOcOrs6CzboxMZ+21ZI4s6ZjmyG7mW28oO6/PsVjb9TVdpmmrrCLuWkpsVxNPSWwEKimvPQUoiYGN3AuP0nE/mvO3biinEPu5cm5VxS+eL1mqgkkAuWjZ0nYL9q+NRd8K3Nfs+9Pa8W5TR7o5ficznaZlfpcxIHYFzM6m7NXFxS6unSWYp4IphvuTOIOmgDn+MCWuPKRbb7CF0OivTdtRMua12nizemmOnV7quMOa5p3EEHtW1XHFTMNairhqiYQ5Uttfm2Lk+k4dfnMMzkF8rL0N95Vnbe6Juf8Ul024dCqpD7oCDEZWYCyuo5qaXdI3gnja8bWOHQQEFP62klpah8bwWSwyFp5WvYd4PSLgoLWZEZXx1eFsq5HBpY0io/kkjHDvyXFnDmcEFZctson19dNUP3OdaMebE35NvTbaeclBYbMzkj3jQB8jbT1FpJLja1tvi2dgJPS4oN/QEGDy3xnvPD6qovZzI3aF/3juDGPpEIKi4Nh7qiphhbculkYwcvCcAT2XugmLuhcnmxwUE0TbMiHexsNzQ0GL2aLh2oMF3PeNarEnwOPBqIyB6SO7m/d00FkUBBBHdMfKYf1Z/fEg+Hc80bZo8VieLtkihY7ocJwfegi28lDW7NktPPsv50T+PmOiguRh1Y2aGOWM3ZIxr2nmcAR70HoQa1nIxrvTC6uYGztWWR8usk4DSOguv2IK6ZocG76xemaRdsZMz+iPaPvFqDtnl8uVvWj/BjQTbmJ8iQdeb8RyDMZ0fI1f6F35IKpYJ/wCmn9LH/eEF1kBBXfukGjwhTHj73F+jWPt+aD1dzV/6a3k1Uf8Acbfmg33Pv5En68P4jUEB5s/K9B6diC3qAgrDn7A8NSW/dQ36dH/4g3ruaj/1a3k1sf8AYb/kgmRBGecL5rrO9wU3cfTCptvqlrtModS/SkXISoBhczja4nsdu+0FWtruZtzT7Sg7tbmLsVe8NneLgg8ewqnMZjCVE4nLRKvJGYOOr0XN4ttjbnuufu7Xdir9nOHR2t2tTTHHmJe7AI+83Sd8uYzSAsNK5Nr8QWxpKfKzPizEZ+2travNxT4MTOPplTlRTeefou/Rbc7jY92p+maj4/64/wCU03nn6Llj9Rse5+maj2/1hcpco2Sx6uG5BI0nEW2DiAWjrdfRco4LahoNurt1+Jc/6aspErU80h5H0xZStvveS/sO77AF023W5osxnvzcruVyK7847cmSrZA1j3HiaSewLbuTw0zLTt08VUQhyo271ykTmcuwmMRhmsgvlZfV95Vnbe6Juf8AFJdNuHQqqO+6AgIIK7obJOxjxCJuw2jqLcvzTz9rT6qCJ6DKGeGlqKWN9oajQMg23uw3FjxX3HlACDaMzWSXf2IB0gvBT6Mkt9znX+KYektJ6GlBaVAQEEOd0fjWhTU1K07ZXmV/Uj2NB6XOv6qDSswWDa7FRKRdtOxz/XcCxnvcexBNmdPB++sJq4wLuawysHHpRcIAc5AI7UFWsnMUNNV087d8cjHnnaDwh2i47UFzaeYPY17TdrgHNPKCLj3oPoggjumPlMP6s/viQdu5n8fEein98yDWM/GC6jFXSAcCoY2UdccF/wBoB9ZBK+YjGu+MJbG48Kne6I9Txo/sdb1UEioIU7pHGrR0tI0+MTM8czeCy/aXexA7m7BbR1VW4bXEQsPM2zn27S36KCO88vlyt60f4MaCbsxPkSDrzfiOQZjOj5Gr/Qu/JBVLBTapgv8AvY/7gguX4Th/fRfTb+qDwYrlZRU7S6eqhaBxaxpceYNBuSgrDnMypGI4g+dgIiDRHEHb9Bt9pHFckm3OglPub8KLaeqqHCwke2Nh5RGCXEdrrdiDZM+/kSfrw/iNQQDm3eG4tQlxAAnYSSbADnKC2nhOH99H9Y39UGKxvLahpWF09VELDxWvD5DzNY25JQVXyzx811dPUkFokdwGne2NoDWA8+iBfnugnvufcKMWFGRwsZ5nPbssdBoDG/a1x7UEmoI0zhfM9Z3uU3cfTCptvqlrlModS9S3HIOBxme8EhrW2P8AMTuHZa6obXRM3JqTt2riLcU92+BXXPNaypx4xfFRHhkcI+aDyc6ma/WTa/ZR1Vdv0MXf319P/rSXkkkkkk7ydpKgTMzPPm6KKYp5Q4ssc2SyyOLLBD60pYHt1gJZfhAbyO1fduaYqia+j4u8U0TwdUoYfUMkja6LxSNnNbitxLrLNdNdETR0cfet10VTTX1YjLOoLKVwAPCIaTyA7Tf2W7Vq7jXNNmcd21ttumq/GeyNJ1z9LpamZyC+Vl6G+8q1tvdC3P8Aikum3DoVVIfdAQEGg56sejpsKmY8Bz6gGGNp5T4z/VG3p0UFWkE59znlEwNnonBrXk66MjfILBrwedtmkcxPIgnBAQEFVM82Nd84vPom7IbQN27Pi76f3y72IJX7nnBtVh0k7hwp5To+jj4I+9poJTc0EEHaDsPQgprlhhHelfU0/FHK4N6h2sP0S1BZPMzjPfOD09zd8IMD+bV7GfcLEG8III7pj5TD+rP74kHbuZvHxHop/fMgz/dD4JrcPjqGi7qeThHj1UvBd94R/ag0nueMa1WISU7jsqI7t2/ORXcLerp+xBYxBU/O9jPfWL1LgbtjIhZ0R7HfeL0Fis2+C954XSQkWdqw+Tl1knDcD0F1uxBXbPL5cretH+DGgm7MT5Eg6834jkGYzo+Rq/0LvyQVGa0kgAXJ2ADeTzIMn/xys/hKj6iT/FBy3JqsJsKOpJ5oJf8AFBuWSOZ2uqXtNSw0sNwXGS2tI4wyPeD1rdu5BY7BMJipKeOnp26McbbNHHykk8ZJJJPKUGmZ9/Ik/Xh/EagrDBC57g1jS5xNg1oJcTyADaUGQ/45WfwlR9RJ/ig7xZL1riA2jqSTxCCX/FBvuRWZiqnka+vHe0AILmkjXPHIAPEvynbzILE0dKyKNkcbQ1jGhrWjcGgWACD7II0zhfM9Z3uU3cfTCptvqlrlModS/SkjIWICnJ43PP2WAV3bKcWs+8uf3WvN7HtDZJH2BJ4gT7FQqnEZTaYzOET1M5ke57t7iSe1cfcrmuuap7u1tURRRFMdIe7AsLNRLo3s0C7jx25Bzr30em8evh7NXW6ry9vijrLbBkhT/wA/0lZ/S7H3+Ub9W1H1+HP/ABGn/n+l/wDifpdj7/LH6rqPr8PBjmTkMUD3s0tIAWu643gbu1a+q0Fq3amqnOWxpNwvXb1NFWMT9NPURfj6b3kKf+u70h/tauh2r/h/7c1u/wDzx/UMtitOJInsPG0+3iPtW9foiu3NMtCxXNu5FUIgqAuWp5cnXVTnmzWQXysvQ33lWdt7oe5/xSXTbh0KqkPugIOHHYgqlnZys8IYg8sPxEN4oeQgHhP9Yi/QGoNqyOzY98YFUTuaO+ZuHS33hkW4c2mdIdGiUEYYHiklJVRTxXbJE8Osdl7HhNdzEXB6UFw8AxaOrpoqiE3ZI0OHKL7wecG47EGQQY3KTFBS0dRUO3RRvf0kDgjtNh2oKZTzOe9z3m7nEucTxuJuT7SgnnJzPLhtLSQU7Yay0UbWXEcO0gcI/LcZue1Bkfh6w79xWfVw/wC5BEOdLKSmxCu75pGSsDo2tkErWNJe24uNB7rjR0R2IN17nDGtGoqaVx2SMErBxaUZs7tLXD6KCfkEEd0x8ph/Vn98SDt3M3j4j0U/vmQTHlJhYqqOop3bpY3s6CRwT2Gx7EFRMn8QfRV0E21roZmlw47NdaRvaNIdqC22UONtp6CaqBu1kJkZ/MS34sDpJaO1BVXILCjWYpSxOu4OlD5Cbm7GcOS55w0i/OguCEFUM8vlyt60f4MaCbsxPkSDrzfiOQZjOj5Gr/Qu/JBVLBP/AE0/pY/7wgusgICAgj7Pv5En68P4jUEB5s/K9B6diC3qAgICAgjTOF8z1ne5Tdx6Qqbb6pa5TqHUv0pKyIfemA817gfsI96u7bVmzj7c9ulMxfz9Ngnj0muaeMEe3Yt+qOKmYT6ZxMSi+tw6SJ5Y9puNgIBIdyEHjXKXdPct1TTMOvs6m3coiqJbfkXhr42PfINEvtYHfYcZ5N6s7bp67dM1Vd0PdNTTdrimnnhsqqJT4UdSJGaTd13D6Li0+5eduuK4zH2+7lE0Twz9Pli9JrYJIwbFw2dI2j3L41FrxLc0PvT3fCu01+yN5MNma7QMb9LmaTfoPGuZq012KuGaXWU6uzVTxcUN9yYw50EAa/xnEuI5LgbPsXQ6KxNq3iermtfqIv3eKOnR76t4a1zjuAJPYtq5VimZatEcVUQhypde55dvtXJ5zOXX4xGGZyC+Vl6G+8qztvdE3P8Aikum3DoVVIfdAQRznvys7zoDDE609RdjbHa2P5x3s4PrcyCv2RWTzq+ugp23s515D5sTdr3ez7SEFwaSmbHGyOMBrGNDWgbg1osAgrRnwyV7zxAzRi0NTpSNtubJf41vtId63Mg2PuesrNCR+Hyu2PvJT3O54HxjB0gaXqnlQT0gijuh8a1WHx0wPCqJAXD+nFZx+/q0EG5JZMzYhUinptEP0XPu8kMDW2uSQCeMDdxoN3+AnEv3lL9ZJ/qQPgJxL95S/WSf6kGNykzSV1FSyVMroHRxgFwje8vsXBtwCwDZe527kGAyBxnvTEqWcmzWyAP9G/gvv2OJ7EFwwUEEd0x8ph/Vn98SDt3M3j4j0U/vmQTqgqnnkwbvbF6gAWbLadmzikvpfeDkGy5T5VGTJShiB4b5NRJt26FPc/6Sg9Xc4YNpT1NU4bI2iJh/mftf9gH0kE+oKoZ5fLlb1o/wY0E3ZifIkHXm/EcgzGdHyNX+hd+SCqWCf+mn9LH/AHhBdZAQEBBHuffyJP6SH8RqCBM2fleg9OxBb1AQEBAQRnnC+a6zvcFN3H0wqbb6pa5TqJUvR0bRkniwglIf8m+wJ808R6OVbWg1PhV4q6S1Nx0s3qOKnrCRWOuLhdFExMZhzGMTiXJCTA5WRhcpMYEMZAPxjgQ0cn8xWjrdVTZox3lvaHSVXq8z0jqwOR+MCNxikNmuN2k8TuMHpU/btVwTwVd1PdNHNceJRHTr/TdwrsTlzzlZHBQanlnjADDCw3c7x7fst5Ok+5Sdx1URT4dPXur7ZpJqq8WqOXb7aBUKNSu1M1kF8rL0M95Vrbe6Fuf8Ul024dCqpD7oOk0oY1znkNa0FzidwAFyTzWCCoucTKg4jXyz3OrB0IWn9mJvi7OU7XHrIJj7n/JTUUrqyUfGVGyO/wCzC0naOsdvQ1qCWkGo50cl+/8ADpY2i8rPjYeXWNB4PrC7e1BVOhq5IJmSxkskjeHNPGHNN9vs3ILgZHZQMrqKGpZbhtGmB+xINj29hv2WQV7z7Yzr8WewG7KdjYhyaXjPPtdb1UG29zbhH/rqnDzYWG3rSW+4gnFAQeLG8PbUU08Dt0kb2H1mkfmgpdVQOje9jxZzHFrhyOabH7Qgtzm3xnvvC6WYm7tWGP68fBd9rb9qCLe6Y+Uw/qz++JB27mbx8R6Kf3zIJ1QQz3R+C6UFNVtG2Nxief5H7WE9Dmkesggh9U8xtjLjoNc5zW8Qc6wcR06I9iC0mZnBe9sIguLPmvO/l+MtoX9QMQbygqhnl8uVvWj/AAY0E3ZifIkHXm/EcgzGdHyNX+hd+SCqWCf+mn9LH/eEF1kBAQEEe59/Ik/pIfxGoIEzZ+V6D07EFvUBAQEBBGmcQfJdZ3uCnbj6YU9t9UtapyodS/S9rV5PZmsJyilgAaOGzzXcXVPEtyxrrlqMdYaOp263eni6Sz8eWrLcKJ4PMQVvxu1HeE6dnrzyqh5K3LJxFomBvO43PsXjd3WqeVEPW1s9MT++rP8ATWZ5nPcXPJc47ydpUquuquqaqp5rFu3TRTw08oh1JXy+ss1heU8sQDTaRo3Bx2gczlQsbjdtxiecJ2o221dnMcpZcZbNtthdfrC3uW5G7U/Fpfo1faqPwx2IZXSvBEYEY5b3d2HiWve3O5XGKeTZsbTbpnNc5a3I7jJJJ2kneVNzM85VIiIjk8lQvSl51SzWQPys3Q381a27uh7n/FJdOqiQ+6DUc5uF1lVQup6DQBlOjK579G0XG0bDfS3Hmugh3Dsx1eZo9eYRFpt1hbIS4MvwtEaO+10Fi6SmbHGyONoaxjQxjRsDWtFmgdAAQfVAQQTl7mbqZq+aah1QhlOnovfolsh8cABp2X29qDZM0eSeI4aZ46gROgkbpNDZblszd1ho7nDYeqEGhYjmbxWaaSV5py6R7nu+NO9xJP7POgmfNtk27D8Ohp5LawaTpS03Gm5xOw8dhYdiDaEBAQQLlzmerJ8RqZqTU6mV+sbpPLXaTwDJcWP7Zcg3nM9kxWYdTzwVmr0TIJIix+ltc0NeCLC3iNPaUHgzzZC1WJPpDSau0TZQ/Tfo+OWWtsN/FKDnMzkNVYa6rNXq/jRFoat+l4hk0r7Bbxwgk9BgsuMD79w+pphbSew6vS2ASNs6Mk8Q0mhBBNNmOxEvaJDAGFw0yJCSG34RA0dptdBZCGIMa1rRZrQGtHIALAIO6CCs4eamvrMTqamDU6uQsLdKQh3BjY03Gjs2tKCSc1+T8tDhsVPUaOsa6QnQOk2znkjbbkKDIZbYW+qw+qp4baySMtbpGzbm288SCC8OzLYkyaJ7tRZr2ONpTezXAn9nmQWQQEBAQannQyfmrsNkp6fR1jnRkaZ0W2a4E7bHkQRZkZmixCmxClnl1OhHK17tGQk2G+w0dqCf0BAQEBBG2cVvAjPI/wB7T+in7hH7I/tR22f3z/TVKd6iVQv0S9sb15TD1iXfSXzh9cTnSTBkDkMmkmGcmkmDiNJMMcRppwmTSTBl0c5ZiGJl5Kh69KXnVLYc3reFMedo96t7dHKUHc55xCSqfcqSW+yAgICAgICAgICAgICAgICAgICAgICAgICAgICAgICAgICAgICDUcrMM10Tm7jvaeQjcvG/a8SiaXtYu+HXFSOnYdMw2cwnnG0KNc0lyOy5b1lqe7u1j/Md7CvCdPc+MtiNTb94d9F/mu9hWPL3PjL68zb+Rov813sKeXufGTzNv5QaL/Nd7Cnl7nxk8zb+UObP813sKx5e58ZPM2/lBZ/mu9hTy9z4yeZt/KDRf5rvYU8vc9pPM2/lBZ/mu9hTy9z2k8zb+UOLP8x3sKz5e58ZPM2/lDqWv8x3sKz5e58ZfM6m38nQUEzzZrD27AvW3pLk9njc1lqO7fckcK1MYB2uJ0nHivzK1p7PhUYQ9Te8WvLcYRsXu130QEBAQEBAQEBAQEBAQEBAQEBAQEBAQEBAQEBAQEBAQEBAQEBAQeSqp7oMPUYUDxIPK7BuZB18C8yB4F5kHHgXmQPAvMgeBeZA8C8yDkYNzIHgbmQcjBeZB6IMJtxIMxS0tkHtAQcoCAgICAgICAgICAgICAgICAgICAgICAgICAgICAgICAgICAgIOCg+BQcWSRxZYCyDgrI4RkQEHLUlh2ssBZZZctRh92oOUBAQEBAQEBAQEBAQEBAQEBAQEBAQEBAQEBAQEBAQEBAQEBAQEBB//9k="/>
          <p:cNvSpPr>
            <a:spLocks noChangeAspect="1" noChangeArrowheads="1"/>
          </p:cNvSpPr>
          <p:nvPr/>
        </p:nvSpPr>
        <p:spPr bwMode="auto">
          <a:xfrm>
            <a:off x="1828800" y="14347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MX" sz="1350"/>
          </a:p>
        </p:txBody>
      </p:sp>
      <p:sp>
        <p:nvSpPr>
          <p:cNvPr id="11" name="AutoShape 28" descr="data:image/jpeg;base64,/9j/4AAQSkZJRgABAQAAAQABAAD/2wCEAAkGBxQTEBQUEBAQFRAUFBAQFBUUFRQUFxQSFRQWFhQUFBQYHCggGBolHBUUITEhJSkrLi4uFx8zODMsNyotLisBCgoKDg0OGxAQGy0kICUtLCwsLCwsLCwsLCwsLCwsLCwsLCwsLCwsLCwsLCwsLCwsLCwsLCwsLCwsLCwsLCwsLP/AABEIANIA7wMBEQACEQEDEQH/xAAbAAEAAQUBAAAAAAAAAAAAAAAABgECBAUHA//EAEIQAAICAQEFBAYGCAYBBQAAAAECAAMRBAUGEiExE0FRYQcicYGRoRQyUrHB0SMzQlNigpKiFSRDVHLhFoOTssLx/8QAGgEBAAIDAQAAAAAAAAAAAAAAAAMFAQIEBv/EADQRAAIBAgQDBgUEAgMBAAAAAAABAgMRBAUSMSFBURMUImFxkTJCgaGxI1LR4TPBFfDxNP/aAAwDAQACEQMRAD8A7jAEAQBAEAQBAKQCmYAzAKgwBmAMwBmAMwBmAVgCAIAgCAIAgCAIAgCAIAgCAIAgCAIAgCAWkwDG1msStS9jqiDqzHAmJSUVds2jFydkRnU+kPRqcB7H80Q4+JxOaWMprY6Y4Kq+RjH0k6XuTUf0gfjNe/U+jNlgKnVFV9I+m+xeP5R+cx36n0ZnuFTqj1X0h6Tv7Yfyf9zPfqXmY7hV8i8ekHR/btH/AKbTPfaXV+xjuNby9z1TfzRH/WYe1H/KZWMo9TXuVboeq77aL/cD3q/5TbvdLqY7pW/aei746P8A3Vf9w/CZ71S/cY7rW/aeyb16Q9NVT/VMrEUn8yNe7Vf2s9V3i0x6amn+sTbtqfUx2FT9rPVdt0HpfT/WsdpDqjHZTW6Z6rtKo9Laj/Ov5zbXHqa9nJcvseg1aHo6f1L+czqXUxpfQvF47iD7xM3Fi8NBguDQC6AIAgCAIAgCAIAgCAIBQwDwteAcj9JW0Gt1fZZ/R1KuB3F2GSx+QlVjJt1LdC3wVNKnq5sjNdU4WzvUTbaHYb2jKlMeZmVFy2DlGO5l/wDi9vinxmezka9pAtO7N3gn9QmOzmbdpAsO7l32B/UI0TGuBad3rv3fzX85jRPoNcOpYdgXfuj8V/OY0z6GdcOpadg3fum+X5xpl0GuHUp/gV37lvgI0y6DVDqWnYlv7l/hGmXQXh1LTsWz9y/9MxZ9DN49Sz/B7P3L/wBJiz6Dw9Sv+E291VnwMz4uhjw9QdmXDolw9nEJm8vMw1HyLV12pqPq36hCO7jf/wCJOJJGrKOzZHKjCS4pHQfR/vXZqC1OowbUXjVwMF1zg8QHLIyOcs8LXdTwvfqVWLwyprVHYnamdhxF0AQBAEAQBAEAQBAEAo0AwdU3KAce3uT/AD1x8Sp/tEpMZ/lZfYLjRiYVVc4mzuSNhorWrOVOPuM1VRrY2dNS3JBpdsKfrjhPynRHEJ7nPPDSWxnpqUPR1+MlVSL2ZE6clyPQMviPjM6ka6X0HEPEfERdCzK5HiIujFmMjxEXRmzGfMRdCw+EzcxYRcWHvEXFi1rAOrAe+YckjOhs12t2uqjCes3yHtkU66WxLDDye5FNaS7Fm5kyBSu7nQ4WVjYbhcteuP3dufZwzvwL/V+jK7Hq1L6o7DQeUuSkPaAIAgCAIAgCAIAgCAUaAa/WdIBynfGvGsY+KoZSY5Wq/Qvcvd6S9TApWV8iyijMRZG2SpHqFmtzaxXhmLmbFeGLiwx5mNQsVx5n5xdiwwfExdiyK8/ExdiyHPxMan1GlAZ7ic+WZnU+RjSi81P4WfBpnx+fszC0X3XueRHnNbm2ksZZm5hoxb1kkWRyRsNyU/zmfCt/ngS0y/8AyX8ipzJ/pW8zrGm6S5KMyIAgCAIAgCAIAgCAIBRoBg6scoBzHfivGoQ+KY+BlRmK8afkXOWO8GvM1NIlXIt4GYkhZKj1E1ubki2Juw1oD2kpWeg/aYePkJZYXLpVUpVOC+5V4vM40m4U+L+xLdJsOiserSmfFhxH4mXFPCUafwxRSVMZXqfFJ/gy20dZ61pj/iv5SXsoPkvYh7Wf7n7mr2huzRYOScDeKcviOhnLWy+jUXBWfVHZRzKvTfF3XRkM2vsizTthxlT9VxnB8j4GUWJws6D8W3U9BhcZTxEbx36czAxOY6zebA3dN+HsytPdjkz+zPQecscHgHW8cuEfyVeNzFUfBDjL7L+ya6PZtVQxXWo88DPvPUy9pYenTVopI8/VxFWq7zk2ZXBJiE1O1t3qrhnhCWdzqAPiO8TjxGCpVVtZ9UduGx9Wi97rozn20tE9NhSwesO/uI7iPKedq0ZUpuEtz0tGvCtDXDY1l8RMyNtuGmdRYfBFHxb/AKlvl3xSfkUuaPwxXmdQ0w5S3KY94AgCAIAgCAIAgCAIBRoBh6oQDnW/1fOpvNl/GVmZLhFlplj4yRHqJTsvImYkhZMiSbo7JF1hdxmuvHL7T9wPkOs78vwyqz1S2X5K7M8U6MNEd39kdBAnojzRWAUzAuVgGPrtIttbI4yp5ezwI85HVpxqRcZbElKrKlNTjuiBaHYhbVml84QlmPig6fHl8552lg28R2UuX4/s9LWxqWG7aO729f6Oh1oAAAAAAAAO4DpPSpJKyPLttu7Kk46zJg8qtUjHCuhPgGBPymkakJbNM3lTnFXkmvoepm5oRzfXQh6DYB69fPP8J5MPxlbmVFTpa+aLPK67hW0PaRzfUyjiegkb/wBH1fr2nzrX5Mfxl1lsfifp/soc0d3Fep0igcpaFUe0AQBAEAQBAEAQBAEAoYBjagcoBAt/q/0SnwsHzBnDmCvST8ywy2VqrXkRGgyikegiZ1ciZKjpW6FAXSV46txOfeT+Ano8vio0I+Z5nMpuWJl5cDeCdpwGh3o20aFVa8do+cEjIVR1Pt5yvx2LdCKUd2WOX4JYiTcvhREF23qA3F29mfM5Hw6SkWMrp31MvngcO420Im+7u1fpFWWADqeFgOme4j2y/wAFie3p3e64M85jsL3epZbPY2xnYcZippALms/aZFT3Ak/jIlTSqOfNq3sSOq3TVPknf3MqSkZDN9toNxrSCQvCHbHLiySAD5cpR5rXlqVJbWuy+yjDxcXVa43siMU2FGDIeFl5gjl0lRGbg9UeDXQuZwU04y4pnU9Hdx1ox/aVW+IBnsKctUFLqeLqx0TcejZibdA+jXZ6dm/3SPE/4ZehJhf88PVHI9QZ5iGx6uZK/R4nqOfF/uUfnL7Llam/U89mT/VXodAq6SwK49IAgCAIAgCAIAgCAIBQwDwvHKAQzferOmfyKt8DOXGq9FnXgXauiB0GefZ6SJn1yFkyOlboXBtJX/DxIfcT+c9Fl8tWHj5cDzGZQ04mXnxN7O44SJ78aBm4LVBIUFWxzwCcg4+Mp81oSlpnHluXWUYiMdVOXC/FEOzKO56Al+4R5XDzT7jLvKNpFBnW8PqSxrVHVgPaRLhyS5lKot7I8m1tY621j+Zfzmjq01zRuqNR7RfsY2o21Qoybk9gOSfYBI54ujBXckSwwdebsov2IBtjX9vc1mMDkqjwUZxnz7/fPN4qv21Vz+i9D0+Ew/YUlD/tzFopLuqL1YhfiZDGLlJRXMnqTUIuT5HVaa+FQo6KAo9wxPYRVkkuR4mUtUnJ8zSb46jg0r+LlUHvOT8hOPMammg/Pgd2W09WIXlxOX6kygiejkTX0fJ/lwfF3Pzx+E9BgF+ivVnm8wf67+hOEnacJfAEAQBAEAQBAEAQBAEA8bYBF96auLT2j+BvlIq6vTkvImw7tVi/M5rpjPNM9REz6jIWTRJRudtUVWGtzhLCMHwfu+PSd+XYlU56JbP8lfmeFdWGuO8fwT8T0J5sEQDT7Z19OnXLIhc/VUAZPmT3DznFia9LDq7SvyVjtwtCtiHaLdlu7kO1u3brCfW4F+zX6o956mUVTG1anOy6Lgego4CjTW131fE1rHPUk+0zmbb3OxJLYpiYMjEArAN/uf2QuzY+Lfq1gjlz6nPj3Syy3slUvJ+LkVOa9s6doLw8yeT0J5sgm/uqJtSvBCqvF/yLd/uxiUWaVG5qHI9BlFJKnKfN8PQhepM4YFjNnQNxa8aWvzDN8WM9HhFajE8xjHevIl6zpOUugCAIAgCAIAgCAIAgCAeVkA0e2K8ow8VYfETWSumbRdpJnJqOXL3fCeYkuR6uDubCqQsnRId0NJ2mpXP1UBsPtHJfmflOrL6Wuur8uJx5lW7PDu274HRxPSnlzw1+qFVbO3RQT+QkdWoqcHN8iSlTdSahHmcx1mra2wu59Zj8B3AeU8nVqyqycpHsKNGNGChHkeMjJTYVbD1DDIofB8cD7zOqOCry2gzllj8PHeaMhN19Sf8ATUe11kiy7EPkvcheaYZc37MyE3PvPU1D3k/hJFlVd72RHLN6C2T9jUbS0RptNbEEjByOnMZnHXoujNwb2O7D11WgppGPX9ZcdeJce3Mjj8S9USytpZ1kdJ7JHhyJb/0A11v3hivuYZ+8SpzWmtMZ8729y4yeb1yh5X9jnerMqYlxI6dulXjT1D+BPmMz09BWpxXkjyuId6sn5klWSkJWAIAgCAIAgCAIAgCAIBY8A1O0FgHIrk4bXXwdx855qsrTa8z1NB3hF+SMukzlkdUSaej9fWuPfise4ky0yleKb9Cpzl+GC9SarLsoiPb82404X7TqPhlvwlZmsrULdWWuUQvXv0RBZ549Ijf7l6VXvZmAPZrxD2k4z98ssrpqVVt8kVeb1XGiormye4nojzRTMwCpmQc93wqI1TEjkwUqfEAYP3TzeZRartvnY9Rlc4vDpLdXua/ZOka25FUZ9YMT3BQckmcuHpSq1FGJ1YqtGlScmdRnrjxhEPSBqMV1p3li/uUY+8ypzWdoxhz3LnKIXnKfJKxznWnkZUx2LebOu7CrxWo8FUfKerirJHkpu8mzciZNSsAQBAEAQBAEAQBAEAQCxhANbrxygHJ9tJw6q0fx5+IBnnsXG1WS8z0mDlejEUGcUjviS/cLUYudCfrqCPap/I/KWGVTtUceqKzN4XpRn0f5J4svjz5gbc2aL6imcHIZT1ww/Cc2Kw6r09Lduh04TEvD1Na+pCjuzqeLHZj/AJcS4++UX/HYjVa33X8noP8Ak8Ppvq+zJbu7sb6OhyQbGxxEdOXQDylzg8IqEeO73KPHYx4ifBWS2/k3BM7DiI4m3F+ntWW9QqKge7tASfxx7pWxxi726fK1vqWjwUu5qpbje/0JFmWZVnjq9IlgxYisvXBGZHUpQqK01ckp1Z03eDsU0ujSsYrRVHkMRClCmrQVhUqzqO8236l2qvVFLOQFUZJmZzUFqlsawhKclGK4s5ft7aJvtZzyX6qDwUdPees8xiK7rVHL29D1eFw6w9JQ58/U0Nq5ZR4so+JmaSvJIVnaLZ2PZi8p6k8lc2IgFYAgCAIAgCAIAgCAIAgFrQDA1o5QDlm9iY1Z/iVT+EpMerVWX2XO9G3QxaJWSLWJsNDqGrdXQ4ZTkfiPZiYhUdOSkuRmdNVIOEtmdM2PtVL0ypww+sp6qfy856fDYmFeN479DymJws8PLTLbqbGdBzFMQBAI5vHvEKwa6iDaeRI6J+Z8pV43Hxppwh8X4LTAZfKq1Oa8P5IN/wDvv8Z589LZEp2NvYVAXUAsByDjrj+Id/tlvhs00rTV9ykxWVanqo8PI3ybyaYj9eo8iGB+GJYrMMO1fWiueXYlO2hmLq97qFHqcVjeABA+JkNTNKMV4eJLTyrESfisiJbZ2zZqD65wg5hB0HmT3mU+Jxc678W3Qu8Lg6eHXh4vqae0yBHSzG0ScWpqHjYnyOfwnbhY3qRRw4uVqUn5HYdnj1Z6Q8uZ0AQBAEAQBAEAQBAEAQBALTAMTVDlAOZb814vQ+KEfBpUZjHxplzlkvBJeZqdOZUyLiJlpI2TIydPeyMGRirDoQcGYhKUJaouzMThGcdMldG/0u99yjDqlnn9U+/HKWFPNK0V4kn9itqZRRk7xbX3Mh99X7qF97n8pK83nygvf+iJZLHnN+39mr1+8d9owX4VP7KDH93WclbH1qnBuy8jso5dQpcbXfmanM4zuBMC5TimRcpxxYwU44sYuWs8zYxcxrrZIkaORkbqUmzWIcckDOfgQv3yywEL1U+hV5jUtSa6nXNGuFl4UBkwBAEAQBAEAQBAEAQBAEAoYBjagcoBzr0gV8qm8GZfiMj7pXZjHwplnlkrSkiNUNKWSL2LMxGkTJUz1DzWxsmV44sZuU44sYuWmyLC5Q2zNjFy03TOk11FhvmdI1Fv0jwmVG+xq5lRxnojfCSxw1SW0WRSxFOO8kei6O0/s49pE6IZfWfKxzTzGhHnc96d3rH+swA8hmdcMtfzSOSpmkflRM92thrSuFHXmSeZJ8zLGlRhSVolXWrTqyvIlda4ElIi+AIAgCAIAgCAIAgCAIAgFDAPG4coBD989AbKGCjLAhwPEr3fDM58VT7Sm0vU6cJU7Oqm9tjnFNsoJRPRxkZaXyJxJVIv+kDxmLXM6rF6sx6Kx9gMkjRnLZMjlXhHeS9z0XTWn9g+8iTRwNZ/KQSx9CPzHsmy7D1Kj4mTxyyo92kc8s1prZNmRXsNj1Y+4Yk8crXzS9jnlm0vlj7mVVu6O/iPtP5SeOXUVvdkEsyrvayM2nd0fYH3/fJo4WjHaJzyxdaW8mZ1OwvKTKEVsiGU5S3dzMq2IPCbGpl1bHA7oBm07OA7hAM6uoCAekAQBAEAQBAEAQBAEAQBAEAQCx1gGu1umzAIvr93K3Yk1Lnxxgn24kMsPSlxcSaGJqwVlIxU3aQdKx8MzVYWivlRs8XWfzMy6dhAdFA9gkqpxWyInUm92/cy69i+U3uaGVXsYeEAyq9kjwgGQmzR4QD3XRDwgHqumHhALxUPCAXhIBXEArAEAQBAEAQBAEAQBALbHCgknAAJJ8AOsw3ZXYMPS7Xpsxw2rz6Z9XPszjMjhXpzdoyRs4SW6M3MlNSsAQBAEAtZIB4tphAKfRRALl04gF4qEAuCwCuIAxAKwBAEAQBAEAQBAGYAgCAIAgCAIBa6AggjIIII8QesWBAt5NjmhXesfocMcY4k9bqLF5Y5/tAg9OspMRhJRndcV+Dvw8pVJKMeEiB7O9I+p0r9kLO0pUlUF3rZXuAs6nw/CW1OE3BSi/f/AEXNbBYeUlGunCb5r4X59PXb0Ok7A9I+k1GA7di/CD+kICHlzw/kc9cdJnXZ2krFViMqr0464+KPVcSYVWBgCpBUgEEHIIPQg98kKxq3Bl0AQBAEAQDyu1CoMuyqPMgTKTewNNq97tMn+pxH+D1vmOUlVCb5GNSNVZv4uf0dDt7f+pJ3V82Y1GMfSA3+2X/3CP8A6zPdX1MajL03pBqP62i5PNeFx8iD8ppLDSRnUiQ7N23Rf+puRm6lc4ce1DzHwkDTW5sbCYAgCAIAgCAUMAjGg21qcZupqsJZqylTCqyu1Rk1cFz4syBxBgwyMHAHObuKIIzlbibvZu00uB4MhlPC9bgrZW3g6HmPEHoRzGRNWmiWMlLYzZg2EAQBAEAQC1hy6QDlfpD9Hhfju0iAqeb0IqKRy6py5jy6jukcV2ctSt9b2X0RfYTM4ypd3r7df/U/c5HbRbSenJSfUJyw8cN+BnXrpVbxXiv5W9v7O1U8Thoxqw+BbRvd29bW+hLtzvSBdp+FVfjqHI1Pk8I68ueV7+nj0M5Z0Z0ruPFf99jM6OEzFao+Gp5f76/ydj3Y3v0+tAFbFbsZap+TDGMkHow59R8ojNMocZl1fCvxrh1WxIczc4RAEAjG9e8/0c9nVg3EZJPRAemfM+Eno0dfF7GG7HNtvbc4a3v1VljKpQYXDEljgAKSB4nr3Tqk40o3SNNzQtvZQAGenXIhx67UKFwehz2nT2TTvS6GdJi77bRIq0opdyl9ht4qSwZ6lCqAvQ59dxg948pFiJ6rWMpGx/8ALKLLwjpqqXtb1e2qCrljyBIckDmBnEkjiErJoxpK6/eGqq9qOz1dlqBS4qqVwMqD9sHlkDpNpYlJ2sNJds3blF9nAhur1CZYLYvY2eqMk1srHmBzxkHAPWYVWFR6WhZo6HufvjZ2yabWMG7T1aL+QJcD9VcOnEQCQw68xjOMwVqOjitjZO50GQGRAEAQBAEA03ZhdcQApW2rtrAQPUspZUrccuZZWx5dkMTb5SP5y3eLTlB9KpB7ekFmC9bqBzspb7XLJXwYDxMR6MTVvEt19zb0XK6qysCrAMpHQqRkEe6am6dz0gyIAgCAIAgFCIBDN8fR/Tq+KyrFeoPePqOf4wO/zHzkbg73i7MtsDms6CVOotUOnNen8HEt4d2rNPaUtQ12rnBXvGTgqehUyWniW3pnv1LmWFoYuPbYd2t0XG/Qw9lbasotUseGwDCsM4OQRjPcefSZr4WNRXW/JkVPGv8A+bFrh19P9nZNxvSGLStOqZQ3Cqraxxxt0PF3dOHn4kznvOnLTUXPf+Tix+VKMXWocY3bsuSOkZkxRFYBxzbxY6vUcf1u2cH2cuH+3hlnRtoViN7kI9It2NPTVnBtuJJPIBa1A9byzb/bIMU9kbRM7enb9H0e6qm5LntXsKq6ybMgkAEgDAwoyO/OJrUqRcNK3CTuarZGjevX6PTucto9O91g+xbaHuCj2G2kHzBkVON5pGXsbDeGvt9fs7Tlurm1s88JxjJ592KmkuI4zSRiOxibs7Xq+la++2+utrbQE434T2fG7HHlyqHumtGUYyvINcD10ln0rag1FWTp9NV2ZtIIFlnC4Cgnrzs/pWZX6lW6GyN7tA4QFfriyk1+Pai1Ozx58XDOmtbQ7mq3O8jpz6ytJADAGYBWAUzAGYBod4tiveVNVpq4gKrGUkOKxYlgNZ6cQKEYIwQ5m0ZW3IqkHLZm10TOUHagCwcm4fqkj9pfI9cd2cTV+Runw4kfOp+gulNTPbWcsunWt3sqrL9a2RcdmpOMPjAx63cd/i4kTl2bsvb/ALyJSDNCcrAEAQBAEAQBANVvFsGrWVdncDj6ysOTI2CMjx69DNZRUtzpwuKqYaprp/8ApwLfLdSzS2Gu1cqclGAwrrz5jzHeO6bUKzg9M9meptRzGhrgrNbx4cPP+yL6e5qXAYngyMN4DPQ/nO+rCE4NS4rk+a9SroVauDqaZO0X+Gd39Fm9p1CnT3Nl6140bxrBC4J8QWXr4yqp6oycJGub4CnTSr0fhk/Z7/c6HJijIfvnuu1zdvpwDbgB06doB0IP2gOXPqJ0Ua2jg9jVo5VtbYrXazTtYKuxoD9pVZnjLlmPCaivMck6yScHUndbGFwRsaKUTnXXVWfGuuus/FQDOhUoLZIxdlwReIsErDsArOEQOwGMBnA4iOQ7+4TKhFPVbiLlQo4uMJUbVSxUdlUMCUYKva8JZVy2OXcxmtSmmm0uITNNu/u8lGnCXV6ay4s7s/ZpbgHAVQzrnuJ/mkNKgreNGXLobXUalUUcRCr0VQOpP7KIo5k+AGZP4YLoa8WSzczdKyy1NTrKzXXWwsoobHG1g+rdcP2cZPCnUHmcEATirVtfBbG6ViU7/WsuzNUysVYVNggkEdOhEjp/EjWt8DI9uhtL6GdRp9RY5qSldo0s5LN9HZB2i5PXhbljzm81qs16ENKWi8W+VzS7B1N66/T6q17OPV0a7Vmsu3AKwpNCBe4AAH3ibSS02XIjg3rUnzTZ0LdfbLarRV6hkCtYrtwgkgcLMuMkfwyGcdMtJ1QnqhqNHs3aNuv0uk1Jqbs27c21VORzDFEIJIz9XMr8fRn2kLXcVe6Ts9uB24CtB0pN2Unazavz4mW9tadoFrvqvFNlicbM2QBgkesR8ZzSnCClaMoy0tq7/tnWo1JuN2pR1JOy/pHtsvZdT6etnaw2PWHJ7V8kkZJA4pvQw1OdGLk3dq/xPp6mtfEVIVpRjaydtl/Bibv6lnt0pdmJNF+ck88WEAnxOBIcDUnOVNyfyy+0rEuLpxjCppXzL7okO0dnV2gFwQyZKWKeF6z4qw6ezoe8GXWqyKZx1cDLpHIZOTgc/Hz5R6GxfAEAQBAEAQBAEAwdrbKq1FRrvQOh7j1B7mU9QfMTDipKzJaFepQmp03ZnHN7PRhqEs/yqG+ps4OQGXJ+qwJ5jn1+6SUakqTtui/ePw2KpPtvDP68fT+DG2Ds+7Z2p7MXldG71VPfgEV6nA4VcjpSXDhW6A9euSlK7PPVKjmtN3ZbI7tp0KqAzcRAAJxjJ8cTQ0PSAa/aexKNQP01Sse5ujD2MOYm0ZOOxixG9X6PkPOnUWL5OFsHx5H5yZYmS3MaUa9twLu6+k+1XH4mb968hpKDcC/9/QP5XPyyI70+g0mVp/R3n9dq3x4VIqf3NxH4YkbxE2NKJBsfdTS6ZuOqhe16dq+bLMeAdskDyGBIW23dmxu5gGHtjZyaiiymzi7OxSjcJwceRmU7O5rKKkrM1O29zdPqlpFvaDsV7NSjcJavABRz3g4E2VRo0nRjO1+RlazYFTXV38LF6arKUQEBCjqQVIPwmFJ2sZcE3qInRsfUV18FGj2jUgB4K12hSEXOTgesTjJ85JqXNr2IdEkrJP3N3upu29Gh09FtrrZWLOLsXIXL2F8dOeM4nNiKfayupNejsdeFl2MLOKfqrm2q2JWGLO1ljFDXmxi2EPUDwnPHBwu3Jtu1uLvwOiWKm0lGy434K3ExLd16yoAtvHAD2fr57PP2fykMstg0kpS4bcdiaOYTTbcVx34bnppdgqK6wzFbKgyq9RZOROTnn3zengoqEU+DjwvG6NJYyTlJpXT42dmZC7IGCGuvcMMYd+IdQcgEdeUk7qrNOUnfqzR4l3TUUvRGdRSEUKOgGBOiEFCKiiCUnJts9JsaiAIAgCAIAgCAIBQiAYes2XVbTZTZUrVWKUdT0ZT93jkd/OAeG72ltpp7G5y/ZE112k5aykAcBs7+MD1Se8rnvgG0gCAIAgCAIAgCAIAgCAIAgCAIAgCAIAgCAIAgCAIAgCAIAgCAIAgCAIAgCAIAgCAIAgCAIAgCAIAgCAIAgCAIAgCAIAgCAIAgCAIAgCAIAgCAIAgCAIAgCAIAgCAIAgCAIAgCAf/Z"/>
          <p:cNvSpPr>
            <a:spLocks noChangeAspect="1" noChangeArrowheads="1"/>
          </p:cNvSpPr>
          <p:nvPr/>
        </p:nvSpPr>
        <p:spPr bwMode="auto">
          <a:xfrm>
            <a:off x="1943100" y="15490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MX" sz="1350"/>
          </a:p>
        </p:txBody>
      </p:sp>
      <p:sp>
        <p:nvSpPr>
          <p:cNvPr id="12" name="AutoShape 30" descr="data:image/jpeg;base64,/9j/4AAQSkZJRgABAQAAAQABAAD/2wCEAAkGBxQTEBQUEBAQFRAUFBAQFBUUFRQUFxQSFRQWFhQUFBQYHCggGBolHBUUITEhJSkrLi4uFx8zODMsNyotLisBCgoKDg0OGxAQGy0kICUtLCwsLCwsLCwsLCwsLCwsLCwsLCwsLCwsLCwsLCwsLCwsLCwsLCwsLCwsLCwsLCwsLP/AABEIANIA7wMBEQACEQEDEQH/xAAbAAEAAQUBAAAAAAAAAAAAAAAABgECBAUHA//EAEIQAAICAQEFBAYGCAYBBQAAAAECAAMRBAUGEiExE0FRYQcicYGRoRQyUrHB0SMzQlNigpKiFSRDVHLhFoOTssLx/8QAGgEBAAIDAQAAAAAAAAAAAAAAAAMFAQIEBv/EADQRAAIBAgQDBgUEAgMBAAAAAAABAgMRBAUSMSFBURMUImFxkTJCgaGxI1LR4TPBFfDxNP/aAAwDAQACEQMRAD8A7jAEAQBAEAQBAKQCmYAzAKgwBmAMwBmAMwBmAVgCAIAgCAIAgCAIAgCAIAgCAIAgCAIAgCAWkwDG1msStS9jqiDqzHAmJSUVds2jFydkRnU+kPRqcB7H80Q4+JxOaWMprY6Y4Kq+RjH0k6XuTUf0gfjNe/U+jNlgKnVFV9I+m+xeP5R+cx36n0ZnuFTqj1X0h6Tv7Yfyf9zPfqXmY7hV8i8ekHR/btH/AKbTPfaXV+xjuNby9z1TfzRH/WYe1H/KZWMo9TXuVboeq77aL/cD3q/5TbvdLqY7pW/aei746P8A3Vf9w/CZ71S/cY7rW/aeyb16Q9NVT/VMrEUn8yNe7Vf2s9V3i0x6amn+sTbtqfUx2FT9rPVdt0HpfT/WsdpDqjHZTW6Z6rtKo9Laj/Ov5zbXHqa9nJcvseg1aHo6f1L+czqXUxpfQvF47iD7xM3Fi8NBguDQC6AIAgCAIAgCAIAgCAIBQwDwteAcj9JW0Gt1fZZ/R1KuB3F2GSx+QlVjJt1LdC3wVNKnq5sjNdU4WzvUTbaHYb2jKlMeZmVFy2DlGO5l/wDi9vinxmezka9pAtO7N3gn9QmOzmbdpAsO7l32B/UI0TGuBad3rv3fzX85jRPoNcOpYdgXfuj8V/OY0z6GdcOpadg3fum+X5xpl0GuHUp/gV37lvgI0y6DVDqWnYlv7l/hGmXQXh1LTsWz9y/9MxZ9DN49Sz/B7P3L/wBJiz6Dw9Sv+E291VnwMz4uhjw9QdmXDolw9nEJm8vMw1HyLV12pqPq36hCO7jf/wCJOJJGrKOzZHKjCS4pHQfR/vXZqC1OowbUXjVwMF1zg8QHLIyOcs8LXdTwvfqVWLwyprVHYnamdhxF0AQBAEAQBAEAQBAEAo0AwdU3KAce3uT/AD1x8Sp/tEpMZ/lZfYLjRiYVVc4mzuSNhorWrOVOPuM1VRrY2dNS3JBpdsKfrjhPynRHEJ7nPPDSWxnpqUPR1+MlVSL2ZE6clyPQMviPjM6ka6X0HEPEfERdCzK5HiIujFmMjxEXRmzGfMRdCw+EzcxYRcWHvEXFi1rAOrAe+YckjOhs12t2uqjCes3yHtkU66WxLDDye5FNaS7Fm5kyBSu7nQ4WVjYbhcteuP3dufZwzvwL/V+jK7Hq1L6o7DQeUuSkPaAIAgCAIAgCAIAgCAUaAa/WdIBynfGvGsY+KoZSY5Wq/Qvcvd6S9TApWV8iyijMRZG2SpHqFmtzaxXhmLmbFeGLiwx5mNQsVx5n5xdiwwfExdiyK8/ExdiyHPxMan1GlAZ7ic+WZnU+RjSi81P4WfBpnx+fszC0X3XueRHnNbm2ksZZm5hoxb1kkWRyRsNyU/zmfCt/ngS0y/8AyX8ipzJ/pW8zrGm6S5KMyIAgCAIAgCAIAgCAIBRoBg6scoBzHfivGoQ+KY+BlRmK8afkXOWO8GvM1NIlXIt4GYkhZKj1E1ubki2Juw1oD2kpWeg/aYePkJZYXLpVUpVOC+5V4vM40m4U+L+xLdJsOiserSmfFhxH4mXFPCUafwxRSVMZXqfFJ/gy20dZ61pj/iv5SXsoPkvYh7Wf7n7mr2huzRYOScDeKcviOhnLWy+jUXBWfVHZRzKvTfF3XRkM2vsizTthxlT9VxnB8j4GUWJws6D8W3U9BhcZTxEbx36czAxOY6zebA3dN+HsytPdjkz+zPQecscHgHW8cuEfyVeNzFUfBDjL7L+ya6PZtVQxXWo88DPvPUy9pYenTVopI8/VxFWq7zk2ZXBJiE1O1t3qrhnhCWdzqAPiO8TjxGCpVVtZ9UduGx9Wi97rozn20tE9NhSwesO/uI7iPKedq0ZUpuEtz0tGvCtDXDY1l8RMyNtuGmdRYfBFHxb/AKlvl3xSfkUuaPwxXmdQ0w5S3KY94AgCAIAgCAIAgCAIBRoBh6oQDnW/1fOpvNl/GVmZLhFlplj4yRHqJTsvImYkhZMiSbo7JF1hdxmuvHL7T9wPkOs78vwyqz1S2X5K7M8U6MNEd39kdBAnojzRWAUzAuVgGPrtIttbI4yp5ezwI85HVpxqRcZbElKrKlNTjuiBaHYhbVml84QlmPig6fHl8552lg28R2UuX4/s9LWxqWG7aO729f6Oh1oAAAAAAAAO4DpPSpJKyPLttu7Kk46zJg8qtUjHCuhPgGBPymkakJbNM3lTnFXkmvoepm5oRzfXQh6DYB69fPP8J5MPxlbmVFTpa+aLPK67hW0PaRzfUyjiegkb/wBH1fr2nzrX5Mfxl1lsfifp/soc0d3Fep0igcpaFUe0AQBAEAQBAEAQBAEAoYBjagcoBAt/q/0SnwsHzBnDmCvST8ywy2VqrXkRGgyikegiZ1ciZKjpW6FAXSV46txOfeT+Ano8vio0I+Z5nMpuWJl5cDeCdpwGh3o20aFVa8do+cEjIVR1Pt5yvx2LdCKUd2WOX4JYiTcvhREF23qA3F29mfM5Hw6SkWMrp31MvngcO420Im+7u1fpFWWADqeFgOme4j2y/wAFie3p3e64M85jsL3epZbPY2xnYcZippALms/aZFT3Ak/jIlTSqOfNq3sSOq3TVPknf3MqSkZDN9toNxrSCQvCHbHLiySAD5cpR5rXlqVJbWuy+yjDxcXVa43siMU2FGDIeFl5gjl0lRGbg9UeDXQuZwU04y4pnU9Hdx1ox/aVW+IBnsKctUFLqeLqx0TcejZibdA+jXZ6dm/3SPE/4ZehJhf88PVHI9QZ5iGx6uZK/R4nqOfF/uUfnL7Llam/U89mT/VXodAq6SwK49IAgCAIAgCAIAgCAIBQwDwvHKAQzferOmfyKt8DOXGq9FnXgXauiB0GefZ6SJn1yFkyOlboXBtJX/DxIfcT+c9Fl8tWHj5cDzGZQ04mXnxN7O44SJ78aBm4LVBIUFWxzwCcg4+Mp81oSlpnHluXWUYiMdVOXC/FEOzKO56Al+4R5XDzT7jLvKNpFBnW8PqSxrVHVgPaRLhyS5lKot7I8m1tY621j+Zfzmjq01zRuqNR7RfsY2o21Qoybk9gOSfYBI54ujBXckSwwdebsov2IBtjX9vc1mMDkqjwUZxnz7/fPN4qv21Vz+i9D0+Ew/YUlD/tzFopLuqL1YhfiZDGLlJRXMnqTUIuT5HVaa+FQo6KAo9wxPYRVkkuR4mUtUnJ8zSb46jg0r+LlUHvOT8hOPMammg/Pgd2W09WIXlxOX6kygiejkTX0fJ/lwfF3Pzx+E9BgF+ivVnm8wf67+hOEnacJfAEAQBAEAQBAEAQBAEA8bYBF96auLT2j+BvlIq6vTkvImw7tVi/M5rpjPNM9REz6jIWTRJRudtUVWGtzhLCMHwfu+PSd+XYlU56JbP8lfmeFdWGuO8fwT8T0J5sEQDT7Z19OnXLIhc/VUAZPmT3DznFia9LDq7SvyVjtwtCtiHaLdlu7kO1u3brCfW4F+zX6o956mUVTG1anOy6Lgego4CjTW131fE1rHPUk+0zmbb3OxJLYpiYMjEArAN/uf2QuzY+Lfq1gjlz6nPj3Syy3slUvJ+LkVOa9s6doLw8yeT0J5sgm/uqJtSvBCqvF/yLd/uxiUWaVG5qHI9BlFJKnKfN8PQhepM4YFjNnQNxa8aWvzDN8WM9HhFajE8xjHevIl6zpOUugCAIAgCAIAgCAIAgCAeVkA0e2K8ow8VYfETWSumbRdpJnJqOXL3fCeYkuR6uDubCqQsnRId0NJ2mpXP1UBsPtHJfmflOrL6Wuur8uJx5lW7PDu274HRxPSnlzw1+qFVbO3RQT+QkdWoqcHN8iSlTdSahHmcx1mra2wu59Zj8B3AeU8nVqyqycpHsKNGNGChHkeMjJTYVbD1DDIofB8cD7zOqOCry2gzllj8PHeaMhN19Sf8ATUe11kiy7EPkvcheaYZc37MyE3PvPU1D3k/hJFlVd72RHLN6C2T9jUbS0RptNbEEjByOnMZnHXoujNwb2O7D11WgppGPX9ZcdeJce3Mjj8S9USytpZ1kdJ7JHhyJb/0A11v3hivuYZ+8SpzWmtMZ8729y4yeb1yh5X9jnerMqYlxI6dulXjT1D+BPmMz09BWpxXkjyuId6sn5klWSkJWAIAgCAIAgCAIAgCAIBY8A1O0FgHIrk4bXXwdx855qsrTa8z1NB3hF+SMukzlkdUSaej9fWuPfise4ky0yleKb9Cpzl+GC9SarLsoiPb82404X7TqPhlvwlZmsrULdWWuUQvXv0RBZ549Ijf7l6VXvZmAPZrxD2k4z98ssrpqVVt8kVeb1XGiormye4nojzRTMwCpmQc93wqI1TEjkwUqfEAYP3TzeZRartvnY9Rlc4vDpLdXua/ZOka25FUZ9YMT3BQckmcuHpSq1FGJ1YqtGlScmdRnrjxhEPSBqMV1p3li/uUY+8ypzWdoxhz3LnKIXnKfJKxznWnkZUx2LebOu7CrxWo8FUfKerirJHkpu8mzciZNSsAQBAEAQBAEAQBAEAQCxhANbrxygHJ9tJw6q0fx5+IBnnsXG1WS8z0mDlejEUGcUjviS/cLUYudCfrqCPap/I/KWGVTtUceqKzN4XpRn0f5J4svjz5gbc2aL6imcHIZT1ww/Cc2Kw6r09Lduh04TEvD1Na+pCjuzqeLHZj/AJcS4++UX/HYjVa33X8noP8Ak8Ppvq+zJbu7sb6OhyQbGxxEdOXQDylzg8IqEeO73KPHYx4ifBWS2/k3BM7DiI4m3F+ntWW9QqKge7tASfxx7pWxxi726fK1vqWjwUu5qpbje/0JFmWZVnjq9IlgxYisvXBGZHUpQqK01ckp1Z03eDsU0ujSsYrRVHkMRClCmrQVhUqzqO8236l2qvVFLOQFUZJmZzUFqlsawhKclGK4s5ft7aJvtZzyX6qDwUdPees8xiK7rVHL29D1eFw6w9JQ58/U0Nq5ZR4so+JmaSvJIVnaLZ2PZi8p6k8lc2IgFYAgCAIAgCAIAgCAIAgFrQDA1o5QDlm9iY1Z/iVT+EpMerVWX2XO9G3QxaJWSLWJsNDqGrdXQ4ZTkfiPZiYhUdOSkuRmdNVIOEtmdM2PtVL0ypww+sp6qfy856fDYmFeN479DymJws8PLTLbqbGdBzFMQBAI5vHvEKwa6iDaeRI6J+Z8pV43Hxppwh8X4LTAZfKq1Oa8P5IN/wDvv8Z589LZEp2NvYVAXUAsByDjrj+Id/tlvhs00rTV9ykxWVanqo8PI3ybyaYj9eo8iGB+GJYrMMO1fWiueXYlO2hmLq97qFHqcVjeABA+JkNTNKMV4eJLTyrESfisiJbZ2zZqD65wg5hB0HmT3mU+Jxc678W3Qu8Lg6eHXh4vqae0yBHSzG0ScWpqHjYnyOfwnbhY3qRRw4uVqUn5HYdnj1Z6Q8uZ0AQBAEAQBAEAQBAEAQBALTAMTVDlAOZb814vQ+KEfBpUZjHxplzlkvBJeZqdOZUyLiJlpI2TIydPeyMGRirDoQcGYhKUJaouzMThGcdMldG/0u99yjDqlnn9U+/HKWFPNK0V4kn9itqZRRk7xbX3Mh99X7qF97n8pK83nygvf+iJZLHnN+39mr1+8d9owX4VP7KDH93WclbH1qnBuy8jso5dQpcbXfmanM4zuBMC5TimRcpxxYwU44sYuWs8zYxcxrrZIkaORkbqUmzWIcckDOfgQv3yywEL1U+hV5jUtSa6nXNGuFl4UBkwBAEAQBAEAQBAEAQBAEAoYBjagcoBzr0gV8qm8GZfiMj7pXZjHwplnlkrSkiNUNKWSL2LMxGkTJUz1DzWxsmV44sZuU44sYuWmyLC5Q2zNjFy03TOk11FhvmdI1Fv0jwmVG+xq5lRxnojfCSxw1SW0WRSxFOO8kei6O0/s49pE6IZfWfKxzTzGhHnc96d3rH+swA8hmdcMtfzSOSpmkflRM92thrSuFHXmSeZJ8zLGlRhSVolXWrTqyvIlda4ElIi+AIAgCAIAgCAIAgCAIAgFDAPG4coBD989AbKGCjLAhwPEr3fDM58VT7Sm0vU6cJU7Oqm9tjnFNsoJRPRxkZaXyJxJVIv+kDxmLXM6rF6sx6Kx9gMkjRnLZMjlXhHeS9z0XTWn9g+8iTRwNZ/KQSx9CPzHsmy7D1Kj4mTxyyo92kc8s1prZNmRXsNj1Y+4Yk8crXzS9jnlm0vlj7mVVu6O/iPtP5SeOXUVvdkEsyrvayM2nd0fYH3/fJo4WjHaJzyxdaW8mZ1OwvKTKEVsiGU5S3dzMq2IPCbGpl1bHA7oBm07OA7hAM6uoCAekAQBAEAQBAEAQBAEAQBAEAQCx1gGu1umzAIvr93K3Yk1Lnxxgn24kMsPSlxcSaGJqwVlIxU3aQdKx8MzVYWivlRs8XWfzMy6dhAdFA9gkqpxWyInUm92/cy69i+U3uaGVXsYeEAyq9kjwgGQmzR4QD3XRDwgHqumHhALxUPCAXhIBXEArAEAQBAEAQBAEAQBALbHCgknAAJJ8AOsw3ZXYMPS7Xpsxw2rz6Z9XPszjMjhXpzdoyRs4SW6M3MlNSsAQBAEAtZIB4tphAKfRRALl04gF4qEAuCwCuIAxAKwBAEAQBAEAQBAGYAgCAIAgCAIBa6AggjIIII8QesWBAt5NjmhXesfocMcY4k9bqLF5Y5/tAg9OspMRhJRndcV+Dvw8pVJKMeEiB7O9I+p0r9kLO0pUlUF3rZXuAs6nw/CW1OE3BSi/f/AEXNbBYeUlGunCb5r4X59PXb0Ok7A9I+k1GA7di/CD+kICHlzw/kc9cdJnXZ2krFViMqr0464+KPVcSYVWBgCpBUgEEHIIPQg98kKxq3Bl0AQBAEAQDyu1CoMuyqPMgTKTewNNq97tMn+pxH+D1vmOUlVCb5GNSNVZv4uf0dDt7f+pJ3V82Y1GMfSA3+2X/3CP8A6zPdX1MajL03pBqP62i5PNeFx8iD8ppLDSRnUiQ7N23Rf+puRm6lc4ce1DzHwkDTW5sbCYAgCAIAgCAUMAjGg21qcZupqsJZqylTCqyu1Rk1cFz4syBxBgwyMHAHObuKIIzlbibvZu00uB4MhlPC9bgrZW3g6HmPEHoRzGRNWmiWMlLYzZg2EAQBAEAQC1hy6QDlfpD9Hhfju0iAqeb0IqKRy6py5jy6jukcV2ctSt9b2X0RfYTM4ypd3r7df/U/c5HbRbSenJSfUJyw8cN+BnXrpVbxXiv5W9v7O1U8Thoxqw+BbRvd29bW+hLtzvSBdp+FVfjqHI1Pk8I68ueV7+nj0M5Z0Z0ruPFf99jM6OEzFao+Gp5f76/ydj3Y3v0+tAFbFbsZap+TDGMkHow59R8ojNMocZl1fCvxrh1WxIczc4RAEAjG9e8/0c9nVg3EZJPRAemfM+Eno0dfF7GG7HNtvbc4a3v1VljKpQYXDEljgAKSB4nr3Tqk40o3SNNzQtvZQAGenXIhx67UKFwehz2nT2TTvS6GdJi77bRIq0opdyl9ht4qSwZ6lCqAvQ59dxg948pFiJ6rWMpGx/8ALKLLwjpqqXtb1e2qCrljyBIckDmBnEkjiErJoxpK6/eGqq9qOz1dlqBS4qqVwMqD9sHlkDpNpYlJ2sNJds3blF9nAhur1CZYLYvY2eqMk1srHmBzxkHAPWYVWFR6WhZo6HufvjZ2yabWMG7T1aL+QJcD9VcOnEQCQw68xjOMwVqOjitjZO50GQGRAEAQBAEA03ZhdcQApW2rtrAQPUspZUrccuZZWx5dkMTb5SP5y3eLTlB9KpB7ekFmC9bqBzspb7XLJXwYDxMR6MTVvEt19zb0XK6qysCrAMpHQqRkEe6am6dz0gyIAgCAIAgFCIBDN8fR/Tq+KyrFeoPePqOf4wO/zHzkbg73i7MtsDms6CVOotUOnNen8HEt4d2rNPaUtQ12rnBXvGTgqehUyWniW3pnv1LmWFoYuPbYd2t0XG/Qw9lbasotUseGwDCsM4OQRjPcefSZr4WNRXW/JkVPGv8A+bFrh19P9nZNxvSGLStOqZQ3Cqraxxxt0PF3dOHn4kznvOnLTUXPf+Tix+VKMXWocY3bsuSOkZkxRFYBxzbxY6vUcf1u2cH2cuH+3hlnRtoViN7kI9It2NPTVnBtuJJPIBa1A9byzb/bIMU9kbRM7enb9H0e6qm5LntXsKq6ybMgkAEgDAwoyO/OJrUqRcNK3CTuarZGjevX6PTucto9O91g+xbaHuCj2G2kHzBkVON5pGXsbDeGvt9fs7Tlurm1s88JxjJ592KmkuI4zSRiOxibs7Xq+la++2+utrbQE434T2fG7HHlyqHumtGUYyvINcD10ln0rag1FWTp9NV2ZtIIFlnC4Cgnrzs/pWZX6lW6GyN7tA4QFfriyk1+Pai1Ozx58XDOmtbQ7mq3O8jpz6ytJADAGYBWAUzAGYBod4tiveVNVpq4gKrGUkOKxYlgNZ6cQKEYIwQ5m0ZW3IqkHLZm10TOUHagCwcm4fqkj9pfI9cd2cTV+Runw4kfOp+gulNTPbWcsunWt3sqrL9a2RcdmpOMPjAx63cd/i4kTl2bsvb/ALyJSDNCcrAEAQBAEAQBANVvFsGrWVdncDj6ysOTI2CMjx69DNZRUtzpwuKqYaprp/8ApwLfLdSzS2Gu1cqclGAwrrz5jzHeO6bUKzg9M9meptRzGhrgrNbx4cPP+yL6e5qXAYngyMN4DPQ/nO+rCE4NS4rk+a9SroVauDqaZO0X+Gd39Fm9p1CnT3Nl6140bxrBC4J8QWXr4yqp6oycJGub4CnTSr0fhk/Z7/c6HJijIfvnuu1zdvpwDbgB06doB0IP2gOXPqJ0Ua2jg9jVo5VtbYrXazTtYKuxoD9pVZnjLlmPCaivMck6yScHUndbGFwRsaKUTnXXVWfGuuus/FQDOhUoLZIxdlwReIsErDsArOEQOwGMBnA4iOQ7+4TKhFPVbiLlQo4uMJUbVSxUdlUMCUYKva8JZVy2OXcxmtSmmm0uITNNu/u8lGnCXV6ay4s7s/ZpbgHAVQzrnuJ/mkNKgreNGXLobXUalUUcRCr0VQOpP7KIo5k+AGZP4YLoa8WSzczdKyy1NTrKzXXWwsoobHG1g+rdcP2cZPCnUHmcEATirVtfBbG6ViU7/WsuzNUysVYVNggkEdOhEjp/EjWt8DI9uhtL6GdRp9RY5qSldo0s5LN9HZB2i5PXhbljzm81qs16ENKWi8W+VzS7B1N66/T6q17OPV0a7Vmsu3AKwpNCBe4AAH3ibSS02XIjg3rUnzTZ0LdfbLarRV6hkCtYrtwgkgcLMuMkfwyGcdMtJ1QnqhqNHs3aNuv0uk1Jqbs27c21VORzDFEIJIz9XMr8fRn2kLXcVe6Ts9uB24CtB0pN2Unazavz4mW9tadoFrvqvFNlicbM2QBgkesR8ZzSnCClaMoy0tq7/tnWo1JuN2pR1JOy/pHtsvZdT6etnaw2PWHJ7V8kkZJA4pvQw1OdGLk3dq/xPp6mtfEVIVpRjaydtl/Bibv6lnt0pdmJNF+ck88WEAnxOBIcDUnOVNyfyy+0rEuLpxjCppXzL7okO0dnV2gFwQyZKWKeF6z4qw6ezoe8GXWqyKZx1cDLpHIZOTgc/Hz5R6GxfAEAQBAEAQBAEAwdrbKq1FRrvQOh7j1B7mU9QfMTDipKzJaFepQmp03ZnHN7PRhqEs/yqG+ps4OQGXJ+qwJ5jn1+6SUakqTtui/ePw2KpPtvDP68fT+DG2Ds+7Z2p7MXldG71VPfgEV6nA4VcjpSXDhW6A9euSlK7PPVKjmtN3ZbI7tp0KqAzcRAAJxjJ8cTQ0PSAa/aexKNQP01Sse5ujD2MOYm0ZOOxixG9X6PkPOnUWL5OFsHx5H5yZYmS3MaUa9twLu6+k+1XH4mb968hpKDcC/9/QP5XPyyI70+g0mVp/R3n9dq3x4VIqf3NxH4YkbxE2NKJBsfdTS6ZuOqhe16dq+bLMeAdskDyGBIW23dmxu5gGHtjZyaiiymzi7OxSjcJwceRmU7O5rKKkrM1O29zdPqlpFvaDsV7NSjcJavABRz3g4E2VRo0nRjO1+RlazYFTXV38LF6arKUQEBCjqQVIPwmFJ2sZcE3qInRsfUV18FGj2jUgB4K12hSEXOTgesTjJ85JqXNr2IdEkrJP3N3upu29Gh09FtrrZWLOLsXIXL2F8dOeM4nNiKfayupNejsdeFl2MLOKfqrm2q2JWGLO1ljFDXmxi2EPUDwnPHBwu3Jtu1uLvwOiWKm0lGy434K3ExLd16yoAtvHAD2fr57PP2fykMstg0kpS4bcdiaOYTTbcVx34bnppdgqK6wzFbKgyq9RZOROTnn3zengoqEU+DjwvG6NJYyTlJpXT42dmZC7IGCGuvcMMYd+IdQcgEdeUk7qrNOUnfqzR4l3TUUvRGdRSEUKOgGBOiEFCKiiCUnJts9JsaiAIAgCAIAgCAIBQiAYes2XVbTZTZUrVWKUdT0ZT93jkd/OAeG72ltpp7G5y/ZE112k5aykAcBs7+MD1Se8rnvgG0gCAIAgCAIAgCAIAgCAIAgCAIAgCAIAgCAIAgCAIAgCAIAgCAIAgCAIAgCAIAgCAIAgCAIAgCAIAgCAIAgCAIAgCAIAgCAIAgCAIAgCAIAgCAIAgCAIAgCAIAgCAIAgCAIAgCAf/Z"/>
          <p:cNvSpPr>
            <a:spLocks noChangeAspect="1" noChangeArrowheads="1"/>
          </p:cNvSpPr>
          <p:nvPr/>
        </p:nvSpPr>
        <p:spPr bwMode="auto">
          <a:xfrm>
            <a:off x="2057400" y="16633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MX" sz="1350"/>
          </a:p>
        </p:txBody>
      </p:sp>
      <p:pic>
        <p:nvPicPr>
          <p:cNvPr id="1056" name="Picture 32" descr="https://encrypted-tbn0.gstatic.com/images?q=tbn:ANd9GcSvCg7VODc1ACG9l7y1mYpORXDbldUXaLh1cEjMMLJH4rcvSfm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3433" y="4850845"/>
            <a:ext cx="1006818" cy="575325"/>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34" descr="data:image/jpeg;base64,/9j/4AAQSkZJRgABAQAAAQABAAD/2wCEAAkGBxENDxUPDxAQDxAQDw8QDg0NEBANEA8PFRYYFhQRFBUYHCggGB0lHBUUITElJikrMC8uFx83ODQsNygtLisBCgoKDQ0OGBAQFDclIB03NywtKzc3NywrMS0uLC8rLjcsKywtKy43KywrLCwsLCw3NysrLiwsKywrLS4sKys3LP/AABEIAOEA4QMBIgACEQEDEQH/xAAbAAABBQEBAAAAAAAAAAAAAAAAAgMEBQYHAf/EAFMQAAEDAQIGCBEHCwMFAAAAAAEAAgMEBREGEhMhMVEHQVJxkZLR0xQVFiIyNTZUVWF1k5ShsbTSNEJTdIGysyMmM0NEYnJzhaLBJGOCFyVG4fD/xAAaAQEAAgMBAAAAAAAAAAAAAAAAAgQBAwUG/8QAJhEBAAEDBAEEAgMAAAAAAAAAAAECAxEEFDNSUTFxgbEFIRKh0f/aAAwDAQACEQMRAD8A7ihCEAhCEAhCEAhCEAhCEAhCEAhCEAhCEAhCEAhCEAhCEAhCEAhCEAhCEAhCEAhCEAhCEAhCEAhCEAhCEAhCEAhCEAhCEAqrCa34bLpnVVQXYrS1rI4xjSTSuzMijbtuJ/ydAVqsDh63LWtZNO/PEZK2ZzNoyMYxrD9mUcUHlLalv1gy0NPQUkTs8cVTlqiW795zXMbwBP8A5x7qyvMz88tXadpRUjA5+N1zgyKKJpfJI/aYxg0lV/T6fas2s+00o9WVQUn5x7qyvMz88j8491ZXmZ+eV309n8G1nGpecR09n8G1nGpecQUn5x7qyvMz88j8491ZXmZ+eV30+n8G1nGpecR0+n8G1nGpecQUn5x7qyvMz88j8491ZXmZ+eV30+n8G1nGpecXnT6fwbWcNNziChnqsIoBlDHZk7W53RMbPC9zdTXY7rjvi5XuB+FMdqxOcGPgngfk6qkluMkEmkZ/nNIzhw0j7Qp1lWxHVFzQ2SKWO7KU87cnKwHQbtBB1gkLJ0MQgwnkbH1rZ7Lc+VozBz2SxYrt8CR43ig3qEIQCFGtGuipYXzzvbFFE0vkkfmDWj2722sTFbFrWucahayzKQ/o6ipjFRWStzXSCInEjBz5nXnQbkG/QsT1LWqdNuVF/ip6QD8NHUranhyo9HpebQbZCxPUranhyo9HpebR1K2p4cqPR6Xm0G2QsT1K2p4cqPR6Xm0dStqeHKj0el5tBtkLE9StqeHKj0el5tHUranhyo9HpebQbZCxPUranhyo9HpebR1K2p4cqPR6Xm0G2QsT1K2p4cqPR6Xm0dStqeHKj0el5tBtkLEdStqeHKj0ek5tHUtanhyo9HpObQbdYTDHt7ZG9aPshS+pa1fDlR6PSfAmDgNWPqIqme1J55acSCnc6KnZk8pdjm5rM9+K3TqQaOrF9pQ35wykqHNv+a4vjaSPszKyimL8a43Yr3NuuB0LNSYO1uOJej5DI1pY1xigNzSQSLsW45wOBV9TJPSPL61mXiJ/KVNK6WCRn78kTXYrhrLc6Dc5916gi87r1BUcVFA9oewyOa4BzXNqJyHA6COuSul0X+55+f4kFzed16gi87r1BUvS6L/c8/P8SSbNiP0vn5/iQXl53XqCZqqsQtDnuAGOxucAZ3ODQOEhUb7FhdpM/pdV8aIbEp2ODw17ixwc3KTzytDhodivcReN5BKnu6ZQObmLoKpjzumgxuAO8bz9pVKO6j+kzfiwK5j66uhuz4kNQ53iDsQA8IVOO6geSJvxYEG4QhCDB4aN6YWpR2W43wxxutGqjz3S4rxHTsdtFuPjuIOnFGpbmKMMAaBcAsXJ3Uf0SL3qVbdAIXPdkjCmezZW5JxxXNYMQFoznHJdeWnchZez9kOtnNwva0aXlzDn1DrM6s29JeuU/wAqaf18NNd+3ROKpdqQuUNwuqz+tdwM+FOtwpqz+udwM+FS2V/r9I7q15dSQuZNwkqz+vdxY/hTrbeqz+0O4sfIsbO91+jdWvLpCFzxttVR/aXcSPkSxa1V3y/iR8ixtL3g3Vry6Ahc/NrVXfL+JHyJLrZqh+0u4kfIm0u+DdWvLoS8XOXW7Vj9odxY+RNOwiqx+vdxY+RZ2d7r9G6teXS0Ll7sJ6sfrncDPhTTsLasfrncDPhWdlf6/RurXl1S9F65M7DKrH6139nwqsrdkathdcbyD2Lsdlx/sWY0Gon0p/uP9N1a8u2XqPWwCRpBG0qDY+tqS0KLoiW/Hy0jM5BzNuu0Aa9S0biqtdE0VTTV6w30zFUZhhbBshzqiopW1VTAyExyQxwOjDBHLjEi5zTocCr3qXf4QruNBzai2M6606j6rT/fetNlVFlRdS7/AAhW8aDm0dS7/CFbxoObV5lUZVBR9S7/AAhW8aDm151LP8IVvGg5tXhnGtINSgprDjfR1TqaV2WMzHSw1ThdK7EIDopNo3YzSCLtJVYO6ceSJvxoFcTuxq+nOqKr9kapx3TN8kT/AI0CDcIQhBiH91H9Ei96lW3WJd3Uf0OL3qRbZByLZsbe+IDSTEBv3SrL0UIiYGja0nWdsrY7MA/LQfxx+yVY6Ny7+g4I+XK1fInRlSY3KDG5SGOVqVVOY5SWPUBj0+16hMCc16dEigtkSxIo4EwyJtz0xlEh0iYC3vTD3Lxz0y96zEBMjlGkKW9yjyOU4DchVfXwiRhbt6WnUVMkco0jlsgdO2Hs1lD6zN/hbRxWK2LZMWzDm/bKj2hal1UdQXm9Xz1+7tWeOlmDaUVLaMrppBGH00AaTebyHPv0BT+qmj74ZwP5E5YvbKf6pT/eetNmVdtZTqoo++GcD+RHVRR98M4H8i1eZGZBk+qij74ZwP5F51UUffDOB/Itbm1LzNqQZ6xpm1kwqIiHQxMkY2QHs5H4t4A1AD1qsZ3TN8kT/jQK1khbBaLDGA0VME2Xa3MHujLCx5G665wv1Kqj7pW+SKj8eFBuEIQgxR7pz5Di96kW1WL/APJ3eQove5FtEHJ9mt2KYnDafEfVKsXDICARoIvC2ezeM0f8cf3ZVzSzqzE613YnQdyeReh/HxnTx8uVq+RomOT7HqAx6fY9WphVT2PTzXqA16dbIo4E4SJQkUISJWUUcCZlEkyKNlEkyJgPukTTnpp0iadIpYC3vTD3Lxz0w96lEAe5RaiUNBJ2glyPuVNW1WObh2I9ZU6YyOxbFrr7JB11c59i05Ky2xb2ob9am9gWnJXmdXz1+7tWeOlEs1+LaM3jpKf7z1fZdZymhlfXyZIxg9CU+Nlca67GdouVt0FV7qn4JFXbUzLrzohROgardU/BIvDQ1W6p+CVBLNQUkzHWoho6rdU/BIkmlqt1T8EiBuXPWQHVFU+sMVVF3SM8kVH48KvaOiLHGWRwfIW4oLRitYy+/FaN/bVFD3Rs8kVP48KDcoQhBjB3Tu8hRe9yLZrGt7p3eQove5FskHKNm8dbF/Mj+7KuSLruzeOsi/mx/dlXJ2MXpPxvBHy5Ws5D9JVOjzaW6jtbytoKpr9Bz6jmKqGxp5sauTESqrtsicEiqY5HDbv386kMnO2OBQmkWIkXuUUETJWVUcCZlF4ZFFyqSZkwJRkTbpFGdOmX1B2hwrOBKc9RKirazSbzqGcqNLI5239gzKI5inFITU1TpPENyP8AKYS3MSFsHadi/tQ361N7AtKSszsY9qG/WpvYFoyV5TV89fu7VnjpKsXthL9TpvvPWlWbsb5fL9TpvvPWkvVdtCQ4r1xTTnIPHFNuK9c5MvkQeOKzFP3Rx+SKn3iFaB71nqXuhi8kVPvEKDdIQhBjW90zvIUXvci2SxzO6Z/kKL3uRbFBy7ZrbfHF/NZ9yVcrYxdY2ZhfHF/OZ9yVcwYxei/HcEfLk6vkJYxPNYlsYn2MVyZVjbY0sRp9sacbGsZEcRpWTUkRpWTUciHk14Y1Mya8MazkQXRpp0anujTTo1nIgOYmXsU97Ew9ilEiA9ijvYrB7FGkYpRI65sZ9qG/W5vYFoSVn9jfNZDfrc3sCviV5bV89fu7VnjpQKwP6LOJGJP9JBeDmuzuSi2fvZvCrWzIg6tfjC//AEVN7XK46GAObRteLxKu2sgWT96t4Uksn70bwhbQUybnjAF22UGJnFSOxoWk74zJukpqh8jWyUDGMLgHvvBxRtla18bdXrPKm3NHj4SgiQ02RfitzNc0ks2mkEXEDavz8CraPugi8kVXvEKuDcFT0Xb+HyPVe8xIN2hCEGOZ3TP8hRe9yLYrHM7pn+Qove5FsCUHNtmIXxxfzWfckXNI2Lpuy7nZF/NZ9yRc5javQfj+CHJ1fLL1jFIYxeRsUljFbmVYljE62NOMYnmsUchkRpWTUkRpWTWMiJk0kxqaY0h0aZEB0aaexT3MTL2LMSK97FHexWD2KNI1TiRAkao0jVPkao0jVOJHUNjzNZLfrc3sCuyVS4A5rJb9bm9ityV5jV89fu7Vjjp9ljZXyx/1Kl9rldOKpLM+Vu+pU3tcrhxVdtDpDrUaV6W9yjuKBLimXFKcUy4oEuKqaDt/D5Hq/eYlZuKrLP7fQeR6v3mJBvEIQgxre6Z/kKL3uRa4lY7DUmz62ltgNJhibJRWiWtxnMpJi1zJ/wCFkjQTpzOK1rJWvaHscHNcA5j2kOa5pzhwI0ghBU4Q4OwWiGiYyjFcHDJOa3OARtg7oqmGx5RD59Tx4/hWuJSCVuo1F2iMU1YhrqtUVTmYZYYBUY+dU8eP4UoYEUY+dU8eP4VpSUglS3V7ujt7XVnxgdSD51Rxo+RK6k6QfOqONHyK7JSCVjdXuxt7XVUdS9INuo40fIjqapNdRxo+RWpKQSm5vdjb2uqsODdJrqONHyJBwbo9dTxo+RWZKSSm5vdjb2uqrdgzR66njR8ibOC9FrquNFyK1JSCU3V7sbe11VLsFKHXV8aLkTbsEaA7dXxoeRW5KSSs7q93Nva6qZ2B1nnbrONDyJp2BVnHbrePDyK7JSCU3d/vJt7XUmipIKSmFNT5XFErpL5ywm9wz52oJQSl00GUJJOKxovkkOZrGjSb1oqqmqcz6y2xERGITrO+VO+pU3tcrOeUMBc4hrRpc43ALHtwkDJ5XsY05TEDGudcWxMFzc3j0qBaNpzVsrWNAxnZmR3nEYNt7tawy00uEVNfdjk+MMeRw3KRDVMlbjRuD262m+46jqWfbgj1t7quTH/dYwMB3tSpnmegnuJGMNDheGTM2w4a0G4cUy4rM9Vb77jDGf3WykOu+0K4oLRZUsx2X5jc9jszmO1EIJLiq+ze3sHkes96iUxxUOzO3lP5HrPeokG9QhCBMsbXtLXAOa4FrmuAc1zTmIIOkLGDBKrs8k2PWMjgcXOFmWgx1TSscfoXtIkibpOKCReStqhBkA+3NumsknbIq6wAneySMe2+9bK9Lq+ZWvQgx99t962V6ZV8yvP+9962V6ZWcyrbCTCmms0NExfJNLeKejpmGapnOqOMe03Dxqiydt2nnc+KxaY6GMDayvc3P2Tj+TjvF2i8hAizbdrH1U9FUU1IyenZBKTFPO+N8cuNcWlzQcxbcc22rU1NR9DT+dl5FWRYINso9Fwy1VVKbm1stXK6ommhG2CdGKSTcP8ACv4mh7Q5pDmuALXDOCDtoIJqp/oafzkvIkGsm+hg85KrLIeJedDDUgrDWzfQQedlSTXS/QQecmVr0KNQXnQbdyEFSa+T6CHzkyQbQf8AQQ+cmVx0E3chQbUiDQI4mB08t7YW6jtyHU1um9BQ2La1faYlko6OgyUNTLTY1TV1Ub3ujuxnANYRi3nNn2lYdCWv3nZXptbzSVLsZ0n6WCWqoqohuUqqKofC6R40uey8tN50i5JD7aszO8RW1TDS6NraOvY3+D9HLcLtFxKA6DtfvOyvTa3mlEFZWw1sFFVUdCHVcdQ+F9PVVUgbkA1zg/GYLrw4XXXrWYO4SU1psLqd5xmHFmp5WmKeB+4ljOdpzHxG7MSqPCTt7Zf8i1vw4kE7oCf6Cl+2aocOC5VOFUVRHC1z3tMePc6KBmTiYfmnW7bzlbFzlGqGh7S1wDmuFzmuF4I1EIOTPkAbdezM8vBxfyl/jd6t5XOB7g6Vx+dii7evz+0K7qMDaRxvGVZf81kmb+4EqgtWxZrOkFRSY8kQuvHZyRnbvAGdvju31Ci3FGcT6/trt2ot5xPrOW5yZuWUwyuDWk9ljZtd1xv9oTceyMAy50AL7uyBubfvXqtiiqLXlEkgMcAOd/Y3t3Mevf0D2zbEjphS9A5LF/LX39gL8e+/Hx//ALUvMELzJK8dhixsJ2nPBJ9QPrU0YKUwOczOG5dJmPAAVaRRNiaGMaGNboa0XAIFOKj2X27p/I9Z71EnHFNWT26p/I9b73Gg3yEIQCEIQCosMrdNnUuUjYJaiaSOmo4CbhLVSm6Np8QzuPiaVerFbJcvQ3QNc4EwUdoxPqSNEcUjXRZU/wAJe3hQWeCuDDKHGnmf0VXzi+rrpM73u+jj3EY0BouFwC0N6iNnDgCCCCAQRnBB0EFKyiCQ59yp30RhcX0+KGuJc+mfeIyTpcw/MP2EHUNKnl96bdvoGY6+PRJfA7czXMBPif2LvsKmiIHOM42iM6hPaTmuv8WZRDRNGcRhp1s6w/2oLnIpqdzIhfI9jBre4N9qqHUp1SHxGSQj1uSWUOKb2xgHdXNB4UD9Tad+aBmMfpZAWRjxgdk77Lh40zZ82QcXuGVkf2crsziNpo2mtGoJXQch1DfPInY7OHzn/Y0XesoLemqWytxm7xB0g6k7eocWKwYrRcAl5RBQ4WYMGpcK2icKa04G/kKgC5s7RnNNUAdnG667PnbpGo52G2xaNo2RU4hie6ntlk0J0wzxtjZLGd5wO+LlvJ6tsTHSSODGMaXve43Na0C8kneXJ8EAX2hRVVxayuqsJKyBjgWkQPbC1huOi/ELv+V+2g6u4plxSnFMuKDxxTLnJTimXFAxJTxk4xjYXbosaTw3LxxSnFNOKBLimXFKcUy4oEuK8sjt1TeR633uNIcUqxu3NN5Hrve40G/QhCAQhCATNbSR1Eb4ZWCSORjmSRuF7XMcLiCnkIOYvhrsG+tayS0LJH6NzOvqqFu4c0Z3xjWNAGe5aOxcJqWvYH087Hg/NvAcDqI1rVrKW9se0Fa8zBj6WoN99VQu6HkcdN7wOtf/AMgUFrlF5lFjX4LW1RfJa2CujF/5Ora6llA2gHNxmHfuamH4QWpTfKrJqdNxdShlY3f/ACTibv8Aig3OURlFgXbJVLGcWoZLTu3M8c0J/vYFIZsjWcf2hg35Ix7XINtlEZRY3/qFZ3fMXnYfiTcmyPZzf2hh3pIz7HINtlEZRYFmyTTSkimjmqXDap4ppj/aw+1PMty1qn5LZM7QcwfWYlGB4yJHY39qDc5RU1vYWUlnsL6idrbr7mNOM9x1ADbVOzBG1635ZXxUkZ0w0LXTyFuovfitad5pWgwewDoLPcJWRGeoF3+srHdEz362l2Zm32IGlBmo7NrcIyOimSUFlBwcaVxLKqvAzgPuzxxn7CdrTeLPCQMhtuyWNAYzIWpExrQGtaMlEGtA2hoC3Kx2yRYU1VHDVUjQ+poZXSshvuM8L24ssTTtOIuI8bUF08ppxWIo9kqANxZ3xNkb1r46vGpahjh82RpuzjeTx2SKL6Sk9J/9oNW4plxWZOyLQ7uk9JPKknZDoN3SeknlQaJxTTiqA7IFBu6T0o8q8OH1n7qk9KPKgunFMuKqTh3Z26pPSjyrw4c2duqT0p3KgsiU7ZPW25TxnsmWLVOcNzj1MTgD47iOFUkuHtBGMaN1KHDscWR1S+/axWXm8/YVebHlk1ElTNa1Wx8TpohT0kMwImbT42O+SUfNc9wbm2g0IN8hCEAhCEAhCEAhCEAhCEHhF+Y5/EVFmsunk7OCF/8AHEx3tCloQVvU/R6eg6Xf6Hi+FSIbNgj7CCFn8EbG+wKUhAAIQhAIQhAIQhAxPRxSm+SKN52i9jXn1hNdKqfveDzUfIpiEEPpVT97weaj5EdKqfveDzUfIpiEEPpVT97weaj5EdKqfveDzUfIpiEEPpVT97weaj5EdKqfveDzUfIpiEEaGghjOMyGJh3TI2NPCApKEIBCEIBCEIBCEIBCEIBCEIBCEIBCEIBCEIBCEIBCEIBCEIBCEIBCEIBCEIBCEIBCEIP/2Q=="/>
          <p:cNvSpPr>
            <a:spLocks noChangeAspect="1" noChangeArrowheads="1"/>
          </p:cNvSpPr>
          <p:nvPr/>
        </p:nvSpPr>
        <p:spPr bwMode="auto">
          <a:xfrm>
            <a:off x="2171700" y="17776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MX" sz="1350"/>
          </a:p>
        </p:txBody>
      </p:sp>
      <p:pic>
        <p:nvPicPr>
          <p:cNvPr id="1060" name="Picture 36" descr="https://encrypted-tbn1.gstatic.com/images?q=tbn:ANd9GcSDuOV3vmgBzq5NrP3AxddMPxdL1QFEFv2cDYfr_AdcATrg_KY4z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2249" y="3903713"/>
            <a:ext cx="878624" cy="624286"/>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14 Conector recto"/>
          <p:cNvCxnSpPr/>
          <p:nvPr/>
        </p:nvCxnSpPr>
        <p:spPr>
          <a:xfrm>
            <a:off x="5271628" y="3493395"/>
            <a:ext cx="1050703" cy="5446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flipH="1">
            <a:off x="5271627" y="2940165"/>
            <a:ext cx="1167407" cy="380823"/>
          </a:xfrm>
          <a:prstGeom prst="line">
            <a:avLst/>
          </a:prstGeom>
        </p:spPr>
        <p:style>
          <a:lnRef idx="1">
            <a:schemeClr val="accent1"/>
          </a:lnRef>
          <a:fillRef idx="0">
            <a:schemeClr val="accent1"/>
          </a:fillRef>
          <a:effectRef idx="0">
            <a:schemeClr val="accent1"/>
          </a:effectRef>
          <a:fontRef idx="minor">
            <a:schemeClr val="tx1"/>
          </a:fontRef>
        </p:style>
      </p:cxnSp>
      <p:sp>
        <p:nvSpPr>
          <p:cNvPr id="21" name="AutoShape 38" descr="data:image/jpeg;base64,/9j/4AAQSkZJRgABAQAAAQABAAD/2wCEAAkGBhAGEBUUBxIWFRUTFxMZEhMTExYYHRgRFxcYFxUYFRoZHTIeGBkjGRMbHzIgIyc1MSwtFSIxNTAqNSYtLikBCQoKDgwOGg8PGjUlHxwsKSw0KzUpLCwtLCwsLCwsLCwsLCwsKSw0LCwsLCwsLCwtLCwsLCksKSwsLCwsLCwsLP/AABEIAOEA4QMBIgACEQEDEQH/xAAcAAEAAgIDAQAAAAAAAAAAAAAABQYEBwIDCAH/xABAEAACAQIFAgQCBwYFAgcAAAABAgADEQQFEiExBkETIlFhB3EUMkJSgZGhFSMzYnKxQ4LB0fEk8BY0U6LC0uH/xAAYAQEAAwEAAAAAAAAAAAAAAAAAAQIDBP/EACMRAQEBAAICAQQDAQAAAAAAAAABAhEhAzESMkFRkQQTYSL/2gAMAwEAAhEDEQA/AN4xEQEREBERAREQEREBERAREQEREBERAREQEREBERAREQEREBERAREQEREBERAREQEREBERAREQEREBERAREQEREBERAREQEREBERAREQEREBERAREQEREBERARMLMc5w+U6f2hVSnrNl1sBc/7e8zFYOLruDwR6QcvsREBERAREQEREBERAREQEREBERAREQEREBERAREQEREBE6MbjaeXIXxbhFXlmNh/z7SgZ78R/pnlyZii/aqkbje1yOVX+b/iWmbVNbmUP8cK4w1bDlhe6Pb/ACsP/tKj0r8SsV00QtN9VPb91VJK87kNyh+X6zL+I2Fq4w0mfEHEaKZZqgYsqarG2wO508fK9przEoyH94Le3t6kdvxj0rzy9O9L/EHCdTgLSbw6p/wqmxP9B4Yfr7SzzyX0/mz5TUFSjYtSs6BuNSMG/LbibF6V+NtegbZ0PGQ3JYAK6i/AA2Yb8fqJC0v5bviRmR9SYbqJNWW1A33l4Zf6lO4knIX5IiICIiAiIgIiICIiAiIgIiICIiAiIgIiY+Nx9PLkL4twqi+5Ppvt6wc8MiVbqjr7D9PXSn+9q/cU7Kf5z2+XPylU6n6+xGcHwsgBCMdIdLl3J7bbpf05PrKNQwFTFMQysAv8VtDHQL2LOAL7XmkzJ7Y63b1lK5z1bX6j8uLAYlvJpB2vsAq/j8z6zjlOUBHDY4nZtLU1azo99vFUlWCH1U9/wnLG4mnlVPRRVCXADgMKiP5RoqqWGumdzsD+UhcbmVXHkfSmLWAAv6DYfOJOVHT1Cy6z+zVKb+YNuGFhYFSLML9yN9tu8wBi6GYXGPHhOTfUgsjkAWV1G4FxzfvyBM/FI9/+p1XIB8976SPKd+1phPl/0k2QXJ9JbicHKIrYC+kUCxqNe9PTp5GxU8Mv47zC8I0ms9wRyPQy7ZJleFpU3GZMHOoBEDMCt/tJtY79wdvRpl4PoRsZh3+k/umBbw0rC7C5+sxFjYj1vvOby+XHj+q8N/HjW/p7VHLc7q5XUV6DsrKbhkOk3t3I5nob4ZdS1+pMKzZkVZ0ZRqUWupUEEji/M884/IamFcrRu9ja1vMWGzWHcA9xtNl/BrrCjlS1KWZnRqNPQ/I2DKdVtx23mmf+vSvWb23XE4Uqq1wGpEEHcEG4I9iJzkNCIiAiIgIiICIiAiIgIiICIiAlH6/6yxXTVWkuW00YEa3L3JK3IKqBxxz7y8TWfxfr06L4fUfNap2P1brbfjm8mK6WHpr4j4PqFPMfCq23ovz/AJPvfLn2mvetcTVx2IL4wF6es+HTdjYL9kWVgePQ8/KVitQXEbjY7eZdjtxf1EyaPUL4W/7WXxvqAVWY7KG3QdxcdxvsOQLSZeGep8uP8WjN8vOOo0foFFMLUKtoN9RbSNTIQCL+wILX/GV1syxlKtqqO2ttgb7bC21+LAWPfsZ2ms2a6hhfFKAqyguCFY7b/fNhZe+3zkjQw2BwVNRiH1M72rBvKRsdwLeXS1r3s2/PYzm/FW9qtWZmY+NfV3v6icDvJV8tp4kg4Yt2NVVBOkNwEZrajzza/a8xBTXDmzWY3+aqPVrfWPsNvc8TSXlWzh008Pcaqp0r2PJP9I7/AD49598YNZQNK3Gq25I9Se59thOdWi9diUJextrCtY/d7bbDYT4uH+zTBqP/AC7hfmRyf09zItk9klqTwzpglWtla6qii9Nb+bUDpYVhey3Buuj8jO/G9XPmQp/RFbx1qENQamSOCpU2IJJJvYfd3txI2ng1wtjjNtJRlam12G+5txYWte49tUnKVTxkL3V9nfXT0+azaymIDAAIb2uLG54nJvw41r5Wc2OnPk1mcTpAHDHC1m/aq/umAZ6qqw81S+kVNK/uxyNFx334kdTp0KFRv2UzFCF3YWOrvt6fO/zktUo1c0u1MrRQ+VFvpurMQEuBdhc6dTm29r9pn5b0XWwqBsVQDKW84Vv3qp6ot9JPsd7ek1u8+P6qzmdb9Rx6e6uxXT5/6R7r3ptup/DsfcTafTnxCw2d2WufCqfdY7E/yt/of1mtsr6fo4hWclqgGrUq2V1UXNyp4Itv+NgZGZtRoYFC+DdnUvpR9NlBG5NyLMOw/H0mt1m+2eZqenoaJqPprrPFZetLwFerTqagtJzcgqeKT/WOwvaxFgZsrLM/o5n5UOmoPrU22YHv8/wlLPw2mvykoiJVciIgIiICIiAiIgIiICV7rDprDdRUrZiDcXCMOR/+Swyt/EHDticBVCXsBdrG3lBF+O1rwi+mmM3yCtknnoHxaJGrUOVFzYFRxupHpt2mFSxIrcfiP952YTMcV0zc4L97S5ai3rqDb9yORt94zsK4bqDU+AYUagasQCQqMF02JHINnHt5TxE1+VOOPTEwlSthGq/s8gA6QydrHS+od9QZdvS23Mz8Hjf21ULY6ppdVJAZQHcr2G3mP9W54F5GKamWV2XHqVJVd7bHTfcH083My6+GTGDfY2sHW17fOT3EdVah1F4ZFJmQ6XRvpFNQQqjzFrAbgLsVIsN/S0ycd0NTrqXy+qzXUlR5CHY8aWFgBzKVhcfVyUm6KwbUA4HCkWIcnkEC1j6ycyXPnwp1ZU6hNJLUDurW4KXPlN9rc799hK66+lMnPtiYDK2q1DTxJdASVZQwVi1iQGUm9tr3sR+cVsBWyRWNG1Wm1jrXew9WQbHjncC24HEsHUWMONBOOQp5aYWgpGqpcagzHcgKSCNt9/nJvpLJaeL1PjU0iyDwwQVuFsWuvl3uLgD5mLbe0ScdKt050piOrBqIFOiWu9Zrsz2+5f6x/m4/tNp5NklDI6fh4BAF+0TuWPqx7zOWkFAFOwUAWAFgAOALdp9G3Eq09IGr0ZhqdU1svQU6jDew8p3v9XgH3ErPV2cVsiTT4ZDNcA9j76uw/WbGtbc9uw/75kVg82wvUaMlQAsv8WhUHnQ+jqf7jb0Mw8n8fPk1zWuPLcziNTYSh9LfxcpYM4ZT9HYFze1213UKwuCbcW7yoHGYnB1K30PUoJdqtEg6dJNyRb6o352PuZtrqD4aFyH6eqimpN2U/WFu9JvX2P5yUwzJRU320qFfWNyALDUftf2jzfyZ4pJwjx+G75vLVGCxTYTFg55rqeUqnh3UothpakzfVII5G53ufWWwubVMZiEfFaqhFgANibbDde/vOGb0cNjsQ75SFSko/eVL2QEE6j6AbjjvxzLBkPU+UdJUxVdjXqMRYIvmHqbNYAe557e3Z47LiavuuXcvyuZ6jZvTpxDUr5j3toB+sBb7R7yVmBkmeUOoaIq5a+pDtwQQw5BB4IvM+VbT0REQkiIgIiICIiAiIgJGdTUjXwddaYuWpsLDncb297STiEV5oxHi4ZytcEgE2a1rjsSBxMLEYJcVdqLaHIYal7hgQQw73B5m+OqOg6WcgvhAFqb7djfn5E/ke81BnnTVfJnbxlII5Ujt2K2Htb03HE0+M16/THm59/tFV+o3oIKeb0g4Lm/P8MqgvTf7J1Bjb+biZlfLWwup8sbxaas6spFimjY+UD1tuNtxIvF6cRoWuOG3U+jKwH9xOKrXyc6svZiAKtgD5lNRApIPe2hT/lmXeel+r2lcPi1xI2/EEdj7TFqVjlWIothrAMyhle+jSGFwwH2SDv8ALaZVGth+pDdLUapamq1FtZnNMuQ4+wbo4uNttwJGZ1TrYQoMUouDdWHmVl2tYjY3sOPXtLTjXpF5ntecrwOFwwpmlUd2NQKWs63Ug/wTY3Ud1J3B3ljyPqBKCMKagMApfSNvGsAxI9wo47mUTFXzJdWJBpkaQmstZ0NwSp02WxG//wAjeZNbEPgUU41yQulVdRtptddVhdjYnfnjtvIueuYiabfw+NDbqRY8G91P4/ZPsf1mXRxlOqxVWXWOVuLgTV2D6gTD6Rlviajp1CoVKsDa9tN9t+TtJyt1NU8IGlhFq06Z8/gPZ0YW8yqBcCx5Hf2kXNk5Wm+bwm26gfIqop58LLUYilil/hkk+VHH+E1the4PrOOd5DQzt0q0mahiVv4VVRuwHZ1+2lux7XnHI89odVUmSmVrIRpqJUUB1v8AZqpwf6h+XeUPrX4qU+n1OF6VbXUUaWxDHUEA2C0yfrso21HYW7mUaL7+36OCxFHD4lgcTV2NKkTpQW1FnB4G2199/Say6izOpX8Q5s5oYValQKoN6lYhraUG2r9AO5kN8NzXpY6nisTqdTUtUYm7Xfy3Oo7m7D3lb6txdXNcbWOIYsVqVFW52VFcgBRwB8vnJ+ObZzObFeb3xXzN+oWzSyUV8OgpulFT3+85+23v+QE5JSGDoirWsbkBKd7E87kc6Rb9R6yPbCPhTauLf7jnf1lnwOTHOEoKu4A+qBu2/c9ll7yicN1fByt4+WhiACXYso7bLbbsLCXmVzoPJzkuDVX5YljYWG/AHqLCWOTVp6IiJCSIiAiIgIiICIiAiIgJhZpk9HOE04xb+h7j5GZsQNLdZfDOplt3wYDIDe4Xg/zW3Hz4+UpdQHDNbf5HkW/uN/8AnmenCL8yl9WfDilnALYABH38vAPyP2T+k0+U11r9sbi57z+mkKmDWowqYY6KikMGHBI41DvzOWGz5sppmlmSB0SmgSm/1WdaliUblG0N/wC3cSSzjIMRkz2rIdjvtawt339e/f1kJmOIGIoNfmwP6iU1jjtOd89J2sx6lpg5FVuVtqpVDZqa+/qtzfUNvW0y8DllWkoGNa66yKoYjTaxFxvck7bixFu4mvsCtbUpwrMGTdCrEab8tccfh6S45b1Yjnw87sjn6uIQXR99vFW1xuB5l9OBzL5vHtnrNnpkZnXbJNVOiKqWZfDYEEaQSXPqfNbgng3udpnZTnOLsKuX1E8VbhUb/FXkk+luL8b2NjM2rR+kKqV1VjUFgwPkZLkg0mBsSNjtvta3cdLZdVxiA4xxT0PqGI3FUIq2Ci2zE342tte/MnU66RnXNXPpXqMZxWAzLA/R8R/6hp21L30uV3+V5orFdP1FrsKgtuxHYBbnc34HuZtHIfjHSw7Nh83WpSVNqdZ11MQB/iou6sbbEX/1lJzfOBnTXw6mnSVifEY/vKptbzW2A9FGwvySSZzdy9On7OVPqEZDh2XKP4lS4FYMfLdbXpD7LXv5jvxa06smweFwdLVmCs9Z9koaTckjysbj6pvcHn27y+9H5Ll2eYXw6lAEj61+dXqrDcGWHJPh2i1dTDTTS4ptYatB30oRwO2o7+lt5pi55vKmpeOlM6Y+HlXOf/OrcWICEnw6IJvY2Pme5vpHF7n0mxOkPh9T6fUfSAGI4HOw4ue/ylsw2FTBqEw6hVHAE7ZbWvleU5xJCIiVXIiICIiAiIgIiICIiAiIgIiICIiBgZvklHOk04tfkw5HyP8ApNPdafDKploZsMNSG1mF7W9GH2f7fKbwnxkDizi4PIPpLZ1cqaxNPLOKyn6NZaYJqG11sQL9wRYAAeo/tI3F5e2GY+KBxq3YbqDuFYG156C6l+HVPG+fLgARv4Ztb/ITx/SdjNS9RdM13qMa1iwNtAprTO3FlUAX/C595tmZ8n3YW6x7VrIercRkPlokPSJuaNS5W/qvdG91/G8lMZ1LVxtRKjkgqCLKdlUm/kA4H9/UyCq5Wb7Ag+hB5lg6WxNDJ2Y4+nrLAhNgwBNwTpJt3H5Rrw6l6TPJn2lFTDZwq/TFBtazcW+RHHy49hzO7AfD6tnFcCnUU0RuX4Kr93RfdvcG3v2ihkpxtRGRdK1bFF+qSeCbHhff8ps7Icq/ZFLTqCm+pmtt8hObyZma1xbWL/4VGW0UpZV5ApDVLNZilt2cjk+35S8Zdbwk08WFpBUEfNCVwd1S/nc9z7+p9pYqFEYdQq9gBcyuZ92jsiIlwiIgIiICIiAiIgIiICIiAiIgIiICIiAiIgJGZ109QzxbYlbN9lxyP9x7GScQNPdS9Dvgb/Sk1qdlrLz8mvt+B/AzB6S+HL4+qWqgEA/aF1UdtX33/kGw7zdroKgIcAg8gi9xPlGiuHULRAUDgAWE2/u1Jwx/pzzyiqXSmFSnoqJrvuzt9Yt66u3yG06l6ba+mpUvTHr9a3pf/WTsTCyVs4UaK4dQtIAAcATnESQiIgIiICIiAiIgIiICIiAiIgIiICIiAiIgIiICIiAiIgIiICIiAiIgIiICIiAiIgIiICIiAiIgIiICIiAiIgIiICIiAiIgIiICIiAiIgIiICIiAiIgIiICIiAiIgIiICIiAiIgIiICIiAiIgIiICIiAiIgIiICIiAiIgIiICIiAiIgIiICIiAiIgIiICIiAiIgIiICIiAiIgIiICIiAiIgIiIH/9k="/>
          <p:cNvSpPr>
            <a:spLocks noChangeAspect="1" noChangeArrowheads="1"/>
          </p:cNvSpPr>
          <p:nvPr/>
        </p:nvSpPr>
        <p:spPr bwMode="auto">
          <a:xfrm>
            <a:off x="2286000" y="1891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MX" sz="1350"/>
          </a:p>
        </p:txBody>
      </p:sp>
      <p:sp>
        <p:nvSpPr>
          <p:cNvPr id="22" name="AutoShape 40" descr="data:image/jpeg;base64,/9j/4AAQSkZJRgABAQAAAQABAAD/2wCEAAkGBxQQEBQUEBQUFBQWFBUVFRUUFBQUFBUUFBQWFhQUFBQYHCggGBolHBUUITIiJSktLi4uFx8zODMsNygtLisBCgoKDg0OGBAQGiwkHCQsLCwsLCwsLCwsLCwsLCwsLC0sLCwsLCwsLCwsLCwsLCwsLCwsLCwsLCwsLCwsLCwsLP/AABEIALUBFgMBIgACEQEDEQH/xAAcAAABBQEBAQAAAAAAAAAAAAAAAQIDBAUGBwj/xAA+EAACAQIEAwYDBQcDBAMAAAABAgADEQQSITEFQVEGEyJhcYEyQpEHUqGx0SMzYnKSweEUgsIVovDxFiRD/8QAGAEBAQEBAQAAAAAAAAAAAAAAAAECAwT/xAAjEQEBAQEAAgMAAgIDAAAAAAAAARECITEDEkETUbHwBBRh/9oADAMBAAIRAxEAPwDrY4RI4Ts5kEcBARYAIsICQKIsQRYCwhCACLCEAiwhAIQhAIQhKCEIQEhFiSBIkdEgJEMZWxCJbOyrmIC5mAuTsBfcyQwEiQhKCJFhAbEMdEgNiR0QwGwiwhCiOEQRRClhCLICLARRAIsIsBAIsIsAhCEAhCLAIQhKEheBiSBYRCZgcX7ZYPC/HVDNe2WkDUN+hy6D3MDoIytWVFLOwVRuWIAHuZ5r2u+0KrTfLhDT7shSKtizHMoJsDoCNrETzzinGKuIYmtUepc3GdiQv8o5TN6XHsXF/tCwlC4pk13A2p/D7udPpecPxf7ScTV0p5aCkbJ4qn9Z/QTiTVJ3jDM7VxoVcS1U5qjs7XvmZiT9Z752fYnCUCxJJo0ySdSTlGpM+dke0+h+zdRWwdAqQR3SDTXUKAR6y8+0rRhFiTaEhCIZQRIsSAkIsQwEiRYQh0URBFhSxYkWQLCEWARYQgKIQiwEiwhKCEIEwCEZUqBSA2hO155R9pnG61PEtTFWoKYIsikKpBRT4uupPWTR6FxjtPhcKCa1VQR8q+NvTKu3vON4x9ppFxhqQXTSpWOh6WRTf8Z5c2LOuWyXNzl/UyAmYvTWN/i/arEYm3e1XbqqnJS/pG/vMQ1zy0HQaSKEyq1UP7JPVvzlaS0kuQHJVeoGYj0W4j6WHBJFwCL2vsbX58pTVcSUUdr6A7Hl9ZdwmG71lVDldtLH4LW1N9fy5SzjOGPQUjOrKTlOQ5trHX7m49faE3wh4XQBY2BLLsBr/uNgfD+s7DgHaV8O4FNSV+enaw8zffN5mUOzHaGrhKdTIaaipoRku2g+VbWvrudJbpJXSmcYioisxBVmQGoToStLlzuJifJeerOpk/PPs6+P7SWXz/h6tg8UtVAy38wdGU9CORk08eXtFUpvn71qWlhY5iQNlIOlvykb9s6letTDu5phlzahQbG5JAAzH2nb7MTXskSR4bErVRXQ3VhcH/znJJQRIsSUJAxYkKSEWEIWLEEWFOEWNiiAoiiEJAsWJFEoIQkWIr5LE7XsT0HW0glMYmIVjYMJz742lVqEVa+WkATnHw3EzF49TzsuERqm4Dv4VX+K/P6CZ+xj0vDcOQi7Nf00H6y3Tooo8AAO3n7mc12axjGkqV2DNbxMugv1A5GdIl9VO51H8Q8vOSrGDxkZibixE8j+03hNRycQoLBbZxzAAy5vMbXnuOM4cXHnv/g+c57H8LbUMu/v9YT0+aI5KRJsBr9J3nansimHrBqWUrUbL3QIDqxvqn8PlynPYrhNSm606ikeLwVGsotoTrsbaaXka1k08PcE723Gx9us1sDwCtW1pU7ow0Z/Db35+15t9nMZhaId6ylqikZXyLcg6XCna5G8s4vtc7krhKNz9+prb/YNB7t7SaMbifZevRomqxV0SwaxPhzEAb762jsVRw5pDKpTSy1MxBZtLnJqWW9x1EvJW73McdWLWRglNCbd4SLMbeBba7amZOArd04YAGx2P68pZ5ZtxXw+EZLsULAXW4zqNdjm3sQdvOb3B2okscWKxUrZadEimpOlgzblZU43xlqiFMwNwPFlCDNobL8xGg0PMTtfs5xWGq0AFVRiEAFXNYuT99SflPltJZ9pl8NTx5cVxDCVKVMs1Gv3IJK3R+7QHq5Fra7zEfibE6DToDqf936T3nE1GU3BDD5lP3ba6cxOV412aBvWwjsASTUUWZhput7Mf5c2nLpNYnh5YmBZm8XhB5uSbDqTbUedpoVOFpTUHvKdRifgUtoNwxsNvfnN1sJYZnQOrAWfEG5I5MiqdD9fWS1uH06+dqRPhTQJSWkpYX+Jmqa+o1ty0khbfwnZrtJUwjAfFSNgU0AsOa9D/wCGep8Ox9PEUxUpNmU/UHow5GeL4zBPRKiplBYXADK2m2tjpLnAuN1MJUzIdPmU/Cw6H9eU6Ry3HssJn8G4vTxVPPTOvzKfiU9D+svyt6IGESAQhCA6LEiiFOixsWAsWJKHFOMU8PbOSWIuFAuSOvlEm+Il6km1oiVsbxClQF61REH8TAH2G5nD8T7V1qtwgNJOo+O3W+/0tOQ4kzq2cHMfvNdifPWdL8dk2uM+fm3I9Ex/b2gmtOnUqLexbLkW3MjNqZVx3bZK61VwgGamme9XwhgAfgUat56jeclhMUtemdPJl6GYfEcAUNtwduhvyMnfGTZ6T4/m3q89eK6fhvGcHiSvfu13UtlsVRKl/hKrvflvt5zpMFjcJQpk1gb/AP5qvzcrWHPznjFamUOk7vsfx3DtScYmmTWUArU+Isugym+ikeW881ep1FDHVsSpWkP9PTJB7zQ1dDpb/M9HocaoLRU4iqi5Ru5Ck25gfpPIOJccZVYU2SjpodC3l4jsPQTg62MaqxNR8zb3vc/1e8k7nXpbxefb3XjP2pYelcYZTVb7x8KX/MzkOK9tcRiR4q2RLXyUBrbzI1HvPOaeZvhDNz2v72E2+EUXK21KsDztYkCx9Pxme9/tvmyfgoUmNVWDXd/hLbqGvY3IOtrHbeWMXhQ5YAmpfNoG70rawztUb4Te+nSNXh7A3zZQMozWLAFDqwHM6bSZzlGZtzZmWpamKoUFrmmtje9tPL2muWOmZUzoBSKpUUsMjBQ7aGwCnf1HrEqpUz5HYoo0GVDlJHILYCTVMYxbnq+ZhmIU2JIAQWCgA7jeQ1a+d20t4j4bk5bnlcnTnfzmsZ3fRlTBmna5ObmCNumvP2jqpepa4LWAUWGwGwJl0U1uAwBIvb+MdD/EPxkOIvRa4+E9diOan9JWcZNekGJDEqAD8t/EOVpSwmLqUKoemxV12P5g9RNnF4PMveU9U5jnTJ5HqOhmdicPmF+ce2pceq9l+0acQTfu8Qg8S9T94DmPym4rsjXUi/zIb2IGtxa9tzoOs8Dw1d6NQPTYq6m4YfkfKew9ju01PHqA4C4hB4l6gfOvUflJKp/FeCKwNbDqiLYtUXuRVfNuSitpb0tOYxGGLeMJXfnnqgUqQ6WINh6Zp6M9Bgc1M2Nxe97Ec5z3aalhnJqK9BquZQyVKxCc9bKwN9Nh9JajnGAdSuZbMv7QUMIGK6ixLf8AIdD1mDiMM9IjvFZbi4zAi4vb+xmvjsUKWvfLY3ulAMi26FmAJ+jeswuIcVWo2amlgTb4mbLbzYkxKzedbXCeL9x4qSkOPm5EfdYXsRedI32k0VU3pOagA8KlSCeep2H4zzGpUZgQx05W0iX587Wvz+sS4s5ez9ke1C49G8Bp1EtmQ6ixJysG57ToJ5x9kzjPiAT4iKdh5Atc/UiejTcKDCBhKh0cI2EBwkFXHU0cIzqGbZSdf8Tlu23aJsMUWm6gMDmy2LAgi2vLecRxvilR3FfMG0UNyJAFhN88bNrl38uXJHZ8V7WFqWIUK1MgEIy3LaNr9RfacnT4oa6BmZiaYOm5tvYX5TJxvEWV0qKxKnQqeRleti8lUVKezbjlOsvPPp57O+55/wB/8dLhMWtZMyH25g+cZVpixBtl5eR6ek5ZMUyVWyaBtbDa/OSVKzNuTL/LMZ/693xfCepWFB70zysba3lWtxJ3OpPqeXoJFVaVWQ9CT0Gp+k81v49fPP7+lqYlvI+fMy92aprUr5HYorDUg2I6axmF4JVqqTogBscx8V+mQa/W0k4Zw11rrTqXQuNGsCLEXBHIzlXeNPH8PwtN1Kv3u+a75iCNhpKjDPlRSh8WYIoF7D5dNInGODLQI/aGpe/NVAItoQPX8IyljkoupSmuZVtYXILHQ+K+/LnvMNa6bA3QALTAJvqw8I53yAWv/NJXqJh1LVKgXUE7fgo5mclU4tia5yKW6WQWJ1+Zpo0Ozhepmqnu1OiqWzP1IzezaSZ/Y0OH4wYyoadBKjHxHbkW3C+41NpYr9lsU/7Tus+bc5lLaaa5jflb2kuBxOGwJHdsucNsAXNr38Vj6aXE7n/5PSfCviV1CA5l+YNyU22vprtrN83J4Y6m15oOGVabWenUR7XW9lFh8XxaNuNjM3FpfxJYW36L5Hnl19p3OLx3+tUMxBpk3CAA5TaxubXvvOf47gBTGamCuwUKAFA5hze+bf10mJ83PV+v66X4euJv4xFx1xbVja2W2Yi34D1itUqVrWAvoNAGY9Ln4b+5MgwvDCjZypyj4rgHKCRqyn8Lzco1le6C76gKuQKWC2JqM19LWOgAuPpOjnsZH+lKtzz2OYXZtLXN9hy2Alujw8ufEQAQSCPEWA3yAfEQdxvLNTJWp1RQXM4sH7taji1zdkexAFuekzuHYs0SWVlXKPgtYFR0POTq2c7DnmXrybxbgxVA+Uofuuy5jYbrb303Ew8PUek4amWV1N1ZSQQfUToeOcbeoqLmUhlzZQLAG+xJ1JmMTqDf1HKZ4tvO1075nPWT01a/afFVFAxFVnTa17XPmF0PvKL4tjcDw9CNZXUW2izbBmMrsQgLE2/OSCQYs/D6+3KONXWw1MCW8Y1UCWcJwqrVI0tfkefoBrOq4Z2NyqXqcqq0yp3zF1U+EaaXO/SDT/syx3c1mDr+9yoGGuXXS/kSR6Wnqky+G8Co0LZFuw+ZtT7DYewmnedZHMsIkJVcBjO2VU7Mqfyj+5vMXFdoGf46jN5En8pk4Tg2Jr/u6NQ+eUgf1HSdBw/7O672NZ0pjp8bfQafjOn3z1Hm/it91z+PxqVFtY35GZ9KtmXKdtvaescN7A4WlrUDVj/GbL/Sv95QqfZ6DWBFQLSBuFC3a175Ty95n7bW58eTHmyYVn8FMFybkAbm2p/C8u8G4TUxAdU+KnTzleZAIBt56z12j2Yw6YkYhVIcbAHwAkEEhfeWVXD4diVVEdtwijO3sovJrf1eNHgtTuO/KMFDlLkEcr8+Wu8oT3StVeqpHdhUIse9sbj+T9ZyHGexmHWzKXW5ObLYKDyspGg3mf5Iv0rh6dCicNUdqxSsp8FPLcOtuvI3/KVqeIcrloIV8PjK3LNca5m5DynU4zsrRphXDvUT5gbD2JE6LhHFKGEbKvdpQqag2zZGtqC3zfWYvcanNch2YwJo03qOVs4AABBtlve9ueso8Ux5syLqNbX+UncianHa60a7VMOr9xUPizrkTP1QEC3PYfnMXjdemSCtwSNRa85/bXT64x6RC6HUHcdfP1k9+7+GxDahjrp0tsDKNSpc6D66yfB4sAFalypI1+75iUdZ2WxAZSGGZs1yx1JAFlsLbj+95Z7TUKtSiWpXstiy3NyovcgDffX0+vOYLGth6oHLcNyP+DO3Ti1HIHLBT93c352A3E83y9dc9eHo+Pjjrnz7cHhLMua4AG9+U0eGcRqK/d0NWrKaevgp1ARtdtD+sZVq0BjQ6Uw1J7h0ceG7aZ1t8NiQfrHDgRVmSrVytQsy6l/AfFnXkL6Gejm7NcOplw/hvEWwlZqba2+JSd/0YS7iePVaguqAU7i/hzLuLBidN7SvVwtPFYjQBCy6McxJqAb76AyKnwzEuSjFitOwOtqagbHpMfw83rWv5rOcArCmQaShmP7xqovppemFBtlFtOkgdrk6W1vYbDyE163Du4zd4oqOo2BBQac7b7jzFpm1cU7qoqEErexCgGxtoSNTa3Od481u+2vT4guUBCWq5VVStNKdPJfxK1rMTYnXXfylbG8OqVAx7lERLG1JbBSRud2tKFCu1NsyaHXcA7+RkuM4xVqAB3NlXKLaaXvYkakesErG4otqy7fCNV0B3N7bA+kjMZi6l6gO9hYfj+skTCOwuxCL1JtM+nXTGcCFJHqfu1JloU6VMVDY1Gp2vfwrcsFt56mL/wBRIqJchU7osVAAFzTYgdTrlk1cRnBopHfVBe/wrqdeR6SerWWmtcU1CtSZUDfESSzKTrt8JmJR0K2GtwfWx/xLbhmLFj8bF2A63J/5GDI034qEc3uWyKB0zGnTB/HMYVeO4mpTCF2VMxYgaZmJJLHmd9PSZ6IBsI+8sTHrv2f42pWwYNVs2Vyik7lVC2ueZuTOmBnK/ZwP/oIer1D/ANxH9p1InWemL7OhCEodFjYt5Asq4/iCUR4jcnZRuf0ErcZ4qKC2HiqN8K9P4j5TkKmLBOeo+Yki8z11iyOgTH1MS+RWyAgmy7/XmfpLuHopSuBe/Nib3PsZyNbiqgBluhU6HT6aSxU7WCpTHdUVvzLHS430nO3WpHRYqmHpm5tceYP4GZWM4kiJkqNm3FtzbkBzJE59+L1a9xUJXKbZUOVeoN9zoZWz2+EAem/ud5i9NSJauOK3BByn7wsCOpHIyvUqqVdNNQCLCwB8vwkOI1GsYKZYiwJ9Ji+W54VuNY6pUpZXa4AGlhuOZmfxBMwB/hX8hNPHYPwkE6kbShiBoPQfhNSYm6waiWkaiaNbD5jr9ekp1KRW9xa06RhYwdUMO7qbfI33T09Jcw9Uo+WsrMFBAANiTyuekxwfym9wTGg2RwCcuUMbXI6X69JMl9r9rPTU4JhGr1ctNFTOwCAtsbblm9LynjsacPiK9Ktd1bRwdw1rXB6aDSaDjSY2Nwa5mdidxZQL35b/AEm74jlx5vkUcbSoFW8buNQpNlU8tec0+zVapVWtUDIlOmQWpmoylw1yUDbnb2vLGP7DFMIlc16RqMLmk5KsBluAo5nlaY2Bq90oCr+0ublgLW2yhefOc/j7nU2PT/yPgvxXK3sZxdSpWlTCjMWF7ZhcWIv8w9Zi1D1krqzXYhaY3N7KB6CU62Po09r1W+if5nXXknNqVQTooJ9No3EqlP8AeuAfurqZRxXFalQWvkX7qaD67mZxSZ1uctjCY9WqBUQKtmJY6scqMfbaUauJL0kzEs3eMxvvly0wP+UrUVuZOoA2kbh1SqzNVI0FRrm/TPmA/KNFMc9T5+W0W8TNAb849JMXkVKgzNcAzSwvC773Pp+sqKasToBL2C4S9Ui+nlOg4fwJjyyjrz+s6fhXA1W3OWFXexnCGwtOxYWI+Eaga3v66zphKuHTKLSwDOjGHxY2LKIcTiBTRmOwF9N5zuM46zC4IQdB8XuT/ac/xPtLUqXVSCLctr+kp4Kg9blqevO3O5nHrv8Apqc/2uYzHEnTnz1J95lZbVNTfS56A9J0S8FCKWquCdwo206nnKtVKZJstvTTT9Zzy3214jLqHMLHaVOFtYuo5G/1/wDU7LhfCVZS1lAHXU/jtKvEOH0s1/hPMg2v6mRdYqDxH0H95ew3C3qHbL5tp+G8lSulP92Lnr/mQ95UN7Ei+9ja8YupK+Fp0W8Z7w222FxtcCLW4jdAiIFAt7nrpIkwvWS9yBL4PNUa9DNvKdTACa7LImSS1ZGX/pQOUyuKYG4uNPTp0nRtTletSvEpY4itRsfI9RsZEbibXFeHWOYbj8R+syM1zb6TpKw6Lg3Ee9ARj47f1W5+suvhCQLFi2uYEAKOhUj3nHqpBuNCDcHzmjiOMVnWxbKOeXS/qY2s/VvPxLuVC1HBI5DxP5bzGxfHdT3SAE/M2rTLkTw311evd1ZrYhnN3JbzP6cpEKeYNYXyi5PT1l7hOQm1RQw8xe30m5x1kTDZUUIrWsAAuY+m59YRi8NwaVbB2KnqCP7iXuM8Oo0KP7O5ckXZjc26aaCYdGqybH2IBH0MuVq9SuoDEtY6AABBpvpzgUKR1MlB6C8uYXhpJ136CbuA4CTrbL67wOcp4Rm9Jq4LgpbZb+ZnWYPgqLyuZq0sOBsIHO4Hs/bVz7Cb2FwCpsBLiUpZp0pqRDaFGaWHp2kdKnLSLNRKkWPBjBHCaQ8RY0Qgc9gez9Cjrlzt1c3/AO3aOxWFp584uDa1hoOntJKta8rVHmLjWI6rAbD66yjXcmW3kJpzFq4p2bkSPcxBhb7mXxTjhTmVU0wwHKSClLQpx4SMXVLu41kl404xqUYaotTkTU5oGlI2pyYus16cgdJpPTlZ6czisrFUMwInFVKZV9QdDqOc9DqU5z3G8BfxKNfzE1zUsc+TGfjBgb6Xiin1tNsNXs7h6dWqwqqSAuYANlFwQLH6yhxSmBWqZQFXNot72HlLfCMSEcnKTcW015g/2j8Vhu8csbgE7DU+8nnV/GPTGvP2l5MOzDUW2szE3A6C5mvgeEsfgW38R1M3cJwEDV7sfOXUcthOGXOilz56D9ZvYPgLH4zYdBpOkw+CC7C0tpRgZuD4YibCaFOhLKUpKtOXBAlKTLTky05MtOaRElOTokcqSVVlxAiyYRqiPlQRRCAlDhCJCBz5jCktCnHd3Obal3ccKMud1HCnJgpilFFKXMkTJLhqt3cO7lrJDJGCr3cQ05ayQyRgpmnInpy+UkTpJis16UgelNN6cgelM2LrLelK1bDXmu1KRmhMY1rk8VwqxuoHmLaG+95nf9GAOik9AdhO8/0fWSU8GBymprNkctgeCtzAA6f4m1h+FKOVz5zXShJVozWIp08NaWEoy0tKSLSlwV1pSVacmCR6pKiJUkipJVSPCyojVJIFjgI4CVDQI8CKBFEoUCOiCLKhYQEIBCBhAzgI60ITDRbRbQhCC0LQhKC0LQhIEtC0SEKQrGFYQkVGyyNkhCRTDTETuxCEBRTjlSEIEipHhIQlRIFjgIQlQoEeBCEocBHWhCELaOAhCUEdCEIWEIShYXhCACEISD//2Q=="/>
          <p:cNvSpPr>
            <a:spLocks noChangeAspect="1" noChangeArrowheads="1"/>
          </p:cNvSpPr>
          <p:nvPr/>
        </p:nvSpPr>
        <p:spPr bwMode="auto">
          <a:xfrm>
            <a:off x="2400300" y="2006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MX" sz="1350"/>
          </a:p>
        </p:txBody>
      </p:sp>
      <p:pic>
        <p:nvPicPr>
          <p:cNvPr id="1066" name="Picture 42" descr="https://encrypted-tbn1.gstatic.com/images?q=tbn:ANd9GcQcv2mVQoDgW5x9AyQS1VYRTDJ9j-l1Y9iybGY8v-e9OAJt4BSjT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21698" y="2437633"/>
            <a:ext cx="1850231" cy="1385888"/>
          </a:xfrm>
          <a:prstGeom prst="rect">
            <a:avLst/>
          </a:prstGeom>
          <a:noFill/>
          <a:extLst>
            <a:ext uri="{909E8E84-426E-40DD-AFC4-6F175D3DCCD1}">
              <a14:hiddenFill xmlns:a14="http://schemas.microsoft.com/office/drawing/2010/main">
                <a:solidFill>
                  <a:srgbClr val="FFFFFF"/>
                </a:solidFill>
              </a14:hiddenFill>
            </a:ext>
          </a:extLst>
        </p:spPr>
      </p:pic>
      <p:sp>
        <p:nvSpPr>
          <p:cNvPr id="32" name="1 Título"/>
          <p:cNvSpPr txBox="1">
            <a:spLocks/>
          </p:cNvSpPr>
          <p:nvPr/>
        </p:nvSpPr>
        <p:spPr>
          <a:xfrm>
            <a:off x="1105402" y="3849911"/>
            <a:ext cx="2386478" cy="742950"/>
          </a:xfrm>
          <a:prstGeom prst="rect">
            <a:avLst/>
          </a:prstGeom>
        </p:spPr>
        <p:txBody>
          <a:bodyPr vert="horz" anchor="b" anchorCtr="0">
            <a:normAutofit fontScale="37500" lnSpcReduction="20000"/>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s-MX" sz="2400" b="1" dirty="0"/>
              <a:t>Conectados a Internet </a:t>
            </a:r>
            <a:r>
              <a:rPr lang="es-MX" sz="2400" b="1" dirty="0">
                <a:hlinkClick r:id="rId10"/>
              </a:rPr>
              <a:t>http://187.205.104.45/consulta.php</a:t>
            </a:r>
            <a:endParaRPr lang="es-MX" sz="2400" b="1" dirty="0"/>
          </a:p>
          <a:p>
            <a:pPr algn="ctr"/>
            <a:endParaRPr lang="es-MX" sz="2400" b="1" dirty="0"/>
          </a:p>
          <a:p>
            <a:pPr algn="ctr"/>
            <a:r>
              <a:rPr lang="es-MX" sz="2400" b="1" dirty="0"/>
              <a:t>Se pueden consultar los datos guardados</a:t>
            </a:r>
          </a:p>
        </p:txBody>
      </p:sp>
      <p:sp>
        <p:nvSpPr>
          <p:cNvPr id="23" name="22 CuadroTexto"/>
          <p:cNvSpPr txBox="1"/>
          <p:nvPr/>
        </p:nvSpPr>
        <p:spPr>
          <a:xfrm>
            <a:off x="5125024" y="1891904"/>
            <a:ext cx="1871819" cy="1015663"/>
          </a:xfrm>
          <a:prstGeom prst="rect">
            <a:avLst/>
          </a:prstGeom>
          <a:noFill/>
        </p:spPr>
        <p:txBody>
          <a:bodyPr wrap="square" rtlCol="0">
            <a:spAutoFit/>
          </a:bodyPr>
          <a:lstStyle/>
          <a:p>
            <a:pPr algn="ctr"/>
            <a:r>
              <a:rPr lang="es-MX" sz="1200" b="1" dirty="0"/>
              <a:t>El </a:t>
            </a:r>
            <a:r>
              <a:rPr lang="es-MX" sz="1200" b="1" dirty="0" err="1"/>
              <a:t>Arduino</a:t>
            </a:r>
            <a:r>
              <a:rPr lang="es-MX" sz="1200" b="1" dirty="0"/>
              <a:t> se configura como cliente se le asigna una dirección IP en la red se conecta al servidor WEB puerto 80</a:t>
            </a:r>
          </a:p>
        </p:txBody>
      </p:sp>
      <p:sp>
        <p:nvSpPr>
          <p:cNvPr id="34" name="33 CuadroTexto"/>
          <p:cNvSpPr txBox="1"/>
          <p:nvPr/>
        </p:nvSpPr>
        <p:spPr>
          <a:xfrm>
            <a:off x="4769315" y="3992509"/>
            <a:ext cx="1460613" cy="1869743"/>
          </a:xfrm>
          <a:prstGeom prst="rect">
            <a:avLst/>
          </a:prstGeom>
          <a:noFill/>
        </p:spPr>
        <p:txBody>
          <a:bodyPr wrap="square" rtlCol="0">
            <a:spAutoFit/>
          </a:bodyPr>
          <a:lstStyle/>
          <a:p>
            <a:pPr algn="ctr"/>
            <a:r>
              <a:rPr lang="es-MX" sz="1050" b="1" dirty="0"/>
              <a:t>El servidor de base de datos XAAMP se le asigna una dirección IP en la misma red donde se encuentra el </a:t>
            </a:r>
            <a:r>
              <a:rPr lang="es-MX" sz="1050" b="1" dirty="0" err="1"/>
              <a:t>Arduino</a:t>
            </a:r>
            <a:r>
              <a:rPr lang="es-MX" sz="1050" b="1" dirty="0"/>
              <a:t> y recibe los datos</a:t>
            </a:r>
          </a:p>
          <a:p>
            <a:pPr algn="ctr"/>
            <a:r>
              <a:rPr lang="es-ES" sz="1050" b="1" dirty="0"/>
              <a:t>A través de un archivo en PHP se leen los valores y se insertan en la base de datos</a:t>
            </a:r>
            <a:endParaRPr lang="es-MX" sz="1050" b="1" dirty="0"/>
          </a:p>
        </p:txBody>
      </p:sp>
      <p:sp>
        <p:nvSpPr>
          <p:cNvPr id="35" name="34 CuadroTexto"/>
          <p:cNvSpPr txBox="1"/>
          <p:nvPr/>
        </p:nvSpPr>
        <p:spPr>
          <a:xfrm>
            <a:off x="3517123" y="1925493"/>
            <a:ext cx="1597916" cy="900246"/>
          </a:xfrm>
          <a:prstGeom prst="rect">
            <a:avLst/>
          </a:prstGeom>
          <a:noFill/>
        </p:spPr>
        <p:txBody>
          <a:bodyPr wrap="square" rtlCol="0">
            <a:spAutoFit/>
          </a:bodyPr>
          <a:lstStyle/>
          <a:p>
            <a:pPr algn="ctr"/>
            <a:r>
              <a:rPr lang="es-MX" sz="1050" b="1" dirty="0"/>
              <a:t>En este equipo se configura el PORT FORWARDING PARA ACCESO DESDE EL EXTERIOR AL SERVIDOR</a:t>
            </a:r>
          </a:p>
        </p:txBody>
      </p:sp>
    </p:spTree>
    <p:extLst>
      <p:ext uri="{BB962C8B-B14F-4D97-AF65-F5344CB8AC3E}">
        <p14:creationId xmlns:p14="http://schemas.microsoft.com/office/powerpoint/2010/main" val="40875543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a:t>¿Qué es XAAMP?</a:t>
            </a:r>
          </a:p>
        </p:txBody>
      </p:sp>
      <p:sp>
        <p:nvSpPr>
          <p:cNvPr id="3" name="2 Marcador de contenido"/>
          <p:cNvSpPr>
            <a:spLocks noGrp="1"/>
          </p:cNvSpPr>
          <p:nvPr>
            <p:ph idx="1"/>
          </p:nvPr>
        </p:nvSpPr>
        <p:spPr/>
        <p:txBody>
          <a:bodyPr>
            <a:normAutofit/>
          </a:bodyPr>
          <a:lstStyle/>
          <a:p>
            <a:pPr algn="just"/>
            <a:r>
              <a:rPr lang="es-MX" sz="2400" dirty="0"/>
              <a:t>Es un paquete de instalación para Windows y MAC que contiene un servidor WEB (apache), una base de datos MYSQL y el lenguaje de páginas WEB PHP.</a:t>
            </a:r>
          </a:p>
          <a:p>
            <a:pPr algn="just"/>
            <a:endParaRPr lang="es-MX" sz="2400" dirty="0"/>
          </a:p>
          <a:p>
            <a:pPr algn="just"/>
            <a:r>
              <a:rPr lang="es-MX" sz="2400" dirty="0"/>
              <a:t>Todos en conjunto forman XAAMP y forman una herramienta para desarrollo de proyectos WEB con bases de datos.</a:t>
            </a:r>
          </a:p>
        </p:txBody>
      </p:sp>
    </p:spTree>
    <p:extLst>
      <p:ext uri="{BB962C8B-B14F-4D97-AF65-F5344CB8AC3E}">
        <p14:creationId xmlns:p14="http://schemas.microsoft.com/office/powerpoint/2010/main" val="36992759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642486" y="1206166"/>
            <a:ext cx="7543800" cy="617220"/>
          </a:xfrm>
        </p:spPr>
        <p:txBody>
          <a:bodyPr>
            <a:normAutofit fontScale="90000"/>
          </a:bodyPr>
          <a:lstStyle/>
          <a:p>
            <a:r>
              <a:rPr lang="es-MX" dirty="0"/>
              <a:t>Base de datos</a:t>
            </a: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642487" y="2219827"/>
            <a:ext cx="8176661" cy="3197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8136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a:t>Que se puede hacer con una base de datos</a:t>
            </a:r>
          </a:p>
        </p:txBody>
      </p:sp>
      <p:sp>
        <p:nvSpPr>
          <p:cNvPr id="3" name="2 Marcador de contenido"/>
          <p:cNvSpPr>
            <a:spLocks noGrp="1"/>
          </p:cNvSpPr>
          <p:nvPr>
            <p:ph idx="1"/>
          </p:nvPr>
        </p:nvSpPr>
        <p:spPr/>
        <p:txBody>
          <a:bodyPr/>
          <a:lstStyle/>
          <a:p>
            <a:r>
              <a:rPr lang="es-MX" dirty="0"/>
              <a:t>Lenguaje SQL:</a:t>
            </a:r>
          </a:p>
          <a:p>
            <a:endParaRPr lang="es-MX" dirty="0"/>
          </a:p>
          <a:p>
            <a:endParaRPr lang="es-MX"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1429" y="2780929"/>
            <a:ext cx="5341144" cy="2637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5583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Elementos de SQL:</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1430" y="2519364"/>
            <a:ext cx="5341144" cy="181808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998730"/>
            <a:ext cx="1646802" cy="123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7771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Instrucciones de SQL:</a:t>
            </a:r>
          </a:p>
        </p:txBody>
      </p:sp>
      <p:graphicFrame>
        <p:nvGraphicFramePr>
          <p:cNvPr id="4" name="3 Marcador de contenido"/>
          <p:cNvGraphicFramePr>
            <a:graphicFrameLocks noGrp="1"/>
          </p:cNvGraphicFramePr>
          <p:nvPr>
            <p:ph idx="1"/>
            <p:extLst/>
          </p:nvPr>
        </p:nvGraphicFramePr>
        <p:xfrm>
          <a:off x="1385647" y="2456893"/>
          <a:ext cx="6372707" cy="2304479"/>
        </p:xfrm>
        <a:graphic>
          <a:graphicData uri="http://schemas.openxmlformats.org/drawingml/2006/table">
            <a:tbl>
              <a:tblPr firstRow="1" firstCol="1" lastRow="1" lastCol="1" bandRow="1" bandCol="1">
                <a:tableStyleId>{E929F9F4-4A8F-4326-A1B4-22849713DDAB}</a:tableStyleId>
              </a:tblPr>
              <a:tblGrid>
                <a:gridCol w="217685">
                  <a:extLst>
                    <a:ext uri="{9D8B030D-6E8A-4147-A177-3AD203B41FA5}">
                      <a16:colId xmlns:a16="http://schemas.microsoft.com/office/drawing/2014/main" val="20000"/>
                    </a:ext>
                  </a:extLst>
                </a:gridCol>
                <a:gridCol w="5793804">
                  <a:extLst>
                    <a:ext uri="{9D8B030D-6E8A-4147-A177-3AD203B41FA5}">
                      <a16:colId xmlns:a16="http://schemas.microsoft.com/office/drawing/2014/main" val="20001"/>
                    </a:ext>
                  </a:extLst>
                </a:gridCol>
                <a:gridCol w="361219">
                  <a:extLst>
                    <a:ext uri="{9D8B030D-6E8A-4147-A177-3AD203B41FA5}">
                      <a16:colId xmlns:a16="http://schemas.microsoft.com/office/drawing/2014/main" val="20002"/>
                    </a:ext>
                  </a:extLst>
                </a:gridCol>
              </a:tblGrid>
              <a:tr h="342424">
                <a:tc>
                  <a:txBody>
                    <a:bodyPr/>
                    <a:lstStyle/>
                    <a:p>
                      <a:pPr marL="25400">
                        <a:lnSpc>
                          <a:spcPct val="115000"/>
                        </a:lnSpc>
                        <a:spcBef>
                          <a:spcPts val="170"/>
                        </a:spcBef>
                        <a:spcAft>
                          <a:spcPts val="0"/>
                        </a:spcAft>
                      </a:pPr>
                      <a:r>
                        <a:rPr lang="en-US" sz="2000" dirty="0">
                          <a:effectLst/>
                        </a:rPr>
                        <a:t>–</a:t>
                      </a:r>
                      <a:endParaRPr lang="es-MX" sz="800" dirty="0">
                        <a:effectLst/>
                        <a:latin typeface="Calibri"/>
                        <a:ea typeface="Calibri"/>
                        <a:cs typeface="Times New Roman"/>
                      </a:endParaRPr>
                    </a:p>
                  </a:txBody>
                  <a:tcPr marL="0" marR="0" marT="0" marB="0"/>
                </a:tc>
                <a:tc>
                  <a:txBody>
                    <a:bodyPr/>
                    <a:lstStyle/>
                    <a:p>
                      <a:pPr marL="51435">
                        <a:lnSpc>
                          <a:spcPct val="115000"/>
                        </a:lnSpc>
                        <a:spcBef>
                          <a:spcPts val="135"/>
                        </a:spcBef>
                        <a:spcAft>
                          <a:spcPts val="0"/>
                        </a:spcAft>
                      </a:pPr>
                      <a:r>
                        <a:rPr lang="es-MX" sz="2000" dirty="0">
                          <a:effectLst/>
                        </a:rPr>
                        <a:t>SEL</a:t>
                      </a:r>
                      <a:r>
                        <a:rPr lang="es-MX" sz="2000" spc="-35" dirty="0">
                          <a:effectLst/>
                        </a:rPr>
                        <a:t>E</a:t>
                      </a:r>
                      <a:r>
                        <a:rPr lang="es-MX" sz="2000" spc="10" dirty="0">
                          <a:effectLst/>
                        </a:rPr>
                        <a:t>C</a:t>
                      </a:r>
                      <a:r>
                        <a:rPr lang="es-MX" sz="2000" spc="-160" dirty="0">
                          <a:effectLst/>
                        </a:rPr>
                        <a:t>T</a:t>
                      </a:r>
                      <a:r>
                        <a:rPr lang="es-MX" sz="2000" dirty="0">
                          <a:effectLst/>
                        </a:rPr>
                        <a:t>:</a:t>
                      </a:r>
                      <a:r>
                        <a:rPr lang="es-MX" sz="2000" spc="-5" dirty="0">
                          <a:effectLst/>
                        </a:rPr>
                        <a:t> </a:t>
                      </a:r>
                      <a:r>
                        <a:rPr lang="es-MX" sz="2000" dirty="0">
                          <a:effectLst/>
                        </a:rPr>
                        <a:t>E</a:t>
                      </a:r>
                      <a:r>
                        <a:rPr lang="es-MX" sz="2000" spc="10" dirty="0">
                          <a:effectLst/>
                        </a:rPr>
                        <a:t>x</a:t>
                      </a:r>
                      <a:r>
                        <a:rPr lang="es-MX" sz="2000" dirty="0">
                          <a:effectLst/>
                        </a:rPr>
                        <a:t>t</a:t>
                      </a:r>
                      <a:r>
                        <a:rPr lang="es-MX" sz="2000" spc="-40" dirty="0">
                          <a:effectLst/>
                        </a:rPr>
                        <a:t>r</a:t>
                      </a:r>
                      <a:r>
                        <a:rPr lang="es-MX" sz="2000" dirty="0">
                          <a:effectLst/>
                        </a:rPr>
                        <a:t>ae</a:t>
                      </a:r>
                      <a:r>
                        <a:rPr lang="es-MX" sz="2000" spc="-15" dirty="0">
                          <a:effectLst/>
                        </a:rPr>
                        <a:t> </a:t>
                      </a:r>
                      <a:r>
                        <a:rPr lang="es-MX" sz="2000" dirty="0">
                          <a:effectLst/>
                        </a:rPr>
                        <a:t>d</a:t>
                      </a:r>
                      <a:r>
                        <a:rPr lang="es-MX" sz="2000" spc="-25" dirty="0">
                          <a:effectLst/>
                        </a:rPr>
                        <a:t>a</a:t>
                      </a:r>
                      <a:r>
                        <a:rPr lang="es-MX" sz="2000" spc="-20" dirty="0">
                          <a:effectLst/>
                        </a:rPr>
                        <a:t>t</a:t>
                      </a:r>
                      <a:r>
                        <a:rPr lang="es-MX" sz="2000" dirty="0">
                          <a:effectLst/>
                        </a:rPr>
                        <a:t>os de</a:t>
                      </a:r>
                      <a:r>
                        <a:rPr lang="es-MX" sz="2000" spc="-25" dirty="0">
                          <a:effectLst/>
                        </a:rPr>
                        <a:t> </a:t>
                      </a:r>
                      <a:r>
                        <a:rPr lang="es-MX" sz="2000" dirty="0">
                          <a:effectLst/>
                        </a:rPr>
                        <a:t>una base</a:t>
                      </a:r>
                      <a:r>
                        <a:rPr lang="es-MX" sz="2000" spc="-20" dirty="0">
                          <a:effectLst/>
                        </a:rPr>
                        <a:t> </a:t>
                      </a:r>
                      <a:r>
                        <a:rPr lang="es-MX" sz="2000" dirty="0">
                          <a:effectLst/>
                        </a:rPr>
                        <a:t>de</a:t>
                      </a:r>
                      <a:r>
                        <a:rPr lang="es-MX" sz="2000" spc="-10" dirty="0">
                          <a:effectLst/>
                        </a:rPr>
                        <a:t> </a:t>
                      </a:r>
                      <a:r>
                        <a:rPr lang="es-MX" sz="2000" dirty="0">
                          <a:effectLst/>
                        </a:rPr>
                        <a:t>d</a:t>
                      </a:r>
                      <a:r>
                        <a:rPr lang="es-MX" sz="2000" spc="-25" dirty="0">
                          <a:effectLst/>
                        </a:rPr>
                        <a:t>a</a:t>
                      </a:r>
                      <a:r>
                        <a:rPr lang="es-MX" sz="2000" spc="-20" dirty="0">
                          <a:effectLst/>
                        </a:rPr>
                        <a:t>t</a:t>
                      </a:r>
                      <a:r>
                        <a:rPr lang="es-MX" sz="2000" dirty="0">
                          <a:effectLst/>
                        </a:rPr>
                        <a:t>os.</a:t>
                      </a:r>
                      <a:endParaRPr lang="es-MX" sz="800" dirty="0">
                        <a:effectLst/>
                        <a:latin typeface="Calibri"/>
                        <a:ea typeface="Calibri"/>
                        <a:cs typeface="Times New Roman"/>
                      </a:endParaRPr>
                    </a:p>
                  </a:txBody>
                  <a:tcPr marL="0" marR="0" marT="0" marB="0"/>
                </a:tc>
                <a:tc rowSpan="2">
                  <a:txBody>
                    <a:bodyPr/>
                    <a:lstStyle/>
                    <a:p>
                      <a:pPr>
                        <a:lnSpc>
                          <a:spcPct val="115000"/>
                        </a:lnSpc>
                        <a:spcAft>
                          <a:spcPts val="1000"/>
                        </a:spcAft>
                      </a:pPr>
                      <a:r>
                        <a:rPr lang="es-MX" sz="800">
                          <a:effectLst/>
                        </a:rPr>
                        <a:t> </a:t>
                      </a:r>
                      <a:endParaRPr lang="es-MX" sz="800">
                        <a:effectLst/>
                        <a:latin typeface="Calibri"/>
                        <a:ea typeface="Calibri"/>
                        <a:cs typeface="Times New Roman"/>
                      </a:endParaRPr>
                    </a:p>
                  </a:txBody>
                  <a:tcPr marL="0" marR="0" marT="0" marB="0"/>
                </a:tc>
                <a:extLst>
                  <a:ext uri="{0D108BD9-81ED-4DB2-BD59-A6C34878D82A}">
                    <a16:rowId xmlns:a16="http://schemas.microsoft.com/office/drawing/2014/main" val="10000"/>
                  </a:ext>
                </a:extLst>
              </a:tr>
              <a:tr h="341757">
                <a:tc>
                  <a:txBody>
                    <a:bodyPr/>
                    <a:lstStyle/>
                    <a:p>
                      <a:pPr marL="25400">
                        <a:lnSpc>
                          <a:spcPct val="115000"/>
                        </a:lnSpc>
                        <a:spcBef>
                          <a:spcPts val="5"/>
                        </a:spcBef>
                        <a:spcAft>
                          <a:spcPts val="0"/>
                        </a:spcAft>
                      </a:pPr>
                      <a:r>
                        <a:rPr lang="en-US" sz="2000">
                          <a:effectLst/>
                        </a:rPr>
                        <a:t>–</a:t>
                      </a:r>
                      <a:endParaRPr lang="es-MX" sz="800">
                        <a:effectLst/>
                        <a:latin typeface="Calibri"/>
                        <a:ea typeface="Calibri"/>
                        <a:cs typeface="Times New Roman"/>
                      </a:endParaRPr>
                    </a:p>
                  </a:txBody>
                  <a:tcPr marL="0" marR="0" marT="0" marB="0"/>
                </a:tc>
                <a:tc>
                  <a:txBody>
                    <a:bodyPr/>
                    <a:lstStyle/>
                    <a:p>
                      <a:pPr marL="51435">
                        <a:lnSpc>
                          <a:spcPts val="3145"/>
                        </a:lnSpc>
                        <a:spcAft>
                          <a:spcPts val="0"/>
                        </a:spcAft>
                      </a:pPr>
                      <a:r>
                        <a:rPr lang="es-MX" sz="2000" dirty="0">
                          <a:effectLst/>
                        </a:rPr>
                        <a:t>U</a:t>
                      </a:r>
                      <a:r>
                        <a:rPr lang="es-MX" sz="2000" spc="-5" dirty="0">
                          <a:effectLst/>
                        </a:rPr>
                        <a:t>P</a:t>
                      </a:r>
                      <a:r>
                        <a:rPr lang="es-MX" sz="2000" spc="-30" dirty="0">
                          <a:effectLst/>
                        </a:rPr>
                        <a:t>D</a:t>
                      </a:r>
                      <a:r>
                        <a:rPr lang="es-MX" sz="2000" spc="-200" dirty="0">
                          <a:effectLst/>
                        </a:rPr>
                        <a:t>A</a:t>
                      </a:r>
                      <a:r>
                        <a:rPr lang="es-MX" sz="2000" spc="-10" dirty="0">
                          <a:effectLst/>
                        </a:rPr>
                        <a:t>T</a:t>
                      </a:r>
                      <a:r>
                        <a:rPr lang="es-MX" sz="2000" dirty="0">
                          <a:effectLst/>
                        </a:rPr>
                        <a:t>E:</a:t>
                      </a:r>
                      <a:r>
                        <a:rPr lang="es-MX" sz="2000" spc="-25" dirty="0">
                          <a:effectLst/>
                        </a:rPr>
                        <a:t> </a:t>
                      </a:r>
                      <a:r>
                        <a:rPr lang="es-MX" sz="2000" dirty="0">
                          <a:effectLst/>
                        </a:rPr>
                        <a:t>Actuali</a:t>
                      </a:r>
                      <a:r>
                        <a:rPr lang="es-MX" sz="2000" spc="-35" dirty="0">
                          <a:effectLst/>
                        </a:rPr>
                        <a:t>z</a:t>
                      </a:r>
                      <a:r>
                        <a:rPr lang="es-MX" sz="2000" dirty="0">
                          <a:effectLst/>
                        </a:rPr>
                        <a:t>a</a:t>
                      </a:r>
                      <a:r>
                        <a:rPr lang="es-MX" sz="2000" spc="-20" dirty="0">
                          <a:effectLst/>
                        </a:rPr>
                        <a:t> </a:t>
                      </a:r>
                      <a:r>
                        <a:rPr lang="es-MX" sz="2000" dirty="0">
                          <a:effectLst/>
                        </a:rPr>
                        <a:t>d</a:t>
                      </a:r>
                      <a:r>
                        <a:rPr lang="es-MX" sz="2000" spc="-25" dirty="0">
                          <a:effectLst/>
                        </a:rPr>
                        <a:t>a</a:t>
                      </a:r>
                      <a:r>
                        <a:rPr lang="es-MX" sz="2000" spc="-20" dirty="0">
                          <a:effectLst/>
                        </a:rPr>
                        <a:t>t</a:t>
                      </a:r>
                      <a:r>
                        <a:rPr lang="es-MX" sz="2000" dirty="0">
                          <a:effectLst/>
                        </a:rPr>
                        <a:t>os en</a:t>
                      </a:r>
                      <a:r>
                        <a:rPr lang="es-MX" sz="2000" spc="-25" dirty="0">
                          <a:effectLst/>
                        </a:rPr>
                        <a:t> </a:t>
                      </a:r>
                      <a:r>
                        <a:rPr lang="es-MX" sz="2000" dirty="0">
                          <a:effectLst/>
                        </a:rPr>
                        <a:t>una base</a:t>
                      </a:r>
                      <a:r>
                        <a:rPr lang="es-MX" sz="2000" spc="-25" dirty="0">
                          <a:effectLst/>
                        </a:rPr>
                        <a:t> </a:t>
                      </a:r>
                      <a:r>
                        <a:rPr lang="es-MX" sz="2000" dirty="0">
                          <a:effectLst/>
                        </a:rPr>
                        <a:t>de</a:t>
                      </a:r>
                      <a:r>
                        <a:rPr lang="es-MX" sz="2000" spc="-15" dirty="0">
                          <a:effectLst/>
                        </a:rPr>
                        <a:t> </a:t>
                      </a:r>
                      <a:r>
                        <a:rPr lang="es-MX" sz="2000" dirty="0">
                          <a:effectLst/>
                        </a:rPr>
                        <a:t>d</a:t>
                      </a:r>
                      <a:r>
                        <a:rPr lang="es-MX" sz="2000" spc="-25" dirty="0">
                          <a:effectLst/>
                        </a:rPr>
                        <a:t>a</a:t>
                      </a:r>
                      <a:r>
                        <a:rPr lang="es-MX" sz="2000" spc="-20" dirty="0">
                          <a:effectLst/>
                        </a:rPr>
                        <a:t>t</a:t>
                      </a:r>
                      <a:r>
                        <a:rPr lang="es-MX" sz="2000" dirty="0">
                          <a:effectLst/>
                        </a:rPr>
                        <a:t>os.</a:t>
                      </a:r>
                      <a:endParaRPr lang="es-MX" sz="800" dirty="0">
                        <a:effectLst/>
                        <a:latin typeface="Calibri"/>
                        <a:ea typeface="Calibri"/>
                        <a:cs typeface="Times New Roman"/>
                      </a:endParaRPr>
                    </a:p>
                  </a:txBody>
                  <a:tcPr marL="0" marR="0" marT="0" marB="0"/>
                </a:tc>
                <a:tc vMerge="1">
                  <a:txBody>
                    <a:bodyPr/>
                    <a:lstStyle/>
                    <a:p>
                      <a:endParaRPr lang="es-MX"/>
                    </a:p>
                  </a:txBody>
                  <a:tcPr/>
                </a:tc>
                <a:extLst>
                  <a:ext uri="{0D108BD9-81ED-4DB2-BD59-A6C34878D82A}">
                    <a16:rowId xmlns:a16="http://schemas.microsoft.com/office/drawing/2014/main" val="10001"/>
                  </a:ext>
                </a:extLst>
              </a:tr>
              <a:tr h="594360">
                <a:tc>
                  <a:txBody>
                    <a:bodyPr/>
                    <a:lstStyle/>
                    <a:p>
                      <a:pPr marL="25400">
                        <a:lnSpc>
                          <a:spcPct val="115000"/>
                        </a:lnSpc>
                        <a:spcBef>
                          <a:spcPts val="5"/>
                        </a:spcBef>
                        <a:spcAft>
                          <a:spcPts val="0"/>
                        </a:spcAft>
                      </a:pPr>
                      <a:r>
                        <a:rPr lang="en-US" sz="2000">
                          <a:effectLst/>
                        </a:rPr>
                        <a:t>–</a:t>
                      </a:r>
                      <a:endParaRPr lang="es-MX" sz="800">
                        <a:effectLst/>
                        <a:latin typeface="Calibri"/>
                        <a:ea typeface="Calibri"/>
                        <a:cs typeface="Times New Roman"/>
                      </a:endParaRPr>
                    </a:p>
                  </a:txBody>
                  <a:tcPr marL="0" marR="0" marT="0" marB="0"/>
                </a:tc>
                <a:tc>
                  <a:txBody>
                    <a:bodyPr/>
                    <a:lstStyle/>
                    <a:p>
                      <a:pPr marL="51435">
                        <a:lnSpc>
                          <a:spcPts val="2810"/>
                        </a:lnSpc>
                        <a:spcBef>
                          <a:spcPts val="195"/>
                        </a:spcBef>
                        <a:spcAft>
                          <a:spcPts val="0"/>
                        </a:spcAft>
                        <a:tabLst>
                          <a:tab pos="1143000" algn="l"/>
                          <a:tab pos="2044700" algn="l"/>
                          <a:tab pos="3111500" algn="l"/>
                          <a:tab pos="4216400" algn="l"/>
                          <a:tab pos="5105400" algn="l"/>
                          <a:tab pos="5588000" algn="l"/>
                          <a:tab pos="6235700" algn="l"/>
                        </a:tabLst>
                      </a:pPr>
                      <a:r>
                        <a:rPr lang="es-MX" sz="2000">
                          <a:effectLst/>
                        </a:rPr>
                        <a:t>INSE</a:t>
                      </a:r>
                      <a:r>
                        <a:rPr lang="es-MX" sz="2000" spc="-25">
                          <a:effectLst/>
                        </a:rPr>
                        <a:t>R</a:t>
                      </a:r>
                      <a:r>
                        <a:rPr lang="es-MX" sz="2000">
                          <a:effectLst/>
                        </a:rPr>
                        <a:t>T	I</a:t>
                      </a:r>
                      <a:r>
                        <a:rPr lang="es-MX" sz="2000" spc="-10">
                          <a:effectLst/>
                        </a:rPr>
                        <a:t>N</a:t>
                      </a:r>
                      <a:r>
                        <a:rPr lang="es-MX" sz="2000" spc="-80">
                          <a:effectLst/>
                        </a:rPr>
                        <a:t>T</a:t>
                      </a:r>
                      <a:r>
                        <a:rPr lang="es-MX" sz="2000" spc="5">
                          <a:effectLst/>
                        </a:rPr>
                        <a:t>O</a:t>
                      </a:r>
                      <a:r>
                        <a:rPr lang="es-MX" sz="2000">
                          <a:effectLst/>
                        </a:rPr>
                        <a:t>:	Inser</a:t>
                      </a:r>
                      <a:r>
                        <a:rPr lang="es-MX" sz="2000" spc="-35">
                          <a:effectLst/>
                        </a:rPr>
                        <a:t>t</a:t>
                      </a:r>
                      <a:r>
                        <a:rPr lang="es-MX" sz="2000">
                          <a:effectLst/>
                        </a:rPr>
                        <a:t>a	n</a:t>
                      </a:r>
                      <a:r>
                        <a:rPr lang="es-MX" sz="2000" spc="-10">
                          <a:effectLst/>
                        </a:rPr>
                        <a:t>ue</a:t>
                      </a:r>
                      <a:r>
                        <a:rPr lang="es-MX" sz="2000" spc="-25">
                          <a:effectLst/>
                        </a:rPr>
                        <a:t>v</a:t>
                      </a:r>
                      <a:r>
                        <a:rPr lang="es-MX" sz="2000">
                          <a:effectLst/>
                        </a:rPr>
                        <a:t>os	d</a:t>
                      </a:r>
                      <a:r>
                        <a:rPr lang="es-MX" sz="2000" spc="-25">
                          <a:effectLst/>
                        </a:rPr>
                        <a:t>a</a:t>
                      </a:r>
                      <a:r>
                        <a:rPr lang="es-MX" sz="2000" spc="-30">
                          <a:effectLst/>
                        </a:rPr>
                        <a:t>t</a:t>
                      </a:r>
                      <a:r>
                        <a:rPr lang="es-MX" sz="2000">
                          <a:effectLst/>
                        </a:rPr>
                        <a:t>os	en	</a:t>
                      </a:r>
                      <a:r>
                        <a:rPr lang="es-MX" sz="2000" spc="-10">
                          <a:effectLst/>
                        </a:rPr>
                        <a:t>u</a:t>
                      </a:r>
                      <a:r>
                        <a:rPr lang="es-MX" sz="2000">
                          <a:effectLst/>
                        </a:rPr>
                        <a:t>na	base d</a:t>
                      </a:r>
                      <a:r>
                        <a:rPr lang="es-MX" sz="2000" spc="-25">
                          <a:effectLst/>
                        </a:rPr>
                        <a:t>a</a:t>
                      </a:r>
                      <a:r>
                        <a:rPr lang="es-MX" sz="2000" spc="-20">
                          <a:effectLst/>
                        </a:rPr>
                        <a:t>t</a:t>
                      </a:r>
                      <a:r>
                        <a:rPr lang="es-MX" sz="2000">
                          <a:effectLst/>
                        </a:rPr>
                        <a:t>os.</a:t>
                      </a:r>
                      <a:endParaRPr lang="es-MX" sz="800">
                        <a:effectLst/>
                        <a:latin typeface="Calibri"/>
                        <a:ea typeface="Calibri"/>
                        <a:cs typeface="Times New Roman"/>
                      </a:endParaRPr>
                    </a:p>
                  </a:txBody>
                  <a:tcPr marL="0" marR="0" marT="0" marB="0"/>
                </a:tc>
                <a:tc>
                  <a:txBody>
                    <a:bodyPr/>
                    <a:lstStyle/>
                    <a:p>
                      <a:pPr marL="72390">
                        <a:lnSpc>
                          <a:spcPts val="3145"/>
                        </a:lnSpc>
                        <a:spcAft>
                          <a:spcPts val="0"/>
                        </a:spcAft>
                      </a:pPr>
                      <a:r>
                        <a:rPr lang="en-US" sz="2000" spc="-10" dirty="0">
                          <a:effectLst/>
                        </a:rPr>
                        <a:t>de</a:t>
                      </a:r>
                      <a:endParaRPr lang="es-MX" sz="800" dirty="0">
                        <a:effectLst/>
                        <a:latin typeface="Calibri"/>
                        <a:ea typeface="Calibri"/>
                        <a:cs typeface="Times New Roman"/>
                      </a:endParaRPr>
                    </a:p>
                  </a:txBody>
                  <a:tcPr marL="0" marR="0" marT="0" marB="0"/>
                </a:tc>
                <a:extLst>
                  <a:ext uri="{0D108BD9-81ED-4DB2-BD59-A6C34878D82A}">
                    <a16:rowId xmlns:a16="http://schemas.microsoft.com/office/drawing/2014/main" val="10002"/>
                  </a:ext>
                </a:extLst>
              </a:tr>
              <a:tr h="341757">
                <a:tc>
                  <a:txBody>
                    <a:bodyPr/>
                    <a:lstStyle/>
                    <a:p>
                      <a:pPr marL="25400">
                        <a:lnSpc>
                          <a:spcPct val="115000"/>
                        </a:lnSpc>
                        <a:spcBef>
                          <a:spcPts val="5"/>
                        </a:spcBef>
                        <a:spcAft>
                          <a:spcPts val="0"/>
                        </a:spcAft>
                      </a:pPr>
                      <a:r>
                        <a:rPr lang="en-US" sz="2000">
                          <a:effectLst/>
                        </a:rPr>
                        <a:t>–</a:t>
                      </a:r>
                      <a:endParaRPr lang="es-MX" sz="800">
                        <a:effectLst/>
                        <a:latin typeface="Calibri"/>
                        <a:ea typeface="Calibri"/>
                        <a:cs typeface="Times New Roman"/>
                      </a:endParaRPr>
                    </a:p>
                  </a:txBody>
                  <a:tcPr marL="0" marR="0" marT="0" marB="0"/>
                </a:tc>
                <a:tc>
                  <a:txBody>
                    <a:bodyPr/>
                    <a:lstStyle/>
                    <a:p>
                      <a:pPr marL="51435">
                        <a:lnSpc>
                          <a:spcPts val="3145"/>
                        </a:lnSpc>
                        <a:spcAft>
                          <a:spcPts val="0"/>
                        </a:spcAft>
                      </a:pPr>
                      <a:r>
                        <a:rPr lang="es-MX" sz="2000">
                          <a:effectLst/>
                        </a:rPr>
                        <a:t>CR</a:t>
                      </a:r>
                      <a:r>
                        <a:rPr lang="es-MX" sz="2000" spc="-15">
                          <a:effectLst/>
                        </a:rPr>
                        <a:t>E</a:t>
                      </a:r>
                      <a:r>
                        <a:rPr lang="es-MX" sz="2000" spc="-200">
                          <a:effectLst/>
                        </a:rPr>
                        <a:t>A</a:t>
                      </a:r>
                      <a:r>
                        <a:rPr lang="es-MX" sz="2000">
                          <a:effectLst/>
                        </a:rPr>
                        <a:t>TE</a:t>
                      </a:r>
                      <a:r>
                        <a:rPr lang="es-MX" sz="2000" spc="-20">
                          <a:effectLst/>
                        </a:rPr>
                        <a:t> </a:t>
                      </a:r>
                      <a:r>
                        <a:rPr lang="es-MX" sz="2000" spc="-30">
                          <a:effectLst/>
                        </a:rPr>
                        <a:t>D</a:t>
                      </a:r>
                      <a:r>
                        <a:rPr lang="es-MX" sz="2000" spc="-200">
                          <a:effectLst/>
                        </a:rPr>
                        <a:t>AT</a:t>
                      </a:r>
                      <a:r>
                        <a:rPr lang="es-MX" sz="2000">
                          <a:effectLst/>
                        </a:rPr>
                        <a:t>A</a:t>
                      </a:r>
                      <a:r>
                        <a:rPr lang="es-MX" sz="2000" spc="-30">
                          <a:effectLst/>
                        </a:rPr>
                        <a:t>B</a:t>
                      </a:r>
                      <a:r>
                        <a:rPr lang="es-MX" sz="2000">
                          <a:effectLst/>
                        </a:rPr>
                        <a:t>ASE:</a:t>
                      </a:r>
                      <a:r>
                        <a:rPr lang="es-MX" sz="2000" spc="-40">
                          <a:effectLst/>
                        </a:rPr>
                        <a:t> </a:t>
                      </a:r>
                      <a:r>
                        <a:rPr lang="es-MX" sz="2000">
                          <a:effectLst/>
                        </a:rPr>
                        <a:t>C</a:t>
                      </a:r>
                      <a:r>
                        <a:rPr lang="es-MX" sz="2000" spc="-30">
                          <a:effectLst/>
                        </a:rPr>
                        <a:t>r</a:t>
                      </a:r>
                      <a:r>
                        <a:rPr lang="es-MX" sz="2000">
                          <a:effectLst/>
                        </a:rPr>
                        <a:t>ea una</a:t>
                      </a:r>
                      <a:r>
                        <a:rPr lang="es-MX" sz="2000" spc="-15">
                          <a:effectLst/>
                        </a:rPr>
                        <a:t> </a:t>
                      </a:r>
                      <a:r>
                        <a:rPr lang="es-MX" sz="2000">
                          <a:effectLst/>
                        </a:rPr>
                        <a:t>nu</a:t>
                      </a:r>
                      <a:r>
                        <a:rPr lang="es-MX" sz="2000" spc="-10">
                          <a:effectLst/>
                        </a:rPr>
                        <a:t>e</a:t>
                      </a:r>
                      <a:r>
                        <a:rPr lang="es-MX" sz="2000" spc="-35">
                          <a:effectLst/>
                        </a:rPr>
                        <a:t>v</a:t>
                      </a:r>
                      <a:r>
                        <a:rPr lang="es-MX" sz="2000">
                          <a:effectLst/>
                        </a:rPr>
                        <a:t>a</a:t>
                      </a:r>
                      <a:r>
                        <a:rPr lang="es-MX" sz="2000" spc="-20">
                          <a:effectLst/>
                        </a:rPr>
                        <a:t> </a:t>
                      </a:r>
                      <a:r>
                        <a:rPr lang="es-MX" sz="2000">
                          <a:effectLst/>
                        </a:rPr>
                        <a:t>base</a:t>
                      </a:r>
                      <a:r>
                        <a:rPr lang="es-MX" sz="2000" spc="-25">
                          <a:effectLst/>
                        </a:rPr>
                        <a:t> </a:t>
                      </a:r>
                      <a:r>
                        <a:rPr lang="es-MX" sz="2000">
                          <a:effectLst/>
                        </a:rPr>
                        <a:t>de</a:t>
                      </a:r>
                      <a:r>
                        <a:rPr lang="es-MX" sz="2000" spc="-10">
                          <a:effectLst/>
                        </a:rPr>
                        <a:t> </a:t>
                      </a:r>
                      <a:r>
                        <a:rPr lang="es-MX" sz="2000">
                          <a:effectLst/>
                        </a:rPr>
                        <a:t>d</a:t>
                      </a:r>
                      <a:r>
                        <a:rPr lang="es-MX" sz="2000" spc="-25">
                          <a:effectLst/>
                        </a:rPr>
                        <a:t>a</a:t>
                      </a:r>
                      <a:r>
                        <a:rPr lang="es-MX" sz="2000" spc="-20">
                          <a:effectLst/>
                        </a:rPr>
                        <a:t>t</a:t>
                      </a:r>
                      <a:r>
                        <a:rPr lang="es-MX" sz="2000">
                          <a:effectLst/>
                        </a:rPr>
                        <a:t>os.</a:t>
                      </a:r>
                      <a:endParaRPr lang="es-MX" sz="800">
                        <a:effectLst/>
                        <a:latin typeface="Calibri"/>
                        <a:ea typeface="Calibri"/>
                        <a:cs typeface="Times New Roman"/>
                      </a:endParaRPr>
                    </a:p>
                  </a:txBody>
                  <a:tcPr marL="0" marR="0" marT="0" marB="0"/>
                </a:tc>
                <a:tc>
                  <a:txBody>
                    <a:bodyPr/>
                    <a:lstStyle/>
                    <a:p>
                      <a:pPr>
                        <a:lnSpc>
                          <a:spcPct val="115000"/>
                        </a:lnSpc>
                        <a:spcAft>
                          <a:spcPts val="1000"/>
                        </a:spcAft>
                      </a:pPr>
                      <a:r>
                        <a:rPr lang="es-MX" sz="800">
                          <a:effectLst/>
                        </a:rPr>
                        <a:t> </a:t>
                      </a:r>
                      <a:endParaRPr lang="es-MX" sz="800">
                        <a:effectLst/>
                        <a:latin typeface="Calibri"/>
                        <a:ea typeface="Calibri"/>
                        <a:cs typeface="Times New Roman"/>
                      </a:endParaRPr>
                    </a:p>
                  </a:txBody>
                  <a:tcPr marL="0" marR="0" marT="0" marB="0"/>
                </a:tc>
                <a:extLst>
                  <a:ext uri="{0D108BD9-81ED-4DB2-BD59-A6C34878D82A}">
                    <a16:rowId xmlns:a16="http://schemas.microsoft.com/office/drawing/2014/main" val="10003"/>
                  </a:ext>
                </a:extLst>
              </a:tr>
              <a:tr h="341757">
                <a:tc>
                  <a:txBody>
                    <a:bodyPr/>
                    <a:lstStyle/>
                    <a:p>
                      <a:pPr marL="25400">
                        <a:lnSpc>
                          <a:spcPct val="115000"/>
                        </a:lnSpc>
                        <a:spcBef>
                          <a:spcPts val="5"/>
                        </a:spcBef>
                        <a:spcAft>
                          <a:spcPts val="0"/>
                        </a:spcAft>
                      </a:pPr>
                      <a:r>
                        <a:rPr lang="en-US" sz="2000">
                          <a:effectLst/>
                        </a:rPr>
                        <a:t>–</a:t>
                      </a:r>
                      <a:endParaRPr lang="es-MX" sz="800">
                        <a:effectLst/>
                        <a:latin typeface="Calibri"/>
                        <a:ea typeface="Calibri"/>
                        <a:cs typeface="Times New Roman"/>
                      </a:endParaRPr>
                    </a:p>
                  </a:txBody>
                  <a:tcPr marL="0" marR="0" marT="0" marB="0"/>
                </a:tc>
                <a:tc>
                  <a:txBody>
                    <a:bodyPr/>
                    <a:lstStyle/>
                    <a:p>
                      <a:pPr marL="51435">
                        <a:lnSpc>
                          <a:spcPts val="3145"/>
                        </a:lnSpc>
                        <a:spcAft>
                          <a:spcPts val="0"/>
                        </a:spcAft>
                      </a:pPr>
                      <a:r>
                        <a:rPr lang="es-MX" sz="2000">
                          <a:effectLst/>
                        </a:rPr>
                        <a:t>A</a:t>
                      </a:r>
                      <a:r>
                        <a:rPr lang="es-MX" sz="2000" spc="-190">
                          <a:effectLst/>
                        </a:rPr>
                        <a:t>L</a:t>
                      </a:r>
                      <a:r>
                        <a:rPr lang="es-MX" sz="2000">
                          <a:effectLst/>
                        </a:rPr>
                        <a:t>TER</a:t>
                      </a:r>
                      <a:r>
                        <a:rPr lang="es-MX" sz="2000" spc="-15">
                          <a:effectLst/>
                        </a:rPr>
                        <a:t> </a:t>
                      </a:r>
                      <a:r>
                        <a:rPr lang="es-MX" sz="2000" spc="-30">
                          <a:effectLst/>
                        </a:rPr>
                        <a:t>D</a:t>
                      </a:r>
                      <a:r>
                        <a:rPr lang="es-MX" sz="2000" spc="-200">
                          <a:effectLst/>
                        </a:rPr>
                        <a:t>AT</a:t>
                      </a:r>
                      <a:r>
                        <a:rPr lang="es-MX" sz="2000">
                          <a:effectLst/>
                        </a:rPr>
                        <a:t>A</a:t>
                      </a:r>
                      <a:r>
                        <a:rPr lang="es-MX" sz="2000" spc="-30">
                          <a:effectLst/>
                        </a:rPr>
                        <a:t>B</a:t>
                      </a:r>
                      <a:r>
                        <a:rPr lang="es-MX" sz="2000">
                          <a:effectLst/>
                        </a:rPr>
                        <a:t>ASE:</a:t>
                      </a:r>
                      <a:r>
                        <a:rPr lang="es-MX" sz="2000" spc="-30">
                          <a:effectLst/>
                        </a:rPr>
                        <a:t> </a:t>
                      </a:r>
                      <a:r>
                        <a:rPr lang="es-MX" sz="2000">
                          <a:effectLst/>
                        </a:rPr>
                        <a:t>Modifi</a:t>
                      </a:r>
                      <a:r>
                        <a:rPr lang="es-MX" sz="2000" spc="-20">
                          <a:effectLst/>
                        </a:rPr>
                        <a:t>c</a:t>
                      </a:r>
                      <a:r>
                        <a:rPr lang="es-MX" sz="2000">
                          <a:effectLst/>
                        </a:rPr>
                        <a:t>a</a:t>
                      </a:r>
                      <a:r>
                        <a:rPr lang="es-MX" sz="2000" spc="-10">
                          <a:effectLst/>
                        </a:rPr>
                        <a:t> </a:t>
                      </a:r>
                      <a:r>
                        <a:rPr lang="es-MX" sz="2000">
                          <a:effectLst/>
                        </a:rPr>
                        <a:t>una</a:t>
                      </a:r>
                      <a:r>
                        <a:rPr lang="es-MX" sz="2000" spc="-10">
                          <a:effectLst/>
                        </a:rPr>
                        <a:t> </a:t>
                      </a:r>
                      <a:r>
                        <a:rPr lang="es-MX" sz="2000" spc="-30">
                          <a:effectLst/>
                        </a:rPr>
                        <a:t>t</a:t>
                      </a:r>
                      <a:r>
                        <a:rPr lang="es-MX" sz="2000">
                          <a:effectLst/>
                        </a:rPr>
                        <a:t>abl</a:t>
                      </a:r>
                      <a:r>
                        <a:rPr lang="es-MX" sz="2000" spc="5">
                          <a:effectLst/>
                        </a:rPr>
                        <a:t>a</a:t>
                      </a:r>
                      <a:r>
                        <a:rPr lang="es-MX" sz="2000">
                          <a:effectLst/>
                        </a:rPr>
                        <a:t>.</a:t>
                      </a:r>
                      <a:endParaRPr lang="es-MX" sz="800">
                        <a:effectLst/>
                        <a:latin typeface="Calibri"/>
                        <a:ea typeface="Calibri"/>
                        <a:cs typeface="Times New Roman"/>
                      </a:endParaRPr>
                    </a:p>
                  </a:txBody>
                  <a:tcPr marL="0" marR="0" marT="0" marB="0"/>
                </a:tc>
                <a:tc>
                  <a:txBody>
                    <a:bodyPr/>
                    <a:lstStyle/>
                    <a:p>
                      <a:pPr>
                        <a:lnSpc>
                          <a:spcPct val="115000"/>
                        </a:lnSpc>
                        <a:spcAft>
                          <a:spcPts val="1000"/>
                        </a:spcAft>
                      </a:pPr>
                      <a:r>
                        <a:rPr lang="es-MX" sz="800">
                          <a:effectLst/>
                        </a:rPr>
                        <a:t> </a:t>
                      </a:r>
                      <a:endParaRPr lang="es-MX" sz="800">
                        <a:effectLst/>
                        <a:latin typeface="Calibri"/>
                        <a:ea typeface="Calibri"/>
                        <a:cs typeface="Times New Roman"/>
                      </a:endParaRPr>
                    </a:p>
                  </a:txBody>
                  <a:tcPr marL="0" marR="0" marT="0" marB="0"/>
                </a:tc>
                <a:extLst>
                  <a:ext uri="{0D108BD9-81ED-4DB2-BD59-A6C34878D82A}">
                    <a16:rowId xmlns:a16="http://schemas.microsoft.com/office/drawing/2014/main" val="10004"/>
                  </a:ext>
                </a:extLst>
              </a:tr>
              <a:tr h="342424">
                <a:tc>
                  <a:txBody>
                    <a:bodyPr/>
                    <a:lstStyle/>
                    <a:p>
                      <a:pPr marL="25400">
                        <a:lnSpc>
                          <a:spcPct val="115000"/>
                        </a:lnSpc>
                        <a:spcBef>
                          <a:spcPts val="5"/>
                        </a:spcBef>
                        <a:spcAft>
                          <a:spcPts val="0"/>
                        </a:spcAft>
                      </a:pPr>
                      <a:r>
                        <a:rPr lang="en-US" sz="2000">
                          <a:effectLst/>
                        </a:rPr>
                        <a:t>–</a:t>
                      </a:r>
                      <a:endParaRPr lang="es-MX" sz="800">
                        <a:effectLst/>
                        <a:latin typeface="Calibri"/>
                        <a:ea typeface="Calibri"/>
                        <a:cs typeface="Times New Roman"/>
                      </a:endParaRPr>
                    </a:p>
                  </a:txBody>
                  <a:tcPr marL="0" marR="0" marT="0" marB="0"/>
                </a:tc>
                <a:tc>
                  <a:txBody>
                    <a:bodyPr/>
                    <a:lstStyle/>
                    <a:p>
                      <a:pPr marL="51435">
                        <a:lnSpc>
                          <a:spcPts val="3145"/>
                        </a:lnSpc>
                        <a:spcAft>
                          <a:spcPts val="0"/>
                        </a:spcAft>
                      </a:pPr>
                      <a:r>
                        <a:rPr lang="es-MX" sz="2000">
                          <a:effectLst/>
                        </a:rPr>
                        <a:t>CR</a:t>
                      </a:r>
                      <a:r>
                        <a:rPr lang="es-MX" sz="2000" spc="-15">
                          <a:effectLst/>
                        </a:rPr>
                        <a:t>E</a:t>
                      </a:r>
                      <a:r>
                        <a:rPr lang="es-MX" sz="2000" spc="-200">
                          <a:effectLst/>
                        </a:rPr>
                        <a:t>A</a:t>
                      </a:r>
                      <a:r>
                        <a:rPr lang="es-MX" sz="2000">
                          <a:effectLst/>
                        </a:rPr>
                        <a:t>TE</a:t>
                      </a:r>
                      <a:r>
                        <a:rPr lang="es-MX" sz="2000" spc="-20">
                          <a:effectLst/>
                        </a:rPr>
                        <a:t> </a:t>
                      </a:r>
                      <a:r>
                        <a:rPr lang="es-MX" sz="2000" spc="-200">
                          <a:effectLst/>
                        </a:rPr>
                        <a:t>T</a:t>
                      </a:r>
                      <a:r>
                        <a:rPr lang="es-MX" sz="2000">
                          <a:effectLst/>
                        </a:rPr>
                        <a:t>ABL</a:t>
                      </a:r>
                      <a:r>
                        <a:rPr lang="es-MX" sz="2000" spc="5">
                          <a:effectLst/>
                        </a:rPr>
                        <a:t>E</a:t>
                      </a:r>
                      <a:r>
                        <a:rPr lang="es-MX" sz="2000">
                          <a:effectLst/>
                        </a:rPr>
                        <a:t>:</a:t>
                      </a:r>
                      <a:r>
                        <a:rPr lang="es-MX" sz="2000" spc="-30">
                          <a:effectLst/>
                        </a:rPr>
                        <a:t> </a:t>
                      </a:r>
                      <a:r>
                        <a:rPr lang="es-MX" sz="2000">
                          <a:effectLst/>
                        </a:rPr>
                        <a:t>C</a:t>
                      </a:r>
                      <a:r>
                        <a:rPr lang="es-MX" sz="2000" spc="-30">
                          <a:effectLst/>
                        </a:rPr>
                        <a:t>r</a:t>
                      </a:r>
                      <a:r>
                        <a:rPr lang="es-MX" sz="2000">
                          <a:effectLst/>
                        </a:rPr>
                        <a:t>ea</a:t>
                      </a:r>
                      <a:r>
                        <a:rPr lang="es-MX" sz="2000" spc="-10">
                          <a:effectLst/>
                        </a:rPr>
                        <a:t> </a:t>
                      </a:r>
                      <a:r>
                        <a:rPr lang="es-MX" sz="2000">
                          <a:effectLst/>
                        </a:rPr>
                        <a:t>una</a:t>
                      </a:r>
                      <a:r>
                        <a:rPr lang="es-MX" sz="2000" spc="-15">
                          <a:effectLst/>
                        </a:rPr>
                        <a:t> </a:t>
                      </a:r>
                      <a:r>
                        <a:rPr lang="es-MX" sz="2000">
                          <a:effectLst/>
                        </a:rPr>
                        <a:t>nu</a:t>
                      </a:r>
                      <a:r>
                        <a:rPr lang="es-MX" sz="2000" spc="-10">
                          <a:effectLst/>
                        </a:rPr>
                        <a:t>e</a:t>
                      </a:r>
                      <a:r>
                        <a:rPr lang="es-MX" sz="2000" spc="-35">
                          <a:effectLst/>
                        </a:rPr>
                        <a:t>v</a:t>
                      </a:r>
                      <a:r>
                        <a:rPr lang="es-MX" sz="2000">
                          <a:effectLst/>
                        </a:rPr>
                        <a:t>a</a:t>
                      </a:r>
                      <a:r>
                        <a:rPr lang="es-MX" sz="2000" spc="-10">
                          <a:effectLst/>
                        </a:rPr>
                        <a:t> </a:t>
                      </a:r>
                      <a:r>
                        <a:rPr lang="es-MX" sz="2000" spc="-30">
                          <a:effectLst/>
                        </a:rPr>
                        <a:t>t</a:t>
                      </a:r>
                      <a:r>
                        <a:rPr lang="es-MX" sz="2000">
                          <a:effectLst/>
                        </a:rPr>
                        <a:t>abl</a:t>
                      </a:r>
                      <a:r>
                        <a:rPr lang="es-MX" sz="2000" spc="5">
                          <a:effectLst/>
                        </a:rPr>
                        <a:t>a</a:t>
                      </a:r>
                      <a:r>
                        <a:rPr lang="es-MX" sz="2000">
                          <a:effectLst/>
                        </a:rPr>
                        <a:t>.</a:t>
                      </a:r>
                      <a:endParaRPr lang="es-MX" sz="800">
                        <a:effectLst/>
                        <a:latin typeface="Calibri"/>
                        <a:ea typeface="Calibri"/>
                        <a:cs typeface="Times New Roman"/>
                      </a:endParaRPr>
                    </a:p>
                  </a:txBody>
                  <a:tcPr marL="0" marR="0" marT="0" marB="0"/>
                </a:tc>
                <a:tc>
                  <a:txBody>
                    <a:bodyPr/>
                    <a:lstStyle/>
                    <a:p>
                      <a:pPr>
                        <a:lnSpc>
                          <a:spcPct val="115000"/>
                        </a:lnSpc>
                        <a:spcAft>
                          <a:spcPts val="1000"/>
                        </a:spcAft>
                      </a:pPr>
                      <a:r>
                        <a:rPr lang="es-MX" sz="800" dirty="0">
                          <a:effectLst/>
                        </a:rPr>
                        <a:t> </a:t>
                      </a:r>
                      <a:endParaRPr lang="es-MX" sz="800" dirty="0">
                        <a:effectLst/>
                        <a:latin typeface="Calibri"/>
                        <a:ea typeface="Calibri"/>
                        <a:cs typeface="Times New Roman"/>
                      </a:endParaRPr>
                    </a:p>
                  </a:txBody>
                  <a:tcPr marL="0" marR="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398556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Comando SELECT:</a:t>
            </a:r>
          </a:p>
        </p:txBody>
      </p:sp>
      <p:sp>
        <p:nvSpPr>
          <p:cNvPr id="3" name="2 Marcador de contenido"/>
          <p:cNvSpPr>
            <a:spLocks noGrp="1"/>
          </p:cNvSpPr>
          <p:nvPr>
            <p:ph idx="1"/>
          </p:nvPr>
        </p:nvSpPr>
        <p:spPr/>
        <p:txBody>
          <a:bodyPr/>
          <a:lstStyle/>
          <a:p>
            <a:r>
              <a:rPr lang="es-MX" dirty="0"/>
              <a:t>Se utiliza para seleccionar datos de una BD</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4288" y="2631123"/>
            <a:ext cx="5341144" cy="223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2822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Comando INSERT INTO</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9716" y="2325906"/>
            <a:ext cx="4390289" cy="3148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9228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3 Título"/>
          <p:cNvSpPr>
            <a:spLocks noGrp="1"/>
          </p:cNvSpPr>
          <p:nvPr>
            <p:ph type="ctrTitle"/>
          </p:nvPr>
        </p:nvSpPr>
        <p:spPr>
          <a:xfrm>
            <a:off x="871087" y="2553702"/>
            <a:ext cx="7543800" cy="1559413"/>
          </a:xfrm>
        </p:spPr>
        <p:txBody>
          <a:bodyPr>
            <a:normAutofit/>
          </a:bodyPr>
          <a:lstStyle/>
          <a:p>
            <a:r>
              <a:rPr lang="es-MX" sz="3600" b="1" dirty="0"/>
              <a:t>Implementando la base de datos en el servidor mediante XAAMP</a:t>
            </a:r>
          </a:p>
        </p:txBody>
      </p:sp>
    </p:spTree>
    <p:extLst>
      <p:ext uri="{BB962C8B-B14F-4D97-AF65-F5344CB8AC3E}">
        <p14:creationId xmlns:p14="http://schemas.microsoft.com/office/powerpoint/2010/main" val="2275709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272610" y="942078"/>
            <a:ext cx="7290054" cy="618926"/>
          </a:xfrm>
        </p:spPr>
        <p:txBody>
          <a:bodyPr>
            <a:normAutofit fontScale="90000"/>
          </a:bodyPr>
          <a:lstStyle/>
          <a:p>
            <a:r>
              <a:rPr lang="es-MX" dirty="0"/>
              <a:t>¿Que es Arduino?</a:t>
            </a:r>
          </a:p>
        </p:txBody>
      </p:sp>
      <p:pic>
        <p:nvPicPr>
          <p:cNvPr id="5" name="Imagen 4"/>
          <p:cNvPicPr>
            <a:picLocks noChangeAspect="1"/>
          </p:cNvPicPr>
          <p:nvPr/>
        </p:nvPicPr>
        <p:blipFill>
          <a:blip r:embed="rId2"/>
          <a:stretch>
            <a:fillRect/>
          </a:stretch>
        </p:blipFill>
        <p:spPr>
          <a:xfrm>
            <a:off x="1661373" y="2200224"/>
            <a:ext cx="5032420" cy="3485417"/>
          </a:xfrm>
          <a:prstGeom prst="rect">
            <a:avLst/>
          </a:prstGeom>
        </p:spPr>
      </p:pic>
      <p:sp>
        <p:nvSpPr>
          <p:cNvPr id="7" name="Rectángulo 6"/>
          <p:cNvSpPr/>
          <p:nvPr/>
        </p:nvSpPr>
        <p:spPr>
          <a:xfrm>
            <a:off x="3013656" y="1842484"/>
            <a:ext cx="3680137" cy="7920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10" name="CuadroTexto 9"/>
          <p:cNvSpPr txBox="1"/>
          <p:nvPr/>
        </p:nvSpPr>
        <p:spPr>
          <a:xfrm>
            <a:off x="3388405" y="1496235"/>
            <a:ext cx="3052293" cy="369332"/>
          </a:xfrm>
          <a:prstGeom prst="rect">
            <a:avLst/>
          </a:prstGeom>
          <a:noFill/>
        </p:spPr>
        <p:txBody>
          <a:bodyPr wrap="square" rtlCol="0">
            <a:spAutoFit/>
          </a:bodyPr>
          <a:lstStyle/>
          <a:p>
            <a:r>
              <a:rPr lang="es-MX" b="1" dirty="0"/>
              <a:t>Entradas y salidas digitales</a:t>
            </a:r>
          </a:p>
        </p:txBody>
      </p:sp>
      <p:sp>
        <p:nvSpPr>
          <p:cNvPr id="11" name="Rectángulo 10"/>
          <p:cNvSpPr/>
          <p:nvPr/>
        </p:nvSpPr>
        <p:spPr>
          <a:xfrm>
            <a:off x="5360832" y="4999619"/>
            <a:ext cx="1207394" cy="7920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12" name="CuadroTexto 11"/>
          <p:cNvSpPr txBox="1"/>
          <p:nvPr/>
        </p:nvSpPr>
        <p:spPr>
          <a:xfrm>
            <a:off x="6568226" y="5219282"/>
            <a:ext cx="3052293" cy="369332"/>
          </a:xfrm>
          <a:prstGeom prst="rect">
            <a:avLst/>
          </a:prstGeom>
          <a:noFill/>
        </p:spPr>
        <p:txBody>
          <a:bodyPr wrap="square" rtlCol="0">
            <a:spAutoFit/>
          </a:bodyPr>
          <a:lstStyle/>
          <a:p>
            <a:r>
              <a:rPr lang="es-MX" b="1" dirty="0"/>
              <a:t>Entradas analógicas</a:t>
            </a:r>
          </a:p>
        </p:txBody>
      </p:sp>
      <p:sp>
        <p:nvSpPr>
          <p:cNvPr id="13" name="Rectángulo 12"/>
          <p:cNvSpPr/>
          <p:nvPr/>
        </p:nvSpPr>
        <p:spPr>
          <a:xfrm>
            <a:off x="4027870" y="4999619"/>
            <a:ext cx="1207394" cy="7920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14" name="CuadroTexto 13"/>
          <p:cNvSpPr txBox="1"/>
          <p:nvPr/>
        </p:nvSpPr>
        <p:spPr>
          <a:xfrm>
            <a:off x="1661373" y="5618545"/>
            <a:ext cx="3052293" cy="369332"/>
          </a:xfrm>
          <a:prstGeom prst="rect">
            <a:avLst/>
          </a:prstGeom>
          <a:noFill/>
        </p:spPr>
        <p:txBody>
          <a:bodyPr wrap="square" rtlCol="0">
            <a:spAutoFit/>
          </a:bodyPr>
          <a:lstStyle/>
          <a:p>
            <a:r>
              <a:rPr lang="es-MX" b="1" dirty="0"/>
              <a:t>Alimentación de voltaje</a:t>
            </a:r>
          </a:p>
        </p:txBody>
      </p:sp>
      <p:sp>
        <p:nvSpPr>
          <p:cNvPr id="15" name="Rectángulo 14"/>
          <p:cNvSpPr/>
          <p:nvPr/>
        </p:nvSpPr>
        <p:spPr>
          <a:xfrm>
            <a:off x="4027869" y="4101539"/>
            <a:ext cx="2540357" cy="7920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cxnSp>
        <p:nvCxnSpPr>
          <p:cNvPr id="17" name="Conector recto de flecha 16"/>
          <p:cNvCxnSpPr/>
          <p:nvPr/>
        </p:nvCxnSpPr>
        <p:spPr>
          <a:xfrm flipH="1">
            <a:off x="6693793" y="3426586"/>
            <a:ext cx="1072168" cy="80171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CuadroTexto 18"/>
          <p:cNvSpPr txBox="1"/>
          <p:nvPr/>
        </p:nvSpPr>
        <p:spPr>
          <a:xfrm>
            <a:off x="6693793" y="2975668"/>
            <a:ext cx="3052293" cy="369332"/>
          </a:xfrm>
          <a:prstGeom prst="rect">
            <a:avLst/>
          </a:prstGeom>
          <a:noFill/>
        </p:spPr>
        <p:txBody>
          <a:bodyPr wrap="square" rtlCol="0">
            <a:spAutoFit/>
          </a:bodyPr>
          <a:lstStyle/>
          <a:p>
            <a:pPr algn="ctr"/>
            <a:r>
              <a:rPr lang="es-MX" b="1" dirty="0"/>
              <a:t>Microcontrolador</a:t>
            </a:r>
          </a:p>
        </p:txBody>
      </p:sp>
    </p:spTree>
    <p:extLst>
      <p:ext uri="{BB962C8B-B14F-4D97-AF65-F5344CB8AC3E}">
        <p14:creationId xmlns:p14="http://schemas.microsoft.com/office/powerpoint/2010/main" val="8666674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b="1" dirty="0"/>
              <a:t>XAMPP Apache + </a:t>
            </a:r>
            <a:r>
              <a:rPr lang="es-MX" b="1" dirty="0" err="1"/>
              <a:t>MySQL</a:t>
            </a:r>
            <a:r>
              <a:rPr lang="es-MX" b="1" dirty="0"/>
              <a:t> + PHP + Perl</a:t>
            </a:r>
            <a:endParaRPr lang="es-MX" dirty="0"/>
          </a:p>
        </p:txBody>
      </p:sp>
      <p:sp>
        <p:nvSpPr>
          <p:cNvPr id="3" name="2 Marcador de contenido"/>
          <p:cNvSpPr>
            <a:spLocks noGrp="1"/>
          </p:cNvSpPr>
          <p:nvPr>
            <p:ph idx="1"/>
          </p:nvPr>
        </p:nvSpPr>
        <p:spPr/>
        <p:txBody>
          <a:bodyPr/>
          <a:lstStyle/>
          <a:p>
            <a:endParaRPr lang="es-MX" dirty="0"/>
          </a:p>
          <a:p>
            <a:r>
              <a:rPr lang="es-MX" dirty="0"/>
              <a:t>XAMPP es el entorno más popular de desarrollo con PHP</a:t>
            </a:r>
          </a:p>
          <a:p>
            <a:endParaRPr lang="es-MX" dirty="0"/>
          </a:p>
          <a:p>
            <a:r>
              <a:rPr lang="es-MX" dirty="0"/>
              <a:t>XAMPP es una distribución de Apache completamente gratuita y fácil de instalar que contiene </a:t>
            </a:r>
            <a:r>
              <a:rPr lang="es-MX" dirty="0" err="1"/>
              <a:t>MySQL</a:t>
            </a:r>
            <a:r>
              <a:rPr lang="es-MX" dirty="0"/>
              <a:t>, PHP y Perl. </a:t>
            </a:r>
          </a:p>
          <a:p>
            <a:endParaRPr lang="es-MX" dirty="0"/>
          </a:p>
          <a:p>
            <a:r>
              <a:rPr lang="es-MX" dirty="0"/>
              <a:t>El paquete de instalación de XAMPP ha sido diseñado para ser increíblemente fácil de instalar y usar.</a:t>
            </a:r>
          </a:p>
          <a:p>
            <a:endParaRPr lang="es-MX" dirty="0"/>
          </a:p>
        </p:txBody>
      </p:sp>
    </p:spTree>
    <p:extLst>
      <p:ext uri="{BB962C8B-B14F-4D97-AF65-F5344CB8AC3E}">
        <p14:creationId xmlns:p14="http://schemas.microsoft.com/office/powerpoint/2010/main" val="37334619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Ventajas de utilizar XAAMP</a:t>
            </a:r>
          </a:p>
        </p:txBody>
      </p:sp>
      <p:sp>
        <p:nvSpPr>
          <p:cNvPr id="3" name="2 Marcador de contenido"/>
          <p:cNvSpPr>
            <a:spLocks noGrp="1"/>
          </p:cNvSpPr>
          <p:nvPr>
            <p:ph idx="1"/>
          </p:nvPr>
        </p:nvSpPr>
        <p:spPr/>
        <p:txBody>
          <a:bodyPr/>
          <a:lstStyle/>
          <a:p>
            <a:endParaRPr lang="es-MX" dirty="0"/>
          </a:p>
          <a:p>
            <a:endParaRPr lang="es-MX" dirty="0"/>
          </a:p>
          <a:p>
            <a:r>
              <a:rPr lang="es-MX" dirty="0"/>
              <a:t>El entorno de desarrollo PHP más popular.</a:t>
            </a:r>
          </a:p>
          <a:p>
            <a:r>
              <a:rPr lang="es-MX" dirty="0"/>
              <a:t>Para Windows, Mac OS X y Linux</a:t>
            </a:r>
          </a:p>
          <a:p>
            <a:r>
              <a:rPr lang="es-MX" dirty="0"/>
              <a:t>Fácil instalación y configuración.</a:t>
            </a:r>
          </a:p>
          <a:p>
            <a:r>
              <a:rPr lang="es-MX" dirty="0"/>
              <a:t>Completamente gratuito</a:t>
            </a:r>
          </a:p>
          <a:p>
            <a:endParaRPr lang="es-MX" dirty="0"/>
          </a:p>
        </p:txBody>
      </p:sp>
    </p:spTree>
    <p:extLst>
      <p:ext uri="{BB962C8B-B14F-4D97-AF65-F5344CB8AC3E}">
        <p14:creationId xmlns:p14="http://schemas.microsoft.com/office/powerpoint/2010/main" val="23575754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Instalación de XAAMP</a:t>
            </a:r>
          </a:p>
        </p:txBody>
      </p:sp>
      <p:sp>
        <p:nvSpPr>
          <p:cNvPr id="4" name="3 Marcador de texto"/>
          <p:cNvSpPr>
            <a:spLocks noGrp="1"/>
          </p:cNvSpPr>
          <p:nvPr>
            <p:ph type="body" idx="1"/>
          </p:nvPr>
        </p:nvSpPr>
        <p:spPr/>
        <p:txBody>
          <a:bodyPr/>
          <a:lstStyle/>
          <a:p>
            <a:endParaRPr lang="es-MX"/>
          </a:p>
        </p:txBody>
      </p:sp>
    </p:spTree>
    <p:extLst>
      <p:ext uri="{BB962C8B-B14F-4D97-AF65-F5344CB8AC3E}">
        <p14:creationId xmlns:p14="http://schemas.microsoft.com/office/powerpoint/2010/main" val="10109993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a:bodyPr>
          <a:lstStyle/>
          <a:p>
            <a:r>
              <a:rPr lang="es-MX" dirty="0"/>
              <a:t>Seleccionar el ejecutable de </a:t>
            </a:r>
            <a:r>
              <a:rPr lang="es-MX" dirty="0" err="1"/>
              <a:t>xaamp</a:t>
            </a:r>
            <a:endParaRPr lang="es-MX"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0680" y="2289811"/>
            <a:ext cx="5568361" cy="313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6 Conector recto de flecha"/>
          <p:cNvCxnSpPr/>
          <p:nvPr/>
        </p:nvCxnSpPr>
        <p:spPr>
          <a:xfrm flipV="1">
            <a:off x="1139407" y="2883040"/>
            <a:ext cx="1836204" cy="194421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4331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Pagina principal</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5936" y="2307722"/>
            <a:ext cx="5184130"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75179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a:t>Seleccionar todas las opciones de la instalación</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16723" y="1846263"/>
            <a:ext cx="7155003" cy="402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24271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Hacer </a:t>
            </a:r>
            <a:r>
              <a:rPr lang="es-MX" dirty="0" err="1"/>
              <a:t>click</a:t>
            </a:r>
            <a:r>
              <a:rPr lang="es-MX" dirty="0"/>
              <a:t> en siguiente</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431" y="2160270"/>
            <a:ext cx="6240764" cy="3508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64535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Hacer </a:t>
            </a:r>
            <a:r>
              <a:rPr lang="es-MX" dirty="0" err="1"/>
              <a:t>click</a:t>
            </a:r>
            <a:r>
              <a:rPr lang="es-MX" dirty="0"/>
              <a:t> en siguiente</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008" y="2160270"/>
            <a:ext cx="6336821" cy="3562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60881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Hacer </a:t>
            </a:r>
            <a:r>
              <a:rPr lang="es-MX" dirty="0" err="1"/>
              <a:t>click</a:t>
            </a:r>
            <a:r>
              <a:rPr lang="es-MX" dirty="0"/>
              <a:t> en siguiente</a:t>
            </a: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9683" y="2402886"/>
            <a:ext cx="5376245" cy="3022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27991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738739" y="977566"/>
            <a:ext cx="7543800" cy="617220"/>
          </a:xfrm>
        </p:spPr>
        <p:txBody>
          <a:bodyPr>
            <a:normAutofit fontScale="90000"/>
          </a:bodyPr>
          <a:lstStyle/>
          <a:p>
            <a:r>
              <a:rPr lang="es-MX" dirty="0"/>
              <a:t>Esperar en el proceso de instalación:</a:t>
            </a: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9743" y="1700808"/>
            <a:ext cx="4127497" cy="2320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9549" y="3692543"/>
            <a:ext cx="4110721" cy="2311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9456130"/>
      </p:ext>
    </p:extLst>
  </p:cSld>
  <p:clrMapOvr>
    <a:masterClrMapping/>
  </p:clrMapOvr>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74</TotalTime>
  <Words>2224</Words>
  <Application>Microsoft Office PowerPoint</Application>
  <PresentationFormat>Presentación en pantalla (4:3)</PresentationFormat>
  <Paragraphs>405</Paragraphs>
  <Slides>102</Slides>
  <Notes>0</Notes>
  <HiddenSlides>6</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102</vt:i4>
      </vt:variant>
    </vt:vector>
  </HeadingPairs>
  <TitlesOfParts>
    <vt:vector size="109" baseType="lpstr">
      <vt:lpstr>Calibri</vt:lpstr>
      <vt:lpstr>Calibri Light</vt:lpstr>
      <vt:lpstr>Gill Sans MT</vt:lpstr>
      <vt:lpstr>inherit</vt:lpstr>
      <vt:lpstr>Times New Roman</vt:lpstr>
      <vt:lpstr>Wingdings</vt:lpstr>
      <vt:lpstr>Retrospección</vt:lpstr>
      <vt:lpstr>Control, adquisición y monitoreo con Arduino y Visual Basic .net</vt:lpstr>
      <vt:lpstr>Capítulo 9: Desarrollo de Proyectos del Internet de las Cosas basados en el Shield Ethernet de Arduino</vt:lpstr>
      <vt:lpstr>Aplicaciones de automatización con Arduino</vt:lpstr>
      <vt:lpstr>Mundo actual</vt:lpstr>
      <vt:lpstr>Presentación de PowerPoint</vt:lpstr>
      <vt:lpstr>Presentación de PowerPoint</vt:lpstr>
      <vt:lpstr>Arduino</vt:lpstr>
      <vt:lpstr>Arduino</vt:lpstr>
      <vt:lpstr>¿Que es Arduino?</vt:lpstr>
      <vt:lpstr>Estructura</vt:lpstr>
      <vt:lpstr>Sensores:</vt:lpstr>
      <vt:lpstr>Actuadores</vt:lpstr>
      <vt:lpstr>Relevador:</vt:lpstr>
      <vt:lpstr>Modulo de relevadores</vt:lpstr>
      <vt:lpstr>Aplicación domótica para casa</vt:lpstr>
      <vt:lpstr>Control motor industrial</vt:lpstr>
      <vt:lpstr>Presentación de PowerPoint</vt:lpstr>
      <vt:lpstr>Presentación de PowerPoint</vt:lpstr>
      <vt:lpstr>Presentación de PowerPoint</vt:lpstr>
      <vt:lpstr>Presentación de PowerPoint</vt:lpstr>
      <vt:lpstr>Mundo conectado (módulos de red) para Arduino</vt:lpstr>
      <vt:lpstr>Wifi shield</vt:lpstr>
      <vt:lpstr>GSM/GPRS shield</vt:lpstr>
      <vt:lpstr>GPS shield</vt:lpstr>
      <vt:lpstr>Internet of things (iot) internet de las cosas</vt:lpstr>
      <vt:lpstr>Aplicaciones iot</vt:lpstr>
      <vt:lpstr>Presentación de PowerPoint</vt:lpstr>
      <vt:lpstr>Monitoreo remoto</vt:lpstr>
      <vt:lpstr>Presentación de PowerPoint</vt:lpstr>
      <vt:lpstr>Presentación de PowerPoint</vt:lpstr>
      <vt:lpstr>Tecnología GSM </vt:lpstr>
      <vt:lpstr>GSM-SMS</vt:lpstr>
      <vt:lpstr>Shield GSM para Arduino</vt:lpstr>
      <vt:lpstr>Introducción: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Comunicación GSM</vt:lpstr>
      <vt:lpstr>Explicación del Shield GSM Arduino</vt:lpstr>
      <vt:lpstr>Características:</vt:lpstr>
      <vt:lpstr>Presentación de PowerPoint</vt:lpstr>
      <vt:lpstr>Diagrama:</vt:lpstr>
      <vt:lpstr>Configuración de comunicación serial</vt:lpstr>
      <vt:lpstr>Arduino Wifi Shield</vt:lpstr>
      <vt:lpstr>Direccion donde vienen tutoriales de ethernet shield</vt:lpstr>
      <vt:lpstr>Ejemplo básico wifii shield</vt:lpstr>
      <vt:lpstr>Monitor your home remotely using the Arduino WiFi Shield</vt:lpstr>
      <vt:lpstr>Presentación de PowerPoint</vt:lpstr>
      <vt:lpstr>Connect With WPA </vt:lpstr>
      <vt:lpstr>Presentación de PowerPoint</vt:lpstr>
      <vt:lpstr>Presentación de PowerPoint</vt:lpstr>
      <vt:lpstr>Presentación de PowerPoint</vt:lpstr>
      <vt:lpstr>Presentación de PowerPoint</vt:lpstr>
      <vt:lpstr>Presentación de PowerPoint</vt:lpstr>
      <vt:lpstr>Presentación de PowerPoint</vt:lpstr>
      <vt:lpstr>Wifii server configurado como servidor web</vt:lpstr>
      <vt:lpstr>Comunicación serial</vt:lpstr>
      <vt:lpstr>Aplicaciones en la nube: arduino con wifii shield</vt:lpstr>
      <vt:lpstr>Internet of things</vt:lpstr>
      <vt:lpstr>Arduino feeding xively.com with temperature from DS18B20</vt:lpstr>
      <vt:lpstr> Internet of Things</vt:lpstr>
      <vt:lpstr>Presentación de PowerPoint</vt:lpstr>
      <vt:lpstr>Presentación de PowerPoint</vt:lpstr>
      <vt:lpstr>Materiales:</vt:lpstr>
      <vt:lpstr>Comunicación entre Arduinos Redes entre dispositivos</vt:lpstr>
      <vt:lpstr>El arduino conectado a otro dispositivo en la red</vt:lpstr>
      <vt:lpstr>Arquitectura:</vt:lpstr>
      <vt:lpstr>Conectando Arduino a un Servidor de base de datos:</vt:lpstr>
      <vt:lpstr>Conectándose con el servidor:</vt:lpstr>
      <vt:lpstr>Petición GET para enviar los datos al servidor o dispositivo servidor:</vt:lpstr>
      <vt:lpstr>Respuesta del servidor:</vt:lpstr>
      <vt:lpstr>Cuando el cliente se desconecta del servidor:</vt:lpstr>
      <vt:lpstr>Tiempo entre cada envío</vt:lpstr>
      <vt:lpstr>Lectura de valores en el servidor WEB:</vt:lpstr>
      <vt:lpstr>Prueba Dirección URL:  para el envió de los datos</vt:lpstr>
      <vt:lpstr>Conectando Arduino a un servidor WEB de Base de Datos MySQL</vt:lpstr>
      <vt:lpstr>Conectando Arduino a un servidor de Datos el Arduino se conecta al servidor con XAAMP conectados en la misma red</vt:lpstr>
      <vt:lpstr>¿Qué es XAAMP?</vt:lpstr>
      <vt:lpstr>Base de datos</vt:lpstr>
      <vt:lpstr>Que se puede hacer con una base de datos</vt:lpstr>
      <vt:lpstr>Elementos de SQL:</vt:lpstr>
      <vt:lpstr>Instrucciones de SQL:</vt:lpstr>
      <vt:lpstr>Comando SELECT:</vt:lpstr>
      <vt:lpstr>Comando INSERT INTO</vt:lpstr>
      <vt:lpstr>Implementando la base de datos en el servidor mediante XAAMP</vt:lpstr>
      <vt:lpstr>XAMPP Apache + MySQL + PHP + Perl</vt:lpstr>
      <vt:lpstr>Ventajas de utilizar XAAMP</vt:lpstr>
      <vt:lpstr>Instalación de XAAMP</vt:lpstr>
      <vt:lpstr>Seleccionar el ejecutable de xaamp</vt:lpstr>
      <vt:lpstr>Pagina principal</vt:lpstr>
      <vt:lpstr>Seleccionar todas las opciones de la instalación</vt:lpstr>
      <vt:lpstr>Hacer click en siguiente</vt:lpstr>
      <vt:lpstr>Hacer click en siguiente</vt:lpstr>
      <vt:lpstr>Hacer click en siguiente</vt:lpstr>
      <vt:lpstr>Esperar en el proceso de instalación:</vt:lpstr>
      <vt:lpstr>Terminó la instalación hacer click en finish</vt:lpstr>
      <vt:lpstr>Cuando se termina la instalación se crea en la unidad C una carpeta que se llama xaamp adentro de esta carpeta crea una carpeta que se llama hdocs dentro de la misma se copia la pagina WEB</vt:lpstr>
      <vt:lpstr>Siguiente paso ver tutorial para configurar el servidor con XAAMP</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Control, adquisición, monitoreo con Arduino y visual basic .net</dc:title>
  <dc:creator>PC</dc:creator>
  <cp:lastModifiedBy>hvela</cp:lastModifiedBy>
  <cp:revision>47</cp:revision>
  <dcterms:created xsi:type="dcterms:W3CDTF">2016-09-27T22:28:37Z</dcterms:created>
  <dcterms:modified xsi:type="dcterms:W3CDTF">2017-03-14T16:32:26Z</dcterms:modified>
</cp:coreProperties>
</file>