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506" r:id="rId2"/>
    <p:sldId id="451" r:id="rId3"/>
    <p:sldId id="452" r:id="rId4"/>
    <p:sldId id="453" r:id="rId5"/>
    <p:sldId id="454"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7" r:id="rId38"/>
    <p:sldId id="488" r:id="rId39"/>
    <p:sldId id="489"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504" r:id="rId54"/>
  </p:sldIdLst>
  <p:sldSz cx="9144000" cy="6858000" type="screen4x3"/>
  <p:notesSz cx="6858000" cy="9144000"/>
  <p:custDataLst>
    <p:tags r:id="rId56"/>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35D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4" autoAdjust="0"/>
    <p:restoredTop sz="95191" autoAdjust="0"/>
  </p:normalViewPr>
  <p:slideViewPr>
    <p:cSldViewPr>
      <p:cViewPr varScale="1">
        <p:scale>
          <a:sx n="87" d="100"/>
          <a:sy n="87" d="100"/>
        </p:scale>
        <p:origin x="16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024D7-FF69-412D-AAEF-B27F05E4E679}"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ES"/>
        </a:p>
      </dgm:t>
    </dgm:pt>
    <dgm:pt modelId="{15191E5A-3906-44CE-AAB3-A4AB91945178}">
      <dgm:prSet phldrT="[Texto]" custT="1"/>
      <dgm:spPr>
        <a:solidFill>
          <a:schemeClr val="accent2">
            <a:lumMod val="75000"/>
          </a:schemeClr>
        </a:solidFill>
      </dgm:spPr>
      <dgm:t>
        <a:bodyPr/>
        <a:lstStyle/>
        <a:p>
          <a:pPr algn="ctr"/>
          <a:r>
            <a:rPr lang="es-ES" sz="2000" b="1" dirty="0"/>
            <a:t>DESINTEGRACIÓN </a:t>
          </a:r>
        </a:p>
      </dgm:t>
    </dgm:pt>
    <dgm:pt modelId="{B1B75A28-9133-45DF-AC18-E068675ED208}" type="parTrans" cxnId="{3F39DFEC-5856-44F2-AA1B-0BAA63071025}">
      <dgm:prSet/>
      <dgm:spPr/>
      <dgm:t>
        <a:bodyPr/>
        <a:lstStyle/>
        <a:p>
          <a:endParaRPr lang="es-ES"/>
        </a:p>
      </dgm:t>
    </dgm:pt>
    <dgm:pt modelId="{67A0CF19-8CAE-4036-B2CF-E9E87E3170B1}" type="sibTrans" cxnId="{3F39DFEC-5856-44F2-AA1B-0BAA63071025}">
      <dgm:prSet/>
      <dgm:spPr/>
      <dgm:t>
        <a:bodyPr/>
        <a:lstStyle/>
        <a:p>
          <a:endParaRPr lang="es-ES"/>
        </a:p>
      </dgm:t>
    </dgm:pt>
    <dgm:pt modelId="{1066EBD7-2AC7-40DD-8C92-64D5017827E2}">
      <dgm:prSet phldrT="[Texto]" custT="1"/>
      <dgm:spPr/>
      <dgm:t>
        <a:bodyPr/>
        <a:lstStyle/>
        <a:p>
          <a:r>
            <a:rPr lang="es-ES" sz="2000" dirty="0"/>
            <a:t>Separación en componentes</a:t>
          </a:r>
        </a:p>
      </dgm:t>
    </dgm:pt>
    <dgm:pt modelId="{91B1C780-6081-411A-AA3F-DD11E3B6511A}" type="parTrans" cxnId="{EABCB62F-C98A-4D3A-AEAC-05DB2EFE03A6}">
      <dgm:prSet/>
      <dgm:spPr/>
      <dgm:t>
        <a:bodyPr/>
        <a:lstStyle/>
        <a:p>
          <a:endParaRPr lang="es-ES"/>
        </a:p>
      </dgm:t>
    </dgm:pt>
    <dgm:pt modelId="{7FB0A11C-9DB4-4956-8FFB-C7A4077F274A}" type="sibTrans" cxnId="{EABCB62F-C98A-4D3A-AEAC-05DB2EFE03A6}">
      <dgm:prSet/>
      <dgm:spPr/>
      <dgm:t>
        <a:bodyPr/>
        <a:lstStyle/>
        <a:p>
          <a:endParaRPr lang="es-ES"/>
        </a:p>
      </dgm:t>
    </dgm:pt>
    <dgm:pt modelId="{CC36656C-BF12-495B-AA30-92F37EA6EA41}">
      <dgm:prSet phldrT="[Texto]" custT="1"/>
      <dgm:spPr/>
      <dgm:t>
        <a:bodyPr/>
        <a:lstStyle/>
        <a:p>
          <a:pPr algn="just"/>
          <a:r>
            <a:rPr lang="es-ES" sz="2000" dirty="0"/>
            <a:t>Industria alimenticia, refinerías</a:t>
          </a:r>
        </a:p>
      </dgm:t>
    </dgm:pt>
    <dgm:pt modelId="{22711F51-9E19-490C-8404-E1A53DFE3CB6}" type="parTrans" cxnId="{C90C030E-9035-4914-8C5C-ED5651A24974}">
      <dgm:prSet/>
      <dgm:spPr/>
      <dgm:t>
        <a:bodyPr/>
        <a:lstStyle/>
        <a:p>
          <a:endParaRPr lang="es-ES"/>
        </a:p>
      </dgm:t>
    </dgm:pt>
    <dgm:pt modelId="{61357C02-4E56-4119-924C-B381CA5BF1D0}" type="sibTrans" cxnId="{C90C030E-9035-4914-8C5C-ED5651A24974}">
      <dgm:prSet/>
      <dgm:spPr/>
      <dgm:t>
        <a:bodyPr/>
        <a:lstStyle/>
        <a:p>
          <a:endParaRPr lang="es-ES"/>
        </a:p>
      </dgm:t>
    </dgm:pt>
    <dgm:pt modelId="{43BF93EE-4F8D-4EA7-A8BE-B8E5E1B4F335}" type="pres">
      <dgm:prSet presAssocID="{7FF024D7-FF69-412D-AAEF-B27F05E4E679}" presName="outerComposite" presStyleCnt="0">
        <dgm:presLayoutVars>
          <dgm:chMax val="5"/>
          <dgm:dir/>
          <dgm:resizeHandles val="exact"/>
        </dgm:presLayoutVars>
      </dgm:prSet>
      <dgm:spPr/>
    </dgm:pt>
    <dgm:pt modelId="{ED900268-24A2-44FE-9460-D8E02DC6FCE2}" type="pres">
      <dgm:prSet presAssocID="{7FF024D7-FF69-412D-AAEF-B27F05E4E679}" presName="dummyMaxCanvas" presStyleCnt="0">
        <dgm:presLayoutVars/>
      </dgm:prSet>
      <dgm:spPr/>
    </dgm:pt>
    <dgm:pt modelId="{B3F3D60A-A9BC-47F4-9A25-FD3AFE16183C}" type="pres">
      <dgm:prSet presAssocID="{7FF024D7-FF69-412D-AAEF-B27F05E4E679}" presName="ThreeNodes_1" presStyleLbl="node1" presStyleIdx="0" presStyleCnt="3" custScaleX="72084" custScaleY="85746" custLinFactNeighborX="-14505" custLinFactNeighborY="-32603">
        <dgm:presLayoutVars>
          <dgm:bulletEnabled val="1"/>
        </dgm:presLayoutVars>
      </dgm:prSet>
      <dgm:spPr/>
    </dgm:pt>
    <dgm:pt modelId="{ACDF5E38-B0B8-4277-BEA4-180523E2925D}" type="pres">
      <dgm:prSet presAssocID="{7FF024D7-FF69-412D-AAEF-B27F05E4E679}" presName="ThreeNodes_2" presStyleLbl="node1" presStyleIdx="1" presStyleCnt="3" custScaleX="67069" custLinFactNeighborX="-18692" custLinFactNeighborY="-2594">
        <dgm:presLayoutVars>
          <dgm:bulletEnabled val="1"/>
        </dgm:presLayoutVars>
      </dgm:prSet>
      <dgm:spPr/>
    </dgm:pt>
    <dgm:pt modelId="{06941A99-692F-476A-851A-779880A36DB5}" type="pres">
      <dgm:prSet presAssocID="{7FF024D7-FF69-412D-AAEF-B27F05E4E679}" presName="ThreeNodes_3" presStyleLbl="node1" presStyleIdx="2" presStyleCnt="3" custScaleX="75920" custScaleY="104678" custLinFactNeighborX="-19792" custLinFactNeighborY="1358">
        <dgm:presLayoutVars>
          <dgm:bulletEnabled val="1"/>
        </dgm:presLayoutVars>
      </dgm:prSet>
      <dgm:spPr/>
    </dgm:pt>
    <dgm:pt modelId="{62A85B7B-D218-4932-A08E-5AB2AF196396}" type="pres">
      <dgm:prSet presAssocID="{7FF024D7-FF69-412D-AAEF-B27F05E4E679}" presName="ThreeConn_1-2" presStyleLbl="fgAccFollowNode1" presStyleIdx="0" presStyleCnt="2" custScaleX="75494" custScaleY="81968" custLinFactX="-100000" custLinFactNeighborX="-167505" custLinFactNeighborY="186">
        <dgm:presLayoutVars>
          <dgm:bulletEnabled val="1"/>
        </dgm:presLayoutVars>
      </dgm:prSet>
      <dgm:spPr/>
    </dgm:pt>
    <dgm:pt modelId="{270A62B4-E217-41D9-AFFC-A26F78507713}" type="pres">
      <dgm:prSet presAssocID="{7FF024D7-FF69-412D-AAEF-B27F05E4E679}" presName="ThreeConn_2-3" presStyleLbl="fgAccFollowNode1" presStyleIdx="1" presStyleCnt="2" custScaleX="81969" custScaleY="81968" custLinFactX="-100000" custLinFactNeighborX="-131389" custLinFactNeighborY="3693">
        <dgm:presLayoutVars>
          <dgm:bulletEnabled val="1"/>
        </dgm:presLayoutVars>
      </dgm:prSet>
      <dgm:spPr/>
    </dgm:pt>
    <dgm:pt modelId="{186DE5DB-D86C-4428-89A8-31D46FA52ED7}" type="pres">
      <dgm:prSet presAssocID="{7FF024D7-FF69-412D-AAEF-B27F05E4E679}" presName="ThreeNodes_1_text" presStyleLbl="node1" presStyleIdx="2" presStyleCnt="3">
        <dgm:presLayoutVars>
          <dgm:bulletEnabled val="1"/>
        </dgm:presLayoutVars>
      </dgm:prSet>
      <dgm:spPr/>
    </dgm:pt>
    <dgm:pt modelId="{1D890334-25D7-4C81-A46A-3011468EDD95}" type="pres">
      <dgm:prSet presAssocID="{7FF024D7-FF69-412D-AAEF-B27F05E4E679}" presName="ThreeNodes_2_text" presStyleLbl="node1" presStyleIdx="2" presStyleCnt="3">
        <dgm:presLayoutVars>
          <dgm:bulletEnabled val="1"/>
        </dgm:presLayoutVars>
      </dgm:prSet>
      <dgm:spPr/>
    </dgm:pt>
    <dgm:pt modelId="{7E830B01-4571-4DB0-8001-11BD0B4E1FA9}" type="pres">
      <dgm:prSet presAssocID="{7FF024D7-FF69-412D-AAEF-B27F05E4E679}" presName="ThreeNodes_3_text" presStyleLbl="node1" presStyleIdx="2" presStyleCnt="3">
        <dgm:presLayoutVars>
          <dgm:bulletEnabled val="1"/>
        </dgm:presLayoutVars>
      </dgm:prSet>
      <dgm:spPr/>
    </dgm:pt>
  </dgm:ptLst>
  <dgm:cxnLst>
    <dgm:cxn modelId="{C90C030E-9035-4914-8C5C-ED5651A24974}" srcId="{7FF024D7-FF69-412D-AAEF-B27F05E4E679}" destId="{CC36656C-BF12-495B-AA30-92F37EA6EA41}" srcOrd="2" destOrd="0" parTransId="{22711F51-9E19-490C-8404-E1A53DFE3CB6}" sibTransId="{61357C02-4E56-4119-924C-B381CA5BF1D0}"/>
    <dgm:cxn modelId="{05E77917-74F7-4DAE-9EFC-E152CDBEADEE}" type="presOf" srcId="{15191E5A-3906-44CE-AAB3-A4AB91945178}" destId="{186DE5DB-D86C-4428-89A8-31D46FA52ED7}" srcOrd="1" destOrd="0" presId="urn:microsoft.com/office/officeart/2005/8/layout/vProcess5"/>
    <dgm:cxn modelId="{EABCB62F-C98A-4D3A-AEAC-05DB2EFE03A6}" srcId="{7FF024D7-FF69-412D-AAEF-B27F05E4E679}" destId="{1066EBD7-2AC7-40DD-8C92-64D5017827E2}" srcOrd="1" destOrd="0" parTransId="{91B1C780-6081-411A-AA3F-DD11E3B6511A}" sibTransId="{7FB0A11C-9DB4-4956-8FFB-C7A4077F274A}"/>
    <dgm:cxn modelId="{B5A76132-5720-4C2F-9FB3-467FE348A234}" type="presOf" srcId="{67A0CF19-8CAE-4036-B2CF-E9E87E3170B1}" destId="{62A85B7B-D218-4932-A08E-5AB2AF196396}" srcOrd="0" destOrd="0" presId="urn:microsoft.com/office/officeart/2005/8/layout/vProcess5"/>
    <dgm:cxn modelId="{E24FF634-7D76-4FFB-88EE-EE7D8CEA7D54}" type="presOf" srcId="{1066EBD7-2AC7-40DD-8C92-64D5017827E2}" destId="{ACDF5E38-B0B8-4277-BEA4-180523E2925D}" srcOrd="0" destOrd="0" presId="urn:microsoft.com/office/officeart/2005/8/layout/vProcess5"/>
    <dgm:cxn modelId="{B0E7253F-63C2-48A7-93FD-C68AE812F6D3}" type="presOf" srcId="{15191E5A-3906-44CE-AAB3-A4AB91945178}" destId="{B3F3D60A-A9BC-47F4-9A25-FD3AFE16183C}" srcOrd="0" destOrd="0" presId="urn:microsoft.com/office/officeart/2005/8/layout/vProcess5"/>
    <dgm:cxn modelId="{F6CD6B85-E352-425F-BB74-FA6CFD877C70}" type="presOf" srcId="{CC36656C-BF12-495B-AA30-92F37EA6EA41}" destId="{7E830B01-4571-4DB0-8001-11BD0B4E1FA9}" srcOrd="1" destOrd="0" presId="urn:microsoft.com/office/officeart/2005/8/layout/vProcess5"/>
    <dgm:cxn modelId="{563F3C89-998D-4F36-95A7-D2EBBE39F0BF}" type="presOf" srcId="{1066EBD7-2AC7-40DD-8C92-64D5017827E2}" destId="{1D890334-25D7-4C81-A46A-3011468EDD95}" srcOrd="1" destOrd="0" presId="urn:microsoft.com/office/officeart/2005/8/layout/vProcess5"/>
    <dgm:cxn modelId="{18621FB5-78A1-4EE8-9E5F-F30F5390BE83}" type="presOf" srcId="{7FB0A11C-9DB4-4956-8FFB-C7A4077F274A}" destId="{270A62B4-E217-41D9-AFFC-A26F78507713}" srcOrd="0" destOrd="0" presId="urn:microsoft.com/office/officeart/2005/8/layout/vProcess5"/>
    <dgm:cxn modelId="{3F39DFEC-5856-44F2-AA1B-0BAA63071025}" srcId="{7FF024D7-FF69-412D-AAEF-B27F05E4E679}" destId="{15191E5A-3906-44CE-AAB3-A4AB91945178}" srcOrd="0" destOrd="0" parTransId="{B1B75A28-9133-45DF-AC18-E068675ED208}" sibTransId="{67A0CF19-8CAE-4036-B2CF-E9E87E3170B1}"/>
    <dgm:cxn modelId="{932597EE-607A-467B-BD99-2F7C2700CE60}" type="presOf" srcId="{7FF024D7-FF69-412D-AAEF-B27F05E4E679}" destId="{43BF93EE-4F8D-4EA7-A8BE-B8E5E1B4F335}" srcOrd="0" destOrd="0" presId="urn:microsoft.com/office/officeart/2005/8/layout/vProcess5"/>
    <dgm:cxn modelId="{A0F983FF-5E59-4FE9-92FD-36B3E11ABF1E}" type="presOf" srcId="{CC36656C-BF12-495B-AA30-92F37EA6EA41}" destId="{06941A99-692F-476A-851A-779880A36DB5}" srcOrd="0" destOrd="0" presId="urn:microsoft.com/office/officeart/2005/8/layout/vProcess5"/>
    <dgm:cxn modelId="{7507C703-D9EC-4E8A-A195-450250B390F7}" type="presParOf" srcId="{43BF93EE-4F8D-4EA7-A8BE-B8E5E1B4F335}" destId="{ED900268-24A2-44FE-9460-D8E02DC6FCE2}" srcOrd="0" destOrd="0" presId="urn:microsoft.com/office/officeart/2005/8/layout/vProcess5"/>
    <dgm:cxn modelId="{18EBB7A9-CAD9-41C5-8B0D-D33B39F4337C}" type="presParOf" srcId="{43BF93EE-4F8D-4EA7-A8BE-B8E5E1B4F335}" destId="{B3F3D60A-A9BC-47F4-9A25-FD3AFE16183C}" srcOrd="1" destOrd="0" presId="urn:microsoft.com/office/officeart/2005/8/layout/vProcess5"/>
    <dgm:cxn modelId="{AF14EFC0-0AC7-4ABB-B34B-D470CBC72E1F}" type="presParOf" srcId="{43BF93EE-4F8D-4EA7-A8BE-B8E5E1B4F335}" destId="{ACDF5E38-B0B8-4277-BEA4-180523E2925D}" srcOrd="2" destOrd="0" presId="urn:microsoft.com/office/officeart/2005/8/layout/vProcess5"/>
    <dgm:cxn modelId="{0D871321-70DF-46EF-81C5-B8ACC7DB0B14}" type="presParOf" srcId="{43BF93EE-4F8D-4EA7-A8BE-B8E5E1B4F335}" destId="{06941A99-692F-476A-851A-779880A36DB5}" srcOrd="3" destOrd="0" presId="urn:microsoft.com/office/officeart/2005/8/layout/vProcess5"/>
    <dgm:cxn modelId="{D1EF0F4C-9C1E-40CA-9F7E-54B9C9E4C48D}" type="presParOf" srcId="{43BF93EE-4F8D-4EA7-A8BE-B8E5E1B4F335}" destId="{62A85B7B-D218-4932-A08E-5AB2AF196396}" srcOrd="4" destOrd="0" presId="urn:microsoft.com/office/officeart/2005/8/layout/vProcess5"/>
    <dgm:cxn modelId="{EA372F43-56AF-4914-96D5-C419450D1AE7}" type="presParOf" srcId="{43BF93EE-4F8D-4EA7-A8BE-B8E5E1B4F335}" destId="{270A62B4-E217-41D9-AFFC-A26F78507713}" srcOrd="5" destOrd="0" presId="urn:microsoft.com/office/officeart/2005/8/layout/vProcess5"/>
    <dgm:cxn modelId="{D83D2414-CEFA-4899-A2F5-22CB4A192658}" type="presParOf" srcId="{43BF93EE-4F8D-4EA7-A8BE-B8E5E1B4F335}" destId="{186DE5DB-D86C-4428-89A8-31D46FA52ED7}" srcOrd="6" destOrd="0" presId="urn:microsoft.com/office/officeart/2005/8/layout/vProcess5"/>
    <dgm:cxn modelId="{7FA3B96C-3FB2-40D8-B67A-92BC11A8121A}" type="presParOf" srcId="{43BF93EE-4F8D-4EA7-A8BE-B8E5E1B4F335}" destId="{1D890334-25D7-4C81-A46A-3011468EDD95}" srcOrd="7" destOrd="0" presId="urn:microsoft.com/office/officeart/2005/8/layout/vProcess5"/>
    <dgm:cxn modelId="{85A22A61-1272-4018-B250-34411413A21E}" type="presParOf" srcId="{43BF93EE-4F8D-4EA7-A8BE-B8E5E1B4F335}" destId="{7E830B01-4571-4DB0-8001-11BD0B4E1F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024D7-FF69-412D-AAEF-B27F05E4E679}"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ES"/>
        </a:p>
      </dgm:t>
    </dgm:pt>
    <dgm:pt modelId="{15191E5A-3906-44CE-AAB3-A4AB91945178}">
      <dgm:prSet phldrT="[Texto]" custT="1"/>
      <dgm:spPr>
        <a:solidFill>
          <a:schemeClr val="accent2">
            <a:lumMod val="75000"/>
          </a:schemeClr>
        </a:solidFill>
      </dgm:spPr>
      <dgm:t>
        <a:bodyPr/>
        <a:lstStyle/>
        <a:p>
          <a:pPr algn="ctr"/>
          <a:r>
            <a:rPr lang="es-ES" sz="2000" b="1" dirty="0"/>
            <a:t>INTEGRACIÓN </a:t>
          </a:r>
        </a:p>
      </dgm:t>
    </dgm:pt>
    <dgm:pt modelId="{B1B75A28-9133-45DF-AC18-E068675ED208}" type="parTrans" cxnId="{3F39DFEC-5856-44F2-AA1B-0BAA63071025}">
      <dgm:prSet/>
      <dgm:spPr/>
      <dgm:t>
        <a:bodyPr/>
        <a:lstStyle/>
        <a:p>
          <a:endParaRPr lang="es-ES"/>
        </a:p>
      </dgm:t>
    </dgm:pt>
    <dgm:pt modelId="{67A0CF19-8CAE-4036-B2CF-E9E87E3170B1}" type="sibTrans" cxnId="{3F39DFEC-5856-44F2-AA1B-0BAA63071025}">
      <dgm:prSet/>
      <dgm:spPr/>
      <dgm:t>
        <a:bodyPr/>
        <a:lstStyle/>
        <a:p>
          <a:endParaRPr lang="es-ES"/>
        </a:p>
      </dgm:t>
    </dgm:pt>
    <dgm:pt modelId="{1066EBD7-2AC7-40DD-8C92-64D5017827E2}">
      <dgm:prSet phldrT="[Texto]" custT="1"/>
      <dgm:spPr/>
      <dgm:t>
        <a:bodyPr/>
        <a:lstStyle/>
        <a:p>
          <a:r>
            <a:rPr lang="es-ES" sz="3200" dirty="0"/>
            <a:t>Fabricación de algún artículo</a:t>
          </a:r>
        </a:p>
      </dgm:t>
    </dgm:pt>
    <dgm:pt modelId="{91B1C780-6081-411A-AA3F-DD11E3B6511A}" type="parTrans" cxnId="{EABCB62F-C98A-4D3A-AEAC-05DB2EFE03A6}">
      <dgm:prSet/>
      <dgm:spPr/>
      <dgm:t>
        <a:bodyPr/>
        <a:lstStyle/>
        <a:p>
          <a:endParaRPr lang="es-ES"/>
        </a:p>
      </dgm:t>
    </dgm:pt>
    <dgm:pt modelId="{7FB0A11C-9DB4-4956-8FFB-C7A4077F274A}" type="sibTrans" cxnId="{EABCB62F-C98A-4D3A-AEAC-05DB2EFE03A6}">
      <dgm:prSet/>
      <dgm:spPr/>
      <dgm:t>
        <a:bodyPr/>
        <a:lstStyle/>
        <a:p>
          <a:endParaRPr lang="es-ES"/>
        </a:p>
      </dgm:t>
    </dgm:pt>
    <dgm:pt modelId="{CC36656C-BF12-495B-AA30-92F37EA6EA41}">
      <dgm:prSet phldrT="[Texto]" custT="1"/>
      <dgm:spPr/>
      <dgm:t>
        <a:bodyPr/>
        <a:lstStyle/>
        <a:p>
          <a:pPr algn="just"/>
          <a:r>
            <a:rPr lang="es-ES" sz="3200" dirty="0"/>
            <a:t>Industria del plástico</a:t>
          </a:r>
        </a:p>
      </dgm:t>
    </dgm:pt>
    <dgm:pt modelId="{22711F51-9E19-490C-8404-E1A53DFE3CB6}" type="parTrans" cxnId="{C90C030E-9035-4914-8C5C-ED5651A24974}">
      <dgm:prSet/>
      <dgm:spPr/>
      <dgm:t>
        <a:bodyPr/>
        <a:lstStyle/>
        <a:p>
          <a:endParaRPr lang="es-ES"/>
        </a:p>
      </dgm:t>
    </dgm:pt>
    <dgm:pt modelId="{61357C02-4E56-4119-924C-B381CA5BF1D0}" type="sibTrans" cxnId="{C90C030E-9035-4914-8C5C-ED5651A24974}">
      <dgm:prSet/>
      <dgm:spPr/>
      <dgm:t>
        <a:bodyPr/>
        <a:lstStyle/>
        <a:p>
          <a:endParaRPr lang="es-ES"/>
        </a:p>
      </dgm:t>
    </dgm:pt>
    <dgm:pt modelId="{43BF93EE-4F8D-4EA7-A8BE-B8E5E1B4F335}" type="pres">
      <dgm:prSet presAssocID="{7FF024D7-FF69-412D-AAEF-B27F05E4E679}" presName="outerComposite" presStyleCnt="0">
        <dgm:presLayoutVars>
          <dgm:chMax val="5"/>
          <dgm:dir/>
          <dgm:resizeHandles val="exact"/>
        </dgm:presLayoutVars>
      </dgm:prSet>
      <dgm:spPr/>
    </dgm:pt>
    <dgm:pt modelId="{ED900268-24A2-44FE-9460-D8E02DC6FCE2}" type="pres">
      <dgm:prSet presAssocID="{7FF024D7-FF69-412D-AAEF-B27F05E4E679}" presName="dummyMaxCanvas" presStyleCnt="0">
        <dgm:presLayoutVars/>
      </dgm:prSet>
      <dgm:spPr/>
    </dgm:pt>
    <dgm:pt modelId="{B3F3D60A-A9BC-47F4-9A25-FD3AFE16183C}" type="pres">
      <dgm:prSet presAssocID="{7FF024D7-FF69-412D-AAEF-B27F05E4E679}" presName="ThreeNodes_1" presStyleLbl="node1" presStyleIdx="0" presStyleCnt="3" custScaleX="60418" custScaleY="95887" custLinFactNeighborX="-17196" custLinFactNeighborY="-8616">
        <dgm:presLayoutVars>
          <dgm:bulletEnabled val="1"/>
        </dgm:presLayoutVars>
      </dgm:prSet>
      <dgm:spPr/>
    </dgm:pt>
    <dgm:pt modelId="{ACDF5E38-B0B8-4277-BEA4-180523E2925D}" type="pres">
      <dgm:prSet presAssocID="{7FF024D7-FF69-412D-AAEF-B27F05E4E679}" presName="ThreeNodes_2" presStyleLbl="node1" presStyleIdx="1" presStyleCnt="3" custScaleX="67069" custLinFactNeighborX="-18692" custLinFactNeighborY="-2594">
        <dgm:presLayoutVars>
          <dgm:bulletEnabled val="1"/>
        </dgm:presLayoutVars>
      </dgm:prSet>
      <dgm:spPr/>
    </dgm:pt>
    <dgm:pt modelId="{06941A99-692F-476A-851A-779880A36DB5}" type="pres">
      <dgm:prSet presAssocID="{7FF024D7-FF69-412D-AAEF-B27F05E4E679}" presName="ThreeNodes_3" presStyleLbl="node1" presStyleIdx="2" presStyleCnt="3" custScaleX="75920" custScaleY="104678" custLinFactNeighborX="-19792" custLinFactNeighborY="1358">
        <dgm:presLayoutVars>
          <dgm:bulletEnabled val="1"/>
        </dgm:presLayoutVars>
      </dgm:prSet>
      <dgm:spPr/>
    </dgm:pt>
    <dgm:pt modelId="{62A85B7B-D218-4932-A08E-5AB2AF196396}" type="pres">
      <dgm:prSet presAssocID="{7FF024D7-FF69-412D-AAEF-B27F05E4E679}" presName="ThreeConn_1-2" presStyleLbl="fgAccFollowNode1" presStyleIdx="0" presStyleCnt="2" custScaleX="75494" custScaleY="81968" custLinFactX="-100000" custLinFactNeighborX="-185100" custLinFactNeighborY="931">
        <dgm:presLayoutVars>
          <dgm:bulletEnabled val="1"/>
        </dgm:presLayoutVars>
      </dgm:prSet>
      <dgm:spPr/>
    </dgm:pt>
    <dgm:pt modelId="{270A62B4-E217-41D9-AFFC-A26F78507713}" type="pres">
      <dgm:prSet presAssocID="{7FF024D7-FF69-412D-AAEF-B27F05E4E679}" presName="ThreeConn_2-3" presStyleLbl="fgAccFollowNode1" presStyleIdx="1" presStyleCnt="2" custScaleX="81969" custScaleY="81968" custLinFactX="-100000" custLinFactNeighborX="-130645" custLinFactNeighborY="-3833">
        <dgm:presLayoutVars>
          <dgm:bulletEnabled val="1"/>
        </dgm:presLayoutVars>
      </dgm:prSet>
      <dgm:spPr/>
    </dgm:pt>
    <dgm:pt modelId="{186DE5DB-D86C-4428-89A8-31D46FA52ED7}" type="pres">
      <dgm:prSet presAssocID="{7FF024D7-FF69-412D-AAEF-B27F05E4E679}" presName="ThreeNodes_1_text" presStyleLbl="node1" presStyleIdx="2" presStyleCnt="3">
        <dgm:presLayoutVars>
          <dgm:bulletEnabled val="1"/>
        </dgm:presLayoutVars>
      </dgm:prSet>
      <dgm:spPr/>
    </dgm:pt>
    <dgm:pt modelId="{1D890334-25D7-4C81-A46A-3011468EDD95}" type="pres">
      <dgm:prSet presAssocID="{7FF024D7-FF69-412D-AAEF-B27F05E4E679}" presName="ThreeNodes_2_text" presStyleLbl="node1" presStyleIdx="2" presStyleCnt="3">
        <dgm:presLayoutVars>
          <dgm:bulletEnabled val="1"/>
        </dgm:presLayoutVars>
      </dgm:prSet>
      <dgm:spPr/>
    </dgm:pt>
    <dgm:pt modelId="{7E830B01-4571-4DB0-8001-11BD0B4E1FA9}" type="pres">
      <dgm:prSet presAssocID="{7FF024D7-FF69-412D-AAEF-B27F05E4E679}" presName="ThreeNodes_3_text" presStyleLbl="node1" presStyleIdx="2" presStyleCnt="3">
        <dgm:presLayoutVars>
          <dgm:bulletEnabled val="1"/>
        </dgm:presLayoutVars>
      </dgm:prSet>
      <dgm:spPr/>
    </dgm:pt>
  </dgm:ptLst>
  <dgm:cxnLst>
    <dgm:cxn modelId="{C90C030E-9035-4914-8C5C-ED5651A24974}" srcId="{7FF024D7-FF69-412D-AAEF-B27F05E4E679}" destId="{CC36656C-BF12-495B-AA30-92F37EA6EA41}" srcOrd="2" destOrd="0" parTransId="{22711F51-9E19-490C-8404-E1A53DFE3CB6}" sibTransId="{61357C02-4E56-4119-924C-B381CA5BF1D0}"/>
    <dgm:cxn modelId="{2A7EC21D-FBEC-4019-B8B6-3CE7FC92C03F}" type="presOf" srcId="{15191E5A-3906-44CE-AAB3-A4AB91945178}" destId="{B3F3D60A-A9BC-47F4-9A25-FD3AFE16183C}" srcOrd="0" destOrd="0" presId="urn:microsoft.com/office/officeart/2005/8/layout/vProcess5"/>
    <dgm:cxn modelId="{EABCB62F-C98A-4D3A-AEAC-05DB2EFE03A6}" srcId="{7FF024D7-FF69-412D-AAEF-B27F05E4E679}" destId="{1066EBD7-2AC7-40DD-8C92-64D5017827E2}" srcOrd="1" destOrd="0" parTransId="{91B1C780-6081-411A-AA3F-DD11E3B6511A}" sibTransId="{7FB0A11C-9DB4-4956-8FFB-C7A4077F274A}"/>
    <dgm:cxn modelId="{2309FA3C-BD10-40C4-8E96-30E1F63D65EA}" type="presOf" srcId="{15191E5A-3906-44CE-AAB3-A4AB91945178}" destId="{186DE5DB-D86C-4428-89A8-31D46FA52ED7}" srcOrd="1" destOrd="0" presId="urn:microsoft.com/office/officeart/2005/8/layout/vProcess5"/>
    <dgm:cxn modelId="{E8B67E58-D91A-4645-9159-822A4DAD898D}" type="presOf" srcId="{7FB0A11C-9DB4-4956-8FFB-C7A4077F274A}" destId="{270A62B4-E217-41D9-AFFC-A26F78507713}" srcOrd="0" destOrd="0" presId="urn:microsoft.com/office/officeart/2005/8/layout/vProcess5"/>
    <dgm:cxn modelId="{6DBC947D-F809-4A9D-8882-BB1818E33BA2}" type="presOf" srcId="{CC36656C-BF12-495B-AA30-92F37EA6EA41}" destId="{7E830B01-4571-4DB0-8001-11BD0B4E1FA9}" srcOrd="1" destOrd="0" presId="urn:microsoft.com/office/officeart/2005/8/layout/vProcess5"/>
    <dgm:cxn modelId="{7E7A757F-E976-483F-8C48-33D2143BE34E}" type="presOf" srcId="{67A0CF19-8CAE-4036-B2CF-E9E87E3170B1}" destId="{62A85B7B-D218-4932-A08E-5AB2AF196396}" srcOrd="0" destOrd="0" presId="urn:microsoft.com/office/officeart/2005/8/layout/vProcess5"/>
    <dgm:cxn modelId="{FA6FBC83-219A-4719-87F4-9D6725E586FB}" type="presOf" srcId="{1066EBD7-2AC7-40DD-8C92-64D5017827E2}" destId="{1D890334-25D7-4C81-A46A-3011468EDD95}" srcOrd="1" destOrd="0" presId="urn:microsoft.com/office/officeart/2005/8/layout/vProcess5"/>
    <dgm:cxn modelId="{9ECECDAF-380C-4942-B246-21AA5D1DE345}" type="presOf" srcId="{7FF024D7-FF69-412D-AAEF-B27F05E4E679}" destId="{43BF93EE-4F8D-4EA7-A8BE-B8E5E1B4F335}" srcOrd="0" destOrd="0" presId="urn:microsoft.com/office/officeart/2005/8/layout/vProcess5"/>
    <dgm:cxn modelId="{3D8C1AC8-84E9-4839-B9D7-8429A2989BB5}" type="presOf" srcId="{1066EBD7-2AC7-40DD-8C92-64D5017827E2}" destId="{ACDF5E38-B0B8-4277-BEA4-180523E2925D}" srcOrd="0" destOrd="0" presId="urn:microsoft.com/office/officeart/2005/8/layout/vProcess5"/>
    <dgm:cxn modelId="{DE2586CB-6310-4B06-9BCA-4C172BC97AB1}" type="presOf" srcId="{CC36656C-BF12-495B-AA30-92F37EA6EA41}" destId="{06941A99-692F-476A-851A-779880A36DB5}" srcOrd="0" destOrd="0" presId="urn:microsoft.com/office/officeart/2005/8/layout/vProcess5"/>
    <dgm:cxn modelId="{3F39DFEC-5856-44F2-AA1B-0BAA63071025}" srcId="{7FF024D7-FF69-412D-AAEF-B27F05E4E679}" destId="{15191E5A-3906-44CE-AAB3-A4AB91945178}" srcOrd="0" destOrd="0" parTransId="{B1B75A28-9133-45DF-AC18-E068675ED208}" sibTransId="{67A0CF19-8CAE-4036-B2CF-E9E87E3170B1}"/>
    <dgm:cxn modelId="{3BAE6185-19DA-4E2E-8C80-599FF80DAA95}" type="presParOf" srcId="{43BF93EE-4F8D-4EA7-A8BE-B8E5E1B4F335}" destId="{ED900268-24A2-44FE-9460-D8E02DC6FCE2}" srcOrd="0" destOrd="0" presId="urn:microsoft.com/office/officeart/2005/8/layout/vProcess5"/>
    <dgm:cxn modelId="{0AF28AC0-8EE4-4D71-A9EA-3E6740AD6FF7}" type="presParOf" srcId="{43BF93EE-4F8D-4EA7-A8BE-B8E5E1B4F335}" destId="{B3F3D60A-A9BC-47F4-9A25-FD3AFE16183C}" srcOrd="1" destOrd="0" presId="urn:microsoft.com/office/officeart/2005/8/layout/vProcess5"/>
    <dgm:cxn modelId="{132D8CEB-F566-4E0B-974A-FBA03B5FF552}" type="presParOf" srcId="{43BF93EE-4F8D-4EA7-A8BE-B8E5E1B4F335}" destId="{ACDF5E38-B0B8-4277-BEA4-180523E2925D}" srcOrd="2" destOrd="0" presId="urn:microsoft.com/office/officeart/2005/8/layout/vProcess5"/>
    <dgm:cxn modelId="{63D24CBB-9F00-431C-8BEC-BF8C39569E55}" type="presParOf" srcId="{43BF93EE-4F8D-4EA7-A8BE-B8E5E1B4F335}" destId="{06941A99-692F-476A-851A-779880A36DB5}" srcOrd="3" destOrd="0" presId="urn:microsoft.com/office/officeart/2005/8/layout/vProcess5"/>
    <dgm:cxn modelId="{0848AE86-B8CB-4B53-AA75-8DBF031F72EE}" type="presParOf" srcId="{43BF93EE-4F8D-4EA7-A8BE-B8E5E1B4F335}" destId="{62A85B7B-D218-4932-A08E-5AB2AF196396}" srcOrd="4" destOrd="0" presId="urn:microsoft.com/office/officeart/2005/8/layout/vProcess5"/>
    <dgm:cxn modelId="{95EBF62F-5EE9-41CE-BFDF-AEF857EFE084}" type="presParOf" srcId="{43BF93EE-4F8D-4EA7-A8BE-B8E5E1B4F335}" destId="{270A62B4-E217-41D9-AFFC-A26F78507713}" srcOrd="5" destOrd="0" presId="urn:microsoft.com/office/officeart/2005/8/layout/vProcess5"/>
    <dgm:cxn modelId="{2FFF7221-066A-4E64-9D47-21FC04254EBC}" type="presParOf" srcId="{43BF93EE-4F8D-4EA7-A8BE-B8E5E1B4F335}" destId="{186DE5DB-D86C-4428-89A8-31D46FA52ED7}" srcOrd="6" destOrd="0" presId="urn:microsoft.com/office/officeart/2005/8/layout/vProcess5"/>
    <dgm:cxn modelId="{0D02357B-5AD4-470D-A543-BD732B758F15}" type="presParOf" srcId="{43BF93EE-4F8D-4EA7-A8BE-B8E5E1B4F335}" destId="{1D890334-25D7-4C81-A46A-3011468EDD95}" srcOrd="7" destOrd="0" presId="urn:microsoft.com/office/officeart/2005/8/layout/vProcess5"/>
    <dgm:cxn modelId="{F5CB6BAA-604C-4ABE-B926-06A9E8996554}" type="presParOf" srcId="{43BF93EE-4F8D-4EA7-A8BE-B8E5E1B4F335}" destId="{7E830B01-4571-4DB0-8001-11BD0B4E1FA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024D7-FF69-412D-AAEF-B27F05E4E679}"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ES"/>
        </a:p>
      </dgm:t>
    </dgm:pt>
    <dgm:pt modelId="{15191E5A-3906-44CE-AAB3-A4AB91945178}">
      <dgm:prSet phldrT="[Texto]" custT="1"/>
      <dgm:spPr>
        <a:solidFill>
          <a:schemeClr val="accent2">
            <a:lumMod val="75000"/>
          </a:schemeClr>
        </a:solidFill>
      </dgm:spPr>
      <dgm:t>
        <a:bodyPr/>
        <a:lstStyle/>
        <a:p>
          <a:pPr algn="ctr"/>
          <a:r>
            <a:rPr lang="es-ES" sz="1800" b="1" dirty="0"/>
            <a:t>TRANSFORMACIÓN </a:t>
          </a:r>
        </a:p>
      </dgm:t>
    </dgm:pt>
    <dgm:pt modelId="{B1B75A28-9133-45DF-AC18-E068675ED208}" type="parTrans" cxnId="{3F39DFEC-5856-44F2-AA1B-0BAA63071025}">
      <dgm:prSet/>
      <dgm:spPr/>
      <dgm:t>
        <a:bodyPr/>
        <a:lstStyle/>
        <a:p>
          <a:endParaRPr lang="es-ES"/>
        </a:p>
      </dgm:t>
    </dgm:pt>
    <dgm:pt modelId="{67A0CF19-8CAE-4036-B2CF-E9E87E3170B1}" type="sibTrans" cxnId="{3F39DFEC-5856-44F2-AA1B-0BAA63071025}">
      <dgm:prSet/>
      <dgm:spPr/>
      <dgm:t>
        <a:bodyPr/>
        <a:lstStyle/>
        <a:p>
          <a:endParaRPr lang="es-ES"/>
        </a:p>
      </dgm:t>
    </dgm:pt>
    <dgm:pt modelId="{1066EBD7-2AC7-40DD-8C92-64D5017827E2}">
      <dgm:prSet phldrT="[Texto]" custT="1"/>
      <dgm:spPr/>
      <dgm:t>
        <a:bodyPr/>
        <a:lstStyle/>
        <a:p>
          <a:r>
            <a:rPr lang="es-ES" sz="1800" dirty="0"/>
            <a:t>Cambio de materiales mediante operaciones sucesivas</a:t>
          </a:r>
        </a:p>
      </dgm:t>
    </dgm:pt>
    <dgm:pt modelId="{7FB0A11C-9DB4-4956-8FFB-C7A4077F274A}" type="sibTrans" cxnId="{EABCB62F-C98A-4D3A-AEAC-05DB2EFE03A6}">
      <dgm:prSet/>
      <dgm:spPr/>
      <dgm:t>
        <a:bodyPr/>
        <a:lstStyle/>
        <a:p>
          <a:endParaRPr lang="es-ES"/>
        </a:p>
      </dgm:t>
    </dgm:pt>
    <dgm:pt modelId="{91B1C780-6081-411A-AA3F-DD11E3B6511A}" type="parTrans" cxnId="{EABCB62F-C98A-4D3A-AEAC-05DB2EFE03A6}">
      <dgm:prSet/>
      <dgm:spPr/>
      <dgm:t>
        <a:bodyPr/>
        <a:lstStyle/>
        <a:p>
          <a:endParaRPr lang="es-ES"/>
        </a:p>
      </dgm:t>
    </dgm:pt>
    <dgm:pt modelId="{CC36656C-BF12-495B-AA30-92F37EA6EA41}">
      <dgm:prSet phldrT="[Texto]" custT="1"/>
      <dgm:spPr/>
      <dgm:t>
        <a:bodyPr/>
        <a:lstStyle/>
        <a:p>
          <a:pPr algn="just"/>
          <a:r>
            <a:rPr lang="es-ES" sz="2000" dirty="0"/>
            <a:t>Fabricación de cerámica</a:t>
          </a:r>
        </a:p>
      </dgm:t>
    </dgm:pt>
    <dgm:pt modelId="{61357C02-4E56-4119-924C-B381CA5BF1D0}" type="sibTrans" cxnId="{C90C030E-9035-4914-8C5C-ED5651A24974}">
      <dgm:prSet/>
      <dgm:spPr/>
      <dgm:t>
        <a:bodyPr/>
        <a:lstStyle/>
        <a:p>
          <a:endParaRPr lang="es-ES"/>
        </a:p>
      </dgm:t>
    </dgm:pt>
    <dgm:pt modelId="{22711F51-9E19-490C-8404-E1A53DFE3CB6}" type="parTrans" cxnId="{C90C030E-9035-4914-8C5C-ED5651A24974}">
      <dgm:prSet/>
      <dgm:spPr/>
      <dgm:t>
        <a:bodyPr/>
        <a:lstStyle/>
        <a:p>
          <a:endParaRPr lang="es-ES"/>
        </a:p>
      </dgm:t>
    </dgm:pt>
    <dgm:pt modelId="{43BF93EE-4F8D-4EA7-A8BE-B8E5E1B4F335}" type="pres">
      <dgm:prSet presAssocID="{7FF024D7-FF69-412D-AAEF-B27F05E4E679}" presName="outerComposite" presStyleCnt="0">
        <dgm:presLayoutVars>
          <dgm:chMax val="5"/>
          <dgm:dir/>
          <dgm:resizeHandles val="exact"/>
        </dgm:presLayoutVars>
      </dgm:prSet>
      <dgm:spPr/>
    </dgm:pt>
    <dgm:pt modelId="{ED900268-24A2-44FE-9460-D8E02DC6FCE2}" type="pres">
      <dgm:prSet presAssocID="{7FF024D7-FF69-412D-AAEF-B27F05E4E679}" presName="dummyMaxCanvas" presStyleCnt="0">
        <dgm:presLayoutVars/>
      </dgm:prSet>
      <dgm:spPr/>
    </dgm:pt>
    <dgm:pt modelId="{B3F3D60A-A9BC-47F4-9A25-FD3AFE16183C}" type="pres">
      <dgm:prSet presAssocID="{7FF024D7-FF69-412D-AAEF-B27F05E4E679}" presName="ThreeNodes_1" presStyleLbl="node1" presStyleIdx="0" presStyleCnt="3" custScaleX="71523" custScaleY="95887" custLinFactNeighborX="-17537">
        <dgm:presLayoutVars>
          <dgm:bulletEnabled val="1"/>
        </dgm:presLayoutVars>
      </dgm:prSet>
      <dgm:spPr/>
    </dgm:pt>
    <dgm:pt modelId="{ACDF5E38-B0B8-4277-BEA4-180523E2925D}" type="pres">
      <dgm:prSet presAssocID="{7FF024D7-FF69-412D-AAEF-B27F05E4E679}" presName="ThreeNodes_2" presStyleLbl="node1" presStyleIdx="1" presStyleCnt="3" custScaleX="82464" custScaleY="115054" custLinFactNeighborX="-15393" custLinFactNeighborY="-443">
        <dgm:presLayoutVars>
          <dgm:bulletEnabled val="1"/>
        </dgm:presLayoutVars>
      </dgm:prSet>
      <dgm:spPr/>
    </dgm:pt>
    <dgm:pt modelId="{06941A99-692F-476A-851A-779880A36DB5}" type="pres">
      <dgm:prSet presAssocID="{7FF024D7-FF69-412D-AAEF-B27F05E4E679}" presName="ThreeNodes_3" presStyleLbl="node1" presStyleIdx="2" presStyleCnt="3" custScaleX="89007" custScaleY="104678" custLinFactNeighborX="-16547" custLinFactNeighborY="4550">
        <dgm:presLayoutVars>
          <dgm:bulletEnabled val="1"/>
        </dgm:presLayoutVars>
      </dgm:prSet>
      <dgm:spPr/>
    </dgm:pt>
    <dgm:pt modelId="{62A85B7B-D218-4932-A08E-5AB2AF196396}" type="pres">
      <dgm:prSet presAssocID="{7FF024D7-FF69-412D-AAEF-B27F05E4E679}" presName="ThreeConn_1-2" presStyleLbl="fgAccFollowNode1" presStyleIdx="0" presStyleCnt="2" custScaleX="75494" custScaleY="81968" custLinFactX="-100000" custLinFactNeighborX="-101335" custLinFactNeighborY="186">
        <dgm:presLayoutVars>
          <dgm:bulletEnabled val="1"/>
        </dgm:presLayoutVars>
      </dgm:prSet>
      <dgm:spPr/>
    </dgm:pt>
    <dgm:pt modelId="{270A62B4-E217-41D9-AFFC-A26F78507713}" type="pres">
      <dgm:prSet presAssocID="{7FF024D7-FF69-412D-AAEF-B27F05E4E679}" presName="ThreeConn_2-3" presStyleLbl="fgAccFollowNode1" presStyleIdx="1" presStyleCnt="2" custScaleX="81969" custScaleY="81968" custLinFactX="-81761" custLinFactNeighborX="-100000" custLinFactNeighborY="3693">
        <dgm:presLayoutVars>
          <dgm:bulletEnabled val="1"/>
        </dgm:presLayoutVars>
      </dgm:prSet>
      <dgm:spPr/>
    </dgm:pt>
    <dgm:pt modelId="{186DE5DB-D86C-4428-89A8-31D46FA52ED7}" type="pres">
      <dgm:prSet presAssocID="{7FF024D7-FF69-412D-AAEF-B27F05E4E679}" presName="ThreeNodes_1_text" presStyleLbl="node1" presStyleIdx="2" presStyleCnt="3">
        <dgm:presLayoutVars>
          <dgm:bulletEnabled val="1"/>
        </dgm:presLayoutVars>
      </dgm:prSet>
      <dgm:spPr/>
    </dgm:pt>
    <dgm:pt modelId="{1D890334-25D7-4C81-A46A-3011468EDD95}" type="pres">
      <dgm:prSet presAssocID="{7FF024D7-FF69-412D-AAEF-B27F05E4E679}" presName="ThreeNodes_2_text" presStyleLbl="node1" presStyleIdx="2" presStyleCnt="3">
        <dgm:presLayoutVars>
          <dgm:bulletEnabled val="1"/>
        </dgm:presLayoutVars>
      </dgm:prSet>
      <dgm:spPr/>
    </dgm:pt>
    <dgm:pt modelId="{7E830B01-4571-4DB0-8001-11BD0B4E1FA9}" type="pres">
      <dgm:prSet presAssocID="{7FF024D7-FF69-412D-AAEF-B27F05E4E679}" presName="ThreeNodes_3_text" presStyleLbl="node1" presStyleIdx="2" presStyleCnt="3">
        <dgm:presLayoutVars>
          <dgm:bulletEnabled val="1"/>
        </dgm:presLayoutVars>
      </dgm:prSet>
      <dgm:spPr/>
    </dgm:pt>
  </dgm:ptLst>
  <dgm:cxnLst>
    <dgm:cxn modelId="{C90C030E-9035-4914-8C5C-ED5651A24974}" srcId="{7FF024D7-FF69-412D-AAEF-B27F05E4E679}" destId="{CC36656C-BF12-495B-AA30-92F37EA6EA41}" srcOrd="2" destOrd="0" parTransId="{22711F51-9E19-490C-8404-E1A53DFE3CB6}" sibTransId="{61357C02-4E56-4119-924C-B381CA5BF1D0}"/>
    <dgm:cxn modelId="{EABCB62F-C98A-4D3A-AEAC-05DB2EFE03A6}" srcId="{7FF024D7-FF69-412D-AAEF-B27F05E4E679}" destId="{1066EBD7-2AC7-40DD-8C92-64D5017827E2}" srcOrd="1" destOrd="0" parTransId="{91B1C780-6081-411A-AA3F-DD11E3B6511A}" sibTransId="{7FB0A11C-9DB4-4956-8FFB-C7A4077F274A}"/>
    <dgm:cxn modelId="{2D3AF738-2BAD-436C-A5B4-80441C781123}" type="presOf" srcId="{CC36656C-BF12-495B-AA30-92F37EA6EA41}" destId="{7E830B01-4571-4DB0-8001-11BD0B4E1FA9}" srcOrd="1" destOrd="0" presId="urn:microsoft.com/office/officeart/2005/8/layout/vProcess5"/>
    <dgm:cxn modelId="{3D113A3C-87DD-4622-9830-71B1A268A99E}" type="presOf" srcId="{67A0CF19-8CAE-4036-B2CF-E9E87E3170B1}" destId="{62A85B7B-D218-4932-A08E-5AB2AF196396}" srcOrd="0" destOrd="0" presId="urn:microsoft.com/office/officeart/2005/8/layout/vProcess5"/>
    <dgm:cxn modelId="{82EAC03E-371D-4CEE-A50A-E767A43606F1}" type="presOf" srcId="{1066EBD7-2AC7-40DD-8C92-64D5017827E2}" destId="{ACDF5E38-B0B8-4277-BEA4-180523E2925D}" srcOrd="0" destOrd="0" presId="urn:microsoft.com/office/officeart/2005/8/layout/vProcess5"/>
    <dgm:cxn modelId="{4ECEB468-C689-4945-AE4E-288E132578C1}" type="presOf" srcId="{7FF024D7-FF69-412D-AAEF-B27F05E4E679}" destId="{43BF93EE-4F8D-4EA7-A8BE-B8E5E1B4F335}" srcOrd="0" destOrd="0" presId="urn:microsoft.com/office/officeart/2005/8/layout/vProcess5"/>
    <dgm:cxn modelId="{26F91055-E525-450D-ACD8-3F981FA6D51E}" type="presOf" srcId="{CC36656C-BF12-495B-AA30-92F37EA6EA41}" destId="{06941A99-692F-476A-851A-779880A36DB5}" srcOrd="0" destOrd="0" presId="urn:microsoft.com/office/officeart/2005/8/layout/vProcess5"/>
    <dgm:cxn modelId="{B06E9978-36B8-4104-9D9A-3E80A63D9CAF}" type="presOf" srcId="{15191E5A-3906-44CE-AAB3-A4AB91945178}" destId="{B3F3D60A-A9BC-47F4-9A25-FD3AFE16183C}" srcOrd="0" destOrd="0" presId="urn:microsoft.com/office/officeart/2005/8/layout/vProcess5"/>
    <dgm:cxn modelId="{19C548B2-CB8F-4391-A4CC-32570EB8B8D9}" type="presOf" srcId="{1066EBD7-2AC7-40DD-8C92-64D5017827E2}" destId="{1D890334-25D7-4C81-A46A-3011468EDD95}" srcOrd="1" destOrd="0" presId="urn:microsoft.com/office/officeart/2005/8/layout/vProcess5"/>
    <dgm:cxn modelId="{6DEE33CC-FF48-4F2B-8747-86D3CAE8990E}" type="presOf" srcId="{7FB0A11C-9DB4-4956-8FFB-C7A4077F274A}" destId="{270A62B4-E217-41D9-AFFC-A26F78507713}" srcOrd="0" destOrd="0" presId="urn:microsoft.com/office/officeart/2005/8/layout/vProcess5"/>
    <dgm:cxn modelId="{4D4181D7-D100-4CDF-9ECD-44B01F0F6E72}" type="presOf" srcId="{15191E5A-3906-44CE-AAB3-A4AB91945178}" destId="{186DE5DB-D86C-4428-89A8-31D46FA52ED7}" srcOrd="1" destOrd="0" presId="urn:microsoft.com/office/officeart/2005/8/layout/vProcess5"/>
    <dgm:cxn modelId="{3F39DFEC-5856-44F2-AA1B-0BAA63071025}" srcId="{7FF024D7-FF69-412D-AAEF-B27F05E4E679}" destId="{15191E5A-3906-44CE-AAB3-A4AB91945178}" srcOrd="0" destOrd="0" parTransId="{B1B75A28-9133-45DF-AC18-E068675ED208}" sibTransId="{67A0CF19-8CAE-4036-B2CF-E9E87E3170B1}"/>
    <dgm:cxn modelId="{2E57E56B-0C40-4E99-BE1A-09881A7EC8DE}" type="presParOf" srcId="{43BF93EE-4F8D-4EA7-A8BE-B8E5E1B4F335}" destId="{ED900268-24A2-44FE-9460-D8E02DC6FCE2}" srcOrd="0" destOrd="0" presId="urn:microsoft.com/office/officeart/2005/8/layout/vProcess5"/>
    <dgm:cxn modelId="{541E9736-C43D-4365-9796-4088AB973A86}" type="presParOf" srcId="{43BF93EE-4F8D-4EA7-A8BE-B8E5E1B4F335}" destId="{B3F3D60A-A9BC-47F4-9A25-FD3AFE16183C}" srcOrd="1" destOrd="0" presId="urn:microsoft.com/office/officeart/2005/8/layout/vProcess5"/>
    <dgm:cxn modelId="{53910A79-7706-41FE-B6B8-91B9BF72E341}" type="presParOf" srcId="{43BF93EE-4F8D-4EA7-A8BE-B8E5E1B4F335}" destId="{ACDF5E38-B0B8-4277-BEA4-180523E2925D}" srcOrd="2" destOrd="0" presId="urn:microsoft.com/office/officeart/2005/8/layout/vProcess5"/>
    <dgm:cxn modelId="{100928F4-1EE1-4154-813F-AF3F05C6C712}" type="presParOf" srcId="{43BF93EE-4F8D-4EA7-A8BE-B8E5E1B4F335}" destId="{06941A99-692F-476A-851A-779880A36DB5}" srcOrd="3" destOrd="0" presId="urn:microsoft.com/office/officeart/2005/8/layout/vProcess5"/>
    <dgm:cxn modelId="{E4D9862B-8B25-4FC1-AC69-6E6F0C587624}" type="presParOf" srcId="{43BF93EE-4F8D-4EA7-A8BE-B8E5E1B4F335}" destId="{62A85B7B-D218-4932-A08E-5AB2AF196396}" srcOrd="4" destOrd="0" presId="urn:microsoft.com/office/officeart/2005/8/layout/vProcess5"/>
    <dgm:cxn modelId="{603719C6-3629-4AB1-A800-AD0F1400CC2C}" type="presParOf" srcId="{43BF93EE-4F8D-4EA7-A8BE-B8E5E1B4F335}" destId="{270A62B4-E217-41D9-AFFC-A26F78507713}" srcOrd="5" destOrd="0" presId="urn:microsoft.com/office/officeart/2005/8/layout/vProcess5"/>
    <dgm:cxn modelId="{0BDF7EB9-93B7-462F-B5EA-D7A4CBB1F16F}" type="presParOf" srcId="{43BF93EE-4F8D-4EA7-A8BE-B8E5E1B4F335}" destId="{186DE5DB-D86C-4428-89A8-31D46FA52ED7}" srcOrd="6" destOrd="0" presId="urn:microsoft.com/office/officeart/2005/8/layout/vProcess5"/>
    <dgm:cxn modelId="{7F463267-87EB-4D34-A3D6-0B3DA5CE0FFC}" type="presParOf" srcId="{43BF93EE-4F8D-4EA7-A8BE-B8E5E1B4F335}" destId="{1D890334-25D7-4C81-A46A-3011468EDD95}" srcOrd="7" destOrd="0" presId="urn:microsoft.com/office/officeart/2005/8/layout/vProcess5"/>
    <dgm:cxn modelId="{C56606F3-82F5-49F0-8F38-EF542E1F51EC}" type="presParOf" srcId="{43BF93EE-4F8D-4EA7-A8BE-B8E5E1B4F335}" destId="{7E830B01-4571-4DB0-8001-11BD0B4E1F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024D7-FF69-412D-AAEF-B27F05E4E679}"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ES"/>
        </a:p>
      </dgm:t>
    </dgm:pt>
    <dgm:pt modelId="{15191E5A-3906-44CE-AAB3-A4AB91945178}">
      <dgm:prSet phldrT="[Texto]" custT="1"/>
      <dgm:spPr>
        <a:solidFill>
          <a:schemeClr val="accent2">
            <a:lumMod val="75000"/>
          </a:schemeClr>
        </a:solidFill>
      </dgm:spPr>
      <dgm:t>
        <a:bodyPr/>
        <a:lstStyle/>
        <a:p>
          <a:pPr algn="ctr"/>
          <a:r>
            <a:rPr lang="es-ES" sz="2000" b="1" dirty="0"/>
            <a:t>FABRICACIÓN </a:t>
          </a:r>
        </a:p>
      </dgm:t>
    </dgm:pt>
    <dgm:pt modelId="{B1B75A28-9133-45DF-AC18-E068675ED208}" type="parTrans" cxnId="{3F39DFEC-5856-44F2-AA1B-0BAA63071025}">
      <dgm:prSet/>
      <dgm:spPr/>
      <dgm:t>
        <a:bodyPr/>
        <a:lstStyle/>
        <a:p>
          <a:endParaRPr lang="es-ES"/>
        </a:p>
      </dgm:t>
    </dgm:pt>
    <dgm:pt modelId="{67A0CF19-8CAE-4036-B2CF-E9E87E3170B1}" type="sibTrans" cxnId="{3F39DFEC-5856-44F2-AA1B-0BAA63071025}">
      <dgm:prSet/>
      <dgm:spPr/>
      <dgm:t>
        <a:bodyPr/>
        <a:lstStyle/>
        <a:p>
          <a:endParaRPr lang="es-ES"/>
        </a:p>
      </dgm:t>
    </dgm:pt>
    <dgm:pt modelId="{1066EBD7-2AC7-40DD-8C92-64D5017827E2}">
      <dgm:prSet phldrT="[Texto]" custT="1"/>
      <dgm:spPr/>
      <dgm:t>
        <a:bodyPr/>
        <a:lstStyle/>
        <a:p>
          <a:pPr algn="just"/>
          <a:r>
            <a:rPr lang="es-ES" sz="2000" dirty="0"/>
            <a:t>Cambios en la forma de los materiales</a:t>
          </a:r>
        </a:p>
      </dgm:t>
    </dgm:pt>
    <dgm:pt modelId="{91B1C780-6081-411A-AA3F-DD11E3B6511A}" type="parTrans" cxnId="{EABCB62F-C98A-4D3A-AEAC-05DB2EFE03A6}">
      <dgm:prSet/>
      <dgm:spPr/>
      <dgm:t>
        <a:bodyPr/>
        <a:lstStyle/>
        <a:p>
          <a:endParaRPr lang="es-ES"/>
        </a:p>
      </dgm:t>
    </dgm:pt>
    <dgm:pt modelId="{7FB0A11C-9DB4-4956-8FFB-C7A4077F274A}" type="sibTrans" cxnId="{EABCB62F-C98A-4D3A-AEAC-05DB2EFE03A6}">
      <dgm:prSet/>
      <dgm:spPr/>
      <dgm:t>
        <a:bodyPr/>
        <a:lstStyle/>
        <a:p>
          <a:endParaRPr lang="es-ES"/>
        </a:p>
      </dgm:t>
    </dgm:pt>
    <dgm:pt modelId="{CC36656C-BF12-495B-AA30-92F37EA6EA41}">
      <dgm:prSet phldrT="[Texto]" custT="1"/>
      <dgm:spPr/>
      <dgm:t>
        <a:bodyPr/>
        <a:lstStyle/>
        <a:p>
          <a:pPr algn="r"/>
          <a:r>
            <a:rPr lang="es-ES" sz="2000" dirty="0"/>
            <a:t>Industria </a:t>
          </a:r>
          <a:r>
            <a:rPr lang="es-ES" sz="2000" dirty="0" err="1"/>
            <a:t>metalmacánica</a:t>
          </a:r>
          <a:r>
            <a:rPr lang="es-ES" sz="2000" dirty="0"/>
            <a:t>, fabricación de motores</a:t>
          </a:r>
        </a:p>
      </dgm:t>
    </dgm:pt>
    <dgm:pt modelId="{22711F51-9E19-490C-8404-E1A53DFE3CB6}" type="parTrans" cxnId="{C90C030E-9035-4914-8C5C-ED5651A24974}">
      <dgm:prSet/>
      <dgm:spPr/>
      <dgm:t>
        <a:bodyPr/>
        <a:lstStyle/>
        <a:p>
          <a:endParaRPr lang="es-ES"/>
        </a:p>
      </dgm:t>
    </dgm:pt>
    <dgm:pt modelId="{61357C02-4E56-4119-924C-B381CA5BF1D0}" type="sibTrans" cxnId="{C90C030E-9035-4914-8C5C-ED5651A24974}">
      <dgm:prSet/>
      <dgm:spPr/>
      <dgm:t>
        <a:bodyPr/>
        <a:lstStyle/>
        <a:p>
          <a:endParaRPr lang="es-ES"/>
        </a:p>
      </dgm:t>
    </dgm:pt>
    <dgm:pt modelId="{43BF93EE-4F8D-4EA7-A8BE-B8E5E1B4F335}" type="pres">
      <dgm:prSet presAssocID="{7FF024D7-FF69-412D-AAEF-B27F05E4E679}" presName="outerComposite" presStyleCnt="0">
        <dgm:presLayoutVars>
          <dgm:chMax val="5"/>
          <dgm:dir val="rev"/>
          <dgm:resizeHandles val="exact"/>
        </dgm:presLayoutVars>
      </dgm:prSet>
      <dgm:spPr/>
    </dgm:pt>
    <dgm:pt modelId="{ED900268-24A2-44FE-9460-D8E02DC6FCE2}" type="pres">
      <dgm:prSet presAssocID="{7FF024D7-FF69-412D-AAEF-B27F05E4E679}" presName="dummyMaxCanvas" presStyleCnt="0">
        <dgm:presLayoutVars/>
      </dgm:prSet>
      <dgm:spPr/>
    </dgm:pt>
    <dgm:pt modelId="{B3F3D60A-A9BC-47F4-9A25-FD3AFE16183C}" type="pres">
      <dgm:prSet presAssocID="{7FF024D7-FF69-412D-AAEF-B27F05E4E679}" presName="ThreeNodes_1" presStyleLbl="node1" presStyleIdx="0" presStyleCnt="3" custScaleX="67427" custScaleY="95887" custLinFactNeighborX="17537" custLinFactNeighborY="-887">
        <dgm:presLayoutVars>
          <dgm:bulletEnabled val="1"/>
        </dgm:presLayoutVars>
      </dgm:prSet>
      <dgm:spPr/>
    </dgm:pt>
    <dgm:pt modelId="{ACDF5E38-B0B8-4277-BEA4-180523E2925D}" type="pres">
      <dgm:prSet presAssocID="{7FF024D7-FF69-412D-AAEF-B27F05E4E679}" presName="ThreeNodes_2" presStyleLbl="node1" presStyleIdx="1" presStyleCnt="3" custScaleX="73668" custLinFactNeighborX="16493" custLinFactNeighborY="-2594">
        <dgm:presLayoutVars>
          <dgm:bulletEnabled val="1"/>
        </dgm:presLayoutVars>
      </dgm:prSet>
      <dgm:spPr/>
    </dgm:pt>
    <dgm:pt modelId="{06941A99-692F-476A-851A-779880A36DB5}" type="pres">
      <dgm:prSet presAssocID="{7FF024D7-FF69-412D-AAEF-B27F05E4E679}" presName="ThreeNodes_3" presStyleLbl="node1" presStyleIdx="2" presStyleCnt="3" custScaleX="78366" custScaleY="104678" custLinFactNeighborX="16494" custLinFactNeighborY="-4018">
        <dgm:presLayoutVars>
          <dgm:bulletEnabled val="1"/>
        </dgm:presLayoutVars>
      </dgm:prSet>
      <dgm:spPr/>
    </dgm:pt>
    <dgm:pt modelId="{62A85B7B-D218-4932-A08E-5AB2AF196396}" type="pres">
      <dgm:prSet presAssocID="{7FF024D7-FF69-412D-AAEF-B27F05E4E679}" presName="ThreeConn_1-2" presStyleLbl="fgAccFollowNode1" presStyleIdx="0" presStyleCnt="2" custScaleX="75494" custScaleY="81968" custLinFactX="100000" custLinFactNeighborX="135472" custLinFactNeighborY="8457">
        <dgm:presLayoutVars>
          <dgm:bulletEnabled val="1"/>
        </dgm:presLayoutVars>
      </dgm:prSet>
      <dgm:spPr/>
    </dgm:pt>
    <dgm:pt modelId="{270A62B4-E217-41D9-AFFC-A26F78507713}" type="pres">
      <dgm:prSet presAssocID="{7FF024D7-FF69-412D-AAEF-B27F05E4E679}" presName="ThreeConn_2-3" presStyleLbl="fgAccFollowNode1" presStyleIdx="1" presStyleCnt="2" custScaleX="81969" custScaleY="81968" custLinFactX="100000" custLinFactNeighborX="119272" custLinFactNeighborY="3693">
        <dgm:presLayoutVars>
          <dgm:bulletEnabled val="1"/>
        </dgm:presLayoutVars>
      </dgm:prSet>
      <dgm:spPr/>
    </dgm:pt>
    <dgm:pt modelId="{186DE5DB-D86C-4428-89A8-31D46FA52ED7}" type="pres">
      <dgm:prSet presAssocID="{7FF024D7-FF69-412D-AAEF-B27F05E4E679}" presName="ThreeNodes_1_text" presStyleLbl="node1" presStyleIdx="2" presStyleCnt="3">
        <dgm:presLayoutVars>
          <dgm:bulletEnabled val="1"/>
        </dgm:presLayoutVars>
      </dgm:prSet>
      <dgm:spPr/>
    </dgm:pt>
    <dgm:pt modelId="{1D890334-25D7-4C81-A46A-3011468EDD95}" type="pres">
      <dgm:prSet presAssocID="{7FF024D7-FF69-412D-AAEF-B27F05E4E679}" presName="ThreeNodes_2_text" presStyleLbl="node1" presStyleIdx="2" presStyleCnt="3">
        <dgm:presLayoutVars>
          <dgm:bulletEnabled val="1"/>
        </dgm:presLayoutVars>
      </dgm:prSet>
      <dgm:spPr/>
    </dgm:pt>
    <dgm:pt modelId="{7E830B01-4571-4DB0-8001-11BD0B4E1FA9}" type="pres">
      <dgm:prSet presAssocID="{7FF024D7-FF69-412D-AAEF-B27F05E4E679}" presName="ThreeNodes_3_text" presStyleLbl="node1" presStyleIdx="2" presStyleCnt="3">
        <dgm:presLayoutVars>
          <dgm:bulletEnabled val="1"/>
        </dgm:presLayoutVars>
      </dgm:prSet>
      <dgm:spPr/>
    </dgm:pt>
  </dgm:ptLst>
  <dgm:cxnLst>
    <dgm:cxn modelId="{F68C9906-8ED3-4528-BC11-4FF1DDABD02F}" type="presOf" srcId="{7FB0A11C-9DB4-4956-8FFB-C7A4077F274A}" destId="{270A62B4-E217-41D9-AFFC-A26F78507713}" srcOrd="0" destOrd="0" presId="urn:microsoft.com/office/officeart/2005/8/layout/vProcess5"/>
    <dgm:cxn modelId="{C90C030E-9035-4914-8C5C-ED5651A24974}" srcId="{7FF024D7-FF69-412D-AAEF-B27F05E4E679}" destId="{CC36656C-BF12-495B-AA30-92F37EA6EA41}" srcOrd="2" destOrd="0" parTransId="{22711F51-9E19-490C-8404-E1A53DFE3CB6}" sibTransId="{61357C02-4E56-4119-924C-B381CA5BF1D0}"/>
    <dgm:cxn modelId="{97922923-577F-459A-A76E-043CE2991BD5}" type="presOf" srcId="{1066EBD7-2AC7-40DD-8C92-64D5017827E2}" destId="{ACDF5E38-B0B8-4277-BEA4-180523E2925D}" srcOrd="0" destOrd="0" presId="urn:microsoft.com/office/officeart/2005/8/layout/vProcess5"/>
    <dgm:cxn modelId="{9FAA132E-535A-4DD7-8C86-C1A594B6EC08}" type="presOf" srcId="{7FF024D7-FF69-412D-AAEF-B27F05E4E679}" destId="{43BF93EE-4F8D-4EA7-A8BE-B8E5E1B4F335}" srcOrd="0" destOrd="0" presId="urn:microsoft.com/office/officeart/2005/8/layout/vProcess5"/>
    <dgm:cxn modelId="{EABCB62F-C98A-4D3A-AEAC-05DB2EFE03A6}" srcId="{7FF024D7-FF69-412D-AAEF-B27F05E4E679}" destId="{1066EBD7-2AC7-40DD-8C92-64D5017827E2}" srcOrd="1" destOrd="0" parTransId="{91B1C780-6081-411A-AA3F-DD11E3B6511A}" sibTransId="{7FB0A11C-9DB4-4956-8FFB-C7A4077F274A}"/>
    <dgm:cxn modelId="{DDB2193B-D864-47EE-87E0-75311B5D634C}" type="presOf" srcId="{1066EBD7-2AC7-40DD-8C92-64D5017827E2}" destId="{1D890334-25D7-4C81-A46A-3011468EDD95}" srcOrd="1" destOrd="0" presId="urn:microsoft.com/office/officeart/2005/8/layout/vProcess5"/>
    <dgm:cxn modelId="{13E7355F-85E5-4652-80A2-674945C2479D}" type="presOf" srcId="{15191E5A-3906-44CE-AAB3-A4AB91945178}" destId="{B3F3D60A-A9BC-47F4-9A25-FD3AFE16183C}" srcOrd="0" destOrd="0" presId="urn:microsoft.com/office/officeart/2005/8/layout/vProcess5"/>
    <dgm:cxn modelId="{05F09579-C7D9-4342-923D-5CA51B9E3775}" type="presOf" srcId="{CC36656C-BF12-495B-AA30-92F37EA6EA41}" destId="{06941A99-692F-476A-851A-779880A36DB5}" srcOrd="0" destOrd="0" presId="urn:microsoft.com/office/officeart/2005/8/layout/vProcess5"/>
    <dgm:cxn modelId="{359D3782-FA35-4FC8-98A9-1907A546A778}" type="presOf" srcId="{67A0CF19-8CAE-4036-B2CF-E9E87E3170B1}" destId="{62A85B7B-D218-4932-A08E-5AB2AF196396}" srcOrd="0" destOrd="0" presId="urn:microsoft.com/office/officeart/2005/8/layout/vProcess5"/>
    <dgm:cxn modelId="{8EC769E7-D475-40C3-BA96-6F15291B264A}" type="presOf" srcId="{15191E5A-3906-44CE-AAB3-A4AB91945178}" destId="{186DE5DB-D86C-4428-89A8-31D46FA52ED7}" srcOrd="1" destOrd="0" presId="urn:microsoft.com/office/officeart/2005/8/layout/vProcess5"/>
    <dgm:cxn modelId="{3F39DFEC-5856-44F2-AA1B-0BAA63071025}" srcId="{7FF024D7-FF69-412D-AAEF-B27F05E4E679}" destId="{15191E5A-3906-44CE-AAB3-A4AB91945178}" srcOrd="0" destOrd="0" parTransId="{B1B75A28-9133-45DF-AC18-E068675ED208}" sibTransId="{67A0CF19-8CAE-4036-B2CF-E9E87E3170B1}"/>
    <dgm:cxn modelId="{3127D0F5-B3B7-440E-9AF4-1EEACBD19C5E}" type="presOf" srcId="{CC36656C-BF12-495B-AA30-92F37EA6EA41}" destId="{7E830B01-4571-4DB0-8001-11BD0B4E1FA9}" srcOrd="1" destOrd="0" presId="urn:microsoft.com/office/officeart/2005/8/layout/vProcess5"/>
    <dgm:cxn modelId="{291DB4DC-EF6D-467D-95C2-2B44A3359285}" type="presParOf" srcId="{43BF93EE-4F8D-4EA7-A8BE-B8E5E1B4F335}" destId="{ED900268-24A2-44FE-9460-D8E02DC6FCE2}" srcOrd="0" destOrd="0" presId="urn:microsoft.com/office/officeart/2005/8/layout/vProcess5"/>
    <dgm:cxn modelId="{D6A28D90-2EE9-41D3-99F5-C02C944A6E22}" type="presParOf" srcId="{43BF93EE-4F8D-4EA7-A8BE-B8E5E1B4F335}" destId="{B3F3D60A-A9BC-47F4-9A25-FD3AFE16183C}" srcOrd="1" destOrd="0" presId="urn:microsoft.com/office/officeart/2005/8/layout/vProcess5"/>
    <dgm:cxn modelId="{01FCAB04-93BF-4B56-A981-97695147BD76}" type="presParOf" srcId="{43BF93EE-4F8D-4EA7-A8BE-B8E5E1B4F335}" destId="{ACDF5E38-B0B8-4277-BEA4-180523E2925D}" srcOrd="2" destOrd="0" presId="urn:microsoft.com/office/officeart/2005/8/layout/vProcess5"/>
    <dgm:cxn modelId="{D10F0816-9DD1-4216-85E2-42F01FB30914}" type="presParOf" srcId="{43BF93EE-4F8D-4EA7-A8BE-B8E5E1B4F335}" destId="{06941A99-692F-476A-851A-779880A36DB5}" srcOrd="3" destOrd="0" presId="urn:microsoft.com/office/officeart/2005/8/layout/vProcess5"/>
    <dgm:cxn modelId="{8938D05F-40C2-48B3-8A83-A1717AA8BF48}" type="presParOf" srcId="{43BF93EE-4F8D-4EA7-A8BE-B8E5E1B4F335}" destId="{62A85B7B-D218-4932-A08E-5AB2AF196396}" srcOrd="4" destOrd="0" presId="urn:microsoft.com/office/officeart/2005/8/layout/vProcess5"/>
    <dgm:cxn modelId="{977B3FE1-F9E3-4BE7-BD67-C9BE468A74EF}" type="presParOf" srcId="{43BF93EE-4F8D-4EA7-A8BE-B8E5E1B4F335}" destId="{270A62B4-E217-41D9-AFFC-A26F78507713}" srcOrd="5" destOrd="0" presId="urn:microsoft.com/office/officeart/2005/8/layout/vProcess5"/>
    <dgm:cxn modelId="{3D541FE0-E0C0-478C-8FA4-4F830E84E0AA}" type="presParOf" srcId="{43BF93EE-4F8D-4EA7-A8BE-B8E5E1B4F335}" destId="{186DE5DB-D86C-4428-89A8-31D46FA52ED7}" srcOrd="6" destOrd="0" presId="urn:microsoft.com/office/officeart/2005/8/layout/vProcess5"/>
    <dgm:cxn modelId="{B1D72B5B-1226-4B15-B7D8-6F62FD810949}" type="presParOf" srcId="{43BF93EE-4F8D-4EA7-A8BE-B8E5E1B4F335}" destId="{1D890334-25D7-4C81-A46A-3011468EDD95}" srcOrd="7" destOrd="0" presId="urn:microsoft.com/office/officeart/2005/8/layout/vProcess5"/>
    <dgm:cxn modelId="{4843779E-41C8-443A-900E-DE1DCCA86045}" type="presParOf" srcId="{43BF93EE-4F8D-4EA7-A8BE-B8E5E1B4F335}" destId="{7E830B01-4571-4DB0-8001-11BD0B4E1FA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F024D7-FF69-412D-AAEF-B27F05E4E679}"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ES"/>
        </a:p>
      </dgm:t>
    </dgm:pt>
    <dgm:pt modelId="{15191E5A-3906-44CE-AAB3-A4AB91945178}">
      <dgm:prSet phldrT="[Texto]" custT="1"/>
      <dgm:spPr>
        <a:solidFill>
          <a:schemeClr val="accent2">
            <a:lumMod val="75000"/>
          </a:schemeClr>
        </a:solidFill>
      </dgm:spPr>
      <dgm:t>
        <a:bodyPr/>
        <a:lstStyle/>
        <a:p>
          <a:pPr algn="ctr"/>
          <a:r>
            <a:rPr lang="es-ES" sz="2000" b="1" dirty="0"/>
            <a:t>ENSAMBLE </a:t>
          </a:r>
        </a:p>
      </dgm:t>
    </dgm:pt>
    <dgm:pt modelId="{B1B75A28-9133-45DF-AC18-E068675ED208}" type="parTrans" cxnId="{3F39DFEC-5856-44F2-AA1B-0BAA63071025}">
      <dgm:prSet/>
      <dgm:spPr/>
      <dgm:t>
        <a:bodyPr/>
        <a:lstStyle/>
        <a:p>
          <a:endParaRPr lang="es-ES"/>
        </a:p>
      </dgm:t>
    </dgm:pt>
    <dgm:pt modelId="{67A0CF19-8CAE-4036-B2CF-E9E87E3170B1}" type="sibTrans" cxnId="{3F39DFEC-5856-44F2-AA1B-0BAA63071025}">
      <dgm:prSet/>
      <dgm:spPr/>
      <dgm:t>
        <a:bodyPr/>
        <a:lstStyle/>
        <a:p>
          <a:endParaRPr lang="es-ES"/>
        </a:p>
      </dgm:t>
    </dgm:pt>
    <dgm:pt modelId="{CC36656C-BF12-495B-AA30-92F37EA6EA41}">
      <dgm:prSet phldrT="[Texto]" custT="1"/>
      <dgm:spPr/>
      <dgm:t>
        <a:bodyPr/>
        <a:lstStyle/>
        <a:p>
          <a:pPr algn="r"/>
          <a:r>
            <a:rPr lang="es-ES" sz="2400" dirty="0"/>
            <a:t>Fabricación de teléfonos, automóviles</a:t>
          </a:r>
        </a:p>
      </dgm:t>
    </dgm:pt>
    <dgm:pt modelId="{22711F51-9E19-490C-8404-E1A53DFE3CB6}" type="parTrans" cxnId="{C90C030E-9035-4914-8C5C-ED5651A24974}">
      <dgm:prSet/>
      <dgm:spPr/>
      <dgm:t>
        <a:bodyPr/>
        <a:lstStyle/>
        <a:p>
          <a:endParaRPr lang="es-ES"/>
        </a:p>
      </dgm:t>
    </dgm:pt>
    <dgm:pt modelId="{61357C02-4E56-4119-924C-B381CA5BF1D0}" type="sibTrans" cxnId="{C90C030E-9035-4914-8C5C-ED5651A24974}">
      <dgm:prSet/>
      <dgm:spPr/>
      <dgm:t>
        <a:bodyPr/>
        <a:lstStyle/>
        <a:p>
          <a:endParaRPr lang="es-ES"/>
        </a:p>
      </dgm:t>
    </dgm:pt>
    <dgm:pt modelId="{1066EBD7-2AC7-40DD-8C92-64D5017827E2}">
      <dgm:prSet phldrT="[Texto]" custT="1"/>
      <dgm:spPr/>
      <dgm:t>
        <a:bodyPr/>
        <a:lstStyle/>
        <a:p>
          <a:pPr algn="just"/>
          <a:r>
            <a:rPr lang="es-ES" sz="2000" dirty="0"/>
            <a:t>Fabricación de productos mediante la adición de componentes fabricados con antelación</a:t>
          </a:r>
        </a:p>
      </dgm:t>
    </dgm:pt>
    <dgm:pt modelId="{7FB0A11C-9DB4-4956-8FFB-C7A4077F274A}" type="sibTrans" cxnId="{EABCB62F-C98A-4D3A-AEAC-05DB2EFE03A6}">
      <dgm:prSet/>
      <dgm:spPr/>
      <dgm:t>
        <a:bodyPr/>
        <a:lstStyle/>
        <a:p>
          <a:endParaRPr lang="es-ES"/>
        </a:p>
      </dgm:t>
    </dgm:pt>
    <dgm:pt modelId="{91B1C780-6081-411A-AA3F-DD11E3B6511A}" type="parTrans" cxnId="{EABCB62F-C98A-4D3A-AEAC-05DB2EFE03A6}">
      <dgm:prSet/>
      <dgm:spPr/>
      <dgm:t>
        <a:bodyPr/>
        <a:lstStyle/>
        <a:p>
          <a:endParaRPr lang="es-ES"/>
        </a:p>
      </dgm:t>
    </dgm:pt>
    <dgm:pt modelId="{43BF93EE-4F8D-4EA7-A8BE-B8E5E1B4F335}" type="pres">
      <dgm:prSet presAssocID="{7FF024D7-FF69-412D-AAEF-B27F05E4E679}" presName="outerComposite" presStyleCnt="0">
        <dgm:presLayoutVars>
          <dgm:chMax val="5"/>
          <dgm:dir val="rev"/>
          <dgm:resizeHandles val="exact"/>
        </dgm:presLayoutVars>
      </dgm:prSet>
      <dgm:spPr/>
    </dgm:pt>
    <dgm:pt modelId="{ED900268-24A2-44FE-9460-D8E02DC6FCE2}" type="pres">
      <dgm:prSet presAssocID="{7FF024D7-FF69-412D-AAEF-B27F05E4E679}" presName="dummyMaxCanvas" presStyleCnt="0">
        <dgm:presLayoutVars/>
      </dgm:prSet>
      <dgm:spPr/>
    </dgm:pt>
    <dgm:pt modelId="{B3F3D60A-A9BC-47F4-9A25-FD3AFE16183C}" type="pres">
      <dgm:prSet presAssocID="{7FF024D7-FF69-412D-AAEF-B27F05E4E679}" presName="ThreeNodes_1" presStyleLbl="node1" presStyleIdx="0" presStyleCnt="3" custScaleX="52589" custScaleY="81196" custLinFactNeighborX="-4257" custLinFactNeighborY="-8232">
        <dgm:presLayoutVars>
          <dgm:bulletEnabled val="1"/>
        </dgm:presLayoutVars>
      </dgm:prSet>
      <dgm:spPr/>
    </dgm:pt>
    <dgm:pt modelId="{ACDF5E38-B0B8-4277-BEA4-180523E2925D}" type="pres">
      <dgm:prSet presAssocID="{7FF024D7-FF69-412D-AAEF-B27F05E4E679}" presName="ThreeNodes_2" presStyleLbl="node1" presStyleIdx="1" presStyleCnt="3" custScaleX="92591" custScaleY="126125" custLinFactNeighborX="12909" custLinFactNeighborY="-7507">
        <dgm:presLayoutVars>
          <dgm:bulletEnabled val="1"/>
        </dgm:presLayoutVars>
      </dgm:prSet>
      <dgm:spPr/>
    </dgm:pt>
    <dgm:pt modelId="{06941A99-692F-476A-851A-779880A36DB5}" type="pres">
      <dgm:prSet presAssocID="{7FF024D7-FF69-412D-AAEF-B27F05E4E679}" presName="ThreeNodes_3" presStyleLbl="node1" presStyleIdx="2" presStyleCnt="3" custScaleX="77874" custScaleY="97619" custLinFactNeighborX="5895" custLinFactNeighborY="2850">
        <dgm:presLayoutVars>
          <dgm:bulletEnabled val="1"/>
        </dgm:presLayoutVars>
      </dgm:prSet>
      <dgm:spPr/>
    </dgm:pt>
    <dgm:pt modelId="{62A85B7B-D218-4932-A08E-5AB2AF196396}" type="pres">
      <dgm:prSet presAssocID="{7FF024D7-FF69-412D-AAEF-B27F05E4E679}" presName="ThreeConn_1-2" presStyleLbl="fgAccFollowNode1" presStyleIdx="0" presStyleCnt="2" custScaleX="75494" custScaleY="81968" custLinFactX="34782" custLinFactNeighborX="100000" custLinFactNeighborY="-19717">
        <dgm:presLayoutVars>
          <dgm:bulletEnabled val="1"/>
        </dgm:presLayoutVars>
      </dgm:prSet>
      <dgm:spPr/>
    </dgm:pt>
    <dgm:pt modelId="{270A62B4-E217-41D9-AFFC-A26F78507713}" type="pres">
      <dgm:prSet presAssocID="{7FF024D7-FF69-412D-AAEF-B27F05E4E679}" presName="ThreeConn_2-3" presStyleLbl="fgAccFollowNode1" presStyleIdx="1" presStyleCnt="2" custScaleX="81969" custScaleY="81968" custLinFactX="36089" custLinFactNeighborX="100000" custLinFactNeighborY="6656">
        <dgm:presLayoutVars>
          <dgm:bulletEnabled val="1"/>
        </dgm:presLayoutVars>
      </dgm:prSet>
      <dgm:spPr/>
    </dgm:pt>
    <dgm:pt modelId="{186DE5DB-D86C-4428-89A8-31D46FA52ED7}" type="pres">
      <dgm:prSet presAssocID="{7FF024D7-FF69-412D-AAEF-B27F05E4E679}" presName="ThreeNodes_1_text" presStyleLbl="node1" presStyleIdx="2" presStyleCnt="3">
        <dgm:presLayoutVars>
          <dgm:bulletEnabled val="1"/>
        </dgm:presLayoutVars>
      </dgm:prSet>
      <dgm:spPr/>
    </dgm:pt>
    <dgm:pt modelId="{1D890334-25D7-4C81-A46A-3011468EDD95}" type="pres">
      <dgm:prSet presAssocID="{7FF024D7-FF69-412D-AAEF-B27F05E4E679}" presName="ThreeNodes_2_text" presStyleLbl="node1" presStyleIdx="2" presStyleCnt="3">
        <dgm:presLayoutVars>
          <dgm:bulletEnabled val="1"/>
        </dgm:presLayoutVars>
      </dgm:prSet>
      <dgm:spPr/>
    </dgm:pt>
    <dgm:pt modelId="{7E830B01-4571-4DB0-8001-11BD0B4E1FA9}" type="pres">
      <dgm:prSet presAssocID="{7FF024D7-FF69-412D-AAEF-B27F05E4E679}" presName="ThreeNodes_3_text" presStyleLbl="node1" presStyleIdx="2" presStyleCnt="3">
        <dgm:presLayoutVars>
          <dgm:bulletEnabled val="1"/>
        </dgm:presLayoutVars>
      </dgm:prSet>
      <dgm:spPr/>
    </dgm:pt>
  </dgm:ptLst>
  <dgm:cxnLst>
    <dgm:cxn modelId="{C90C030E-9035-4914-8C5C-ED5651A24974}" srcId="{7FF024D7-FF69-412D-AAEF-B27F05E4E679}" destId="{CC36656C-BF12-495B-AA30-92F37EA6EA41}" srcOrd="2" destOrd="0" parTransId="{22711F51-9E19-490C-8404-E1A53DFE3CB6}" sibTransId="{61357C02-4E56-4119-924C-B381CA5BF1D0}"/>
    <dgm:cxn modelId="{D888F91C-445E-4374-84DE-FAFFE73C653A}" type="presOf" srcId="{67A0CF19-8CAE-4036-B2CF-E9E87E3170B1}" destId="{62A85B7B-D218-4932-A08E-5AB2AF196396}" srcOrd="0" destOrd="0" presId="urn:microsoft.com/office/officeart/2005/8/layout/vProcess5"/>
    <dgm:cxn modelId="{EABCB62F-C98A-4D3A-AEAC-05DB2EFE03A6}" srcId="{7FF024D7-FF69-412D-AAEF-B27F05E4E679}" destId="{1066EBD7-2AC7-40DD-8C92-64D5017827E2}" srcOrd="1" destOrd="0" parTransId="{91B1C780-6081-411A-AA3F-DD11E3B6511A}" sibTransId="{7FB0A11C-9DB4-4956-8FFB-C7A4077F274A}"/>
    <dgm:cxn modelId="{44128C38-2ABE-4D86-8271-9991478B7426}" type="presOf" srcId="{CC36656C-BF12-495B-AA30-92F37EA6EA41}" destId="{06941A99-692F-476A-851A-779880A36DB5}" srcOrd="0" destOrd="0" presId="urn:microsoft.com/office/officeart/2005/8/layout/vProcess5"/>
    <dgm:cxn modelId="{228AC03E-9FF2-4047-8351-76A589E99B0C}" type="presOf" srcId="{15191E5A-3906-44CE-AAB3-A4AB91945178}" destId="{B3F3D60A-A9BC-47F4-9A25-FD3AFE16183C}" srcOrd="0" destOrd="0" presId="urn:microsoft.com/office/officeart/2005/8/layout/vProcess5"/>
    <dgm:cxn modelId="{8461933F-E352-4CB7-93EC-4112B31E4A72}" type="presOf" srcId="{1066EBD7-2AC7-40DD-8C92-64D5017827E2}" destId="{ACDF5E38-B0B8-4277-BEA4-180523E2925D}" srcOrd="0" destOrd="0" presId="urn:microsoft.com/office/officeart/2005/8/layout/vProcess5"/>
    <dgm:cxn modelId="{27114E41-BA7D-44EB-A6E1-9C5E970FB5B3}" type="presOf" srcId="{7FF024D7-FF69-412D-AAEF-B27F05E4E679}" destId="{43BF93EE-4F8D-4EA7-A8BE-B8E5E1B4F335}" srcOrd="0" destOrd="0" presId="urn:microsoft.com/office/officeart/2005/8/layout/vProcess5"/>
    <dgm:cxn modelId="{3990A34E-30CF-4EE9-817E-0BF24B8E4565}" type="presOf" srcId="{15191E5A-3906-44CE-AAB3-A4AB91945178}" destId="{186DE5DB-D86C-4428-89A8-31D46FA52ED7}" srcOrd="1" destOrd="0" presId="urn:microsoft.com/office/officeart/2005/8/layout/vProcess5"/>
    <dgm:cxn modelId="{C71E9170-D378-4FC9-A473-BA23EE7A10B0}" type="presOf" srcId="{7FB0A11C-9DB4-4956-8FFB-C7A4077F274A}" destId="{270A62B4-E217-41D9-AFFC-A26F78507713}" srcOrd="0" destOrd="0" presId="urn:microsoft.com/office/officeart/2005/8/layout/vProcess5"/>
    <dgm:cxn modelId="{6CAA0C78-613D-4FC1-A1B0-AA8D36905058}" type="presOf" srcId="{1066EBD7-2AC7-40DD-8C92-64D5017827E2}" destId="{1D890334-25D7-4C81-A46A-3011468EDD95}" srcOrd="1" destOrd="0" presId="urn:microsoft.com/office/officeart/2005/8/layout/vProcess5"/>
    <dgm:cxn modelId="{D89D49D9-AF6A-4531-9EF8-47B8CC5ED4DB}" type="presOf" srcId="{CC36656C-BF12-495B-AA30-92F37EA6EA41}" destId="{7E830B01-4571-4DB0-8001-11BD0B4E1FA9}" srcOrd="1" destOrd="0" presId="urn:microsoft.com/office/officeart/2005/8/layout/vProcess5"/>
    <dgm:cxn modelId="{3F39DFEC-5856-44F2-AA1B-0BAA63071025}" srcId="{7FF024D7-FF69-412D-AAEF-B27F05E4E679}" destId="{15191E5A-3906-44CE-AAB3-A4AB91945178}" srcOrd="0" destOrd="0" parTransId="{B1B75A28-9133-45DF-AC18-E068675ED208}" sibTransId="{67A0CF19-8CAE-4036-B2CF-E9E87E3170B1}"/>
    <dgm:cxn modelId="{3F8C0BA6-8E89-4E2C-BED8-09A1DA68F6D1}" type="presParOf" srcId="{43BF93EE-4F8D-4EA7-A8BE-B8E5E1B4F335}" destId="{ED900268-24A2-44FE-9460-D8E02DC6FCE2}" srcOrd="0" destOrd="0" presId="urn:microsoft.com/office/officeart/2005/8/layout/vProcess5"/>
    <dgm:cxn modelId="{6723E6E4-16DF-4236-B3D4-5F27FC983139}" type="presParOf" srcId="{43BF93EE-4F8D-4EA7-A8BE-B8E5E1B4F335}" destId="{B3F3D60A-A9BC-47F4-9A25-FD3AFE16183C}" srcOrd="1" destOrd="0" presId="urn:microsoft.com/office/officeart/2005/8/layout/vProcess5"/>
    <dgm:cxn modelId="{1B4035AF-7A4E-45B8-BB63-52E91467D1FA}" type="presParOf" srcId="{43BF93EE-4F8D-4EA7-A8BE-B8E5E1B4F335}" destId="{ACDF5E38-B0B8-4277-BEA4-180523E2925D}" srcOrd="2" destOrd="0" presId="urn:microsoft.com/office/officeart/2005/8/layout/vProcess5"/>
    <dgm:cxn modelId="{6484E7D0-5094-4F38-81F8-496E76482BAC}" type="presParOf" srcId="{43BF93EE-4F8D-4EA7-A8BE-B8E5E1B4F335}" destId="{06941A99-692F-476A-851A-779880A36DB5}" srcOrd="3" destOrd="0" presId="urn:microsoft.com/office/officeart/2005/8/layout/vProcess5"/>
    <dgm:cxn modelId="{15786F24-3540-4C36-83A8-4AAFBCE6CA17}" type="presParOf" srcId="{43BF93EE-4F8D-4EA7-A8BE-B8E5E1B4F335}" destId="{62A85B7B-D218-4932-A08E-5AB2AF196396}" srcOrd="4" destOrd="0" presId="urn:microsoft.com/office/officeart/2005/8/layout/vProcess5"/>
    <dgm:cxn modelId="{2ABB1F91-A188-4B29-A923-B73902023EF0}" type="presParOf" srcId="{43BF93EE-4F8D-4EA7-A8BE-B8E5E1B4F335}" destId="{270A62B4-E217-41D9-AFFC-A26F78507713}" srcOrd="5" destOrd="0" presId="urn:microsoft.com/office/officeart/2005/8/layout/vProcess5"/>
    <dgm:cxn modelId="{2F496989-F97E-49AC-B0EC-786007753FFF}" type="presParOf" srcId="{43BF93EE-4F8D-4EA7-A8BE-B8E5E1B4F335}" destId="{186DE5DB-D86C-4428-89A8-31D46FA52ED7}" srcOrd="6" destOrd="0" presId="urn:microsoft.com/office/officeart/2005/8/layout/vProcess5"/>
    <dgm:cxn modelId="{0E766ED2-A915-4D35-BC0E-C15FD3E0FB9C}" type="presParOf" srcId="{43BF93EE-4F8D-4EA7-A8BE-B8E5E1B4F335}" destId="{1D890334-25D7-4C81-A46A-3011468EDD95}" srcOrd="7" destOrd="0" presId="urn:microsoft.com/office/officeart/2005/8/layout/vProcess5"/>
    <dgm:cxn modelId="{0FE04D5C-0958-4C96-B64C-33F1A2B75224}" type="presParOf" srcId="{43BF93EE-4F8D-4EA7-A8BE-B8E5E1B4F335}" destId="{7E830B01-4571-4DB0-8001-11BD0B4E1F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E072E8-E3B7-43CB-BBD2-7E4D26F785D3}" type="doc">
      <dgm:prSet loTypeId="urn:microsoft.com/office/officeart/2005/8/layout/process5" loCatId="process" qsTypeId="urn:microsoft.com/office/officeart/2005/8/quickstyle/3d1" qsCatId="3D" csTypeId="urn:microsoft.com/office/officeart/2005/8/colors/accent0_3" csCatId="mainScheme" phldr="1"/>
      <dgm:spPr/>
      <dgm:t>
        <a:bodyPr/>
        <a:lstStyle/>
        <a:p>
          <a:endParaRPr lang="es-ES"/>
        </a:p>
      </dgm:t>
    </dgm:pt>
    <dgm:pt modelId="{909608F5-9D27-4B31-A79F-B099C699B258}">
      <dgm:prSet phldrT="[Texto]" custT="1"/>
      <dgm:spPr/>
      <dgm:t>
        <a:bodyPr/>
        <a:lstStyle/>
        <a:p>
          <a:r>
            <a:rPr lang="es-ES" sz="2800" dirty="0"/>
            <a:t>Necesidad del consumidor</a:t>
          </a:r>
        </a:p>
      </dgm:t>
    </dgm:pt>
    <dgm:pt modelId="{C106BD8D-9CA2-4E2F-9661-894DFE9384F1}" type="parTrans" cxnId="{4863B31E-567D-4F52-A91F-E444A95AB525}">
      <dgm:prSet/>
      <dgm:spPr/>
      <dgm:t>
        <a:bodyPr/>
        <a:lstStyle/>
        <a:p>
          <a:endParaRPr lang="es-ES"/>
        </a:p>
      </dgm:t>
    </dgm:pt>
    <dgm:pt modelId="{C4038489-EDA3-450B-860B-CA6E1809A2AD}" type="sibTrans" cxnId="{4863B31E-567D-4F52-A91F-E444A95AB525}">
      <dgm:prSet/>
      <dgm:spPr>
        <a:solidFill>
          <a:schemeClr val="accent2">
            <a:lumMod val="75000"/>
          </a:schemeClr>
        </a:solidFill>
      </dgm:spPr>
      <dgm:t>
        <a:bodyPr/>
        <a:lstStyle/>
        <a:p>
          <a:endParaRPr lang="es-ES"/>
        </a:p>
      </dgm:t>
    </dgm:pt>
    <dgm:pt modelId="{77F213B2-6575-4C63-B357-B38EE4A60128}">
      <dgm:prSet phldrT="[Texto]" custT="1"/>
      <dgm:spPr/>
      <dgm:t>
        <a:bodyPr/>
        <a:lstStyle/>
        <a:p>
          <a:r>
            <a:rPr lang="es-ES" sz="2800" dirty="0"/>
            <a:t>Ventas</a:t>
          </a:r>
        </a:p>
      </dgm:t>
    </dgm:pt>
    <dgm:pt modelId="{8069FF73-8B7B-41D6-8292-4ACE9FEFA856}" type="parTrans" cxnId="{9688264B-3A86-452B-9123-927380065832}">
      <dgm:prSet/>
      <dgm:spPr/>
      <dgm:t>
        <a:bodyPr/>
        <a:lstStyle/>
        <a:p>
          <a:endParaRPr lang="es-ES"/>
        </a:p>
      </dgm:t>
    </dgm:pt>
    <dgm:pt modelId="{4A623B11-14A7-4A69-A2EA-F5D31D91927D}" type="sibTrans" cxnId="{9688264B-3A86-452B-9123-927380065832}">
      <dgm:prSet/>
      <dgm:spPr>
        <a:solidFill>
          <a:schemeClr val="accent2">
            <a:lumMod val="75000"/>
          </a:schemeClr>
        </a:solidFill>
      </dgm:spPr>
      <dgm:t>
        <a:bodyPr/>
        <a:lstStyle/>
        <a:p>
          <a:endParaRPr lang="es-ES"/>
        </a:p>
      </dgm:t>
    </dgm:pt>
    <dgm:pt modelId="{32C0AC18-E181-4A1C-A444-809F8DB27B9D}">
      <dgm:prSet phldrT="[Texto]" custT="1"/>
      <dgm:spPr/>
      <dgm:t>
        <a:bodyPr/>
        <a:lstStyle/>
        <a:p>
          <a:r>
            <a:rPr lang="es-ES" sz="2800" dirty="0"/>
            <a:t>Producción</a:t>
          </a:r>
        </a:p>
      </dgm:t>
    </dgm:pt>
    <dgm:pt modelId="{25686819-5211-41B0-BDEE-37DF0A02D4A7}" type="parTrans" cxnId="{A67D8BF2-8506-4D7B-A697-25FB3380DDCE}">
      <dgm:prSet/>
      <dgm:spPr/>
      <dgm:t>
        <a:bodyPr/>
        <a:lstStyle/>
        <a:p>
          <a:endParaRPr lang="es-ES"/>
        </a:p>
      </dgm:t>
    </dgm:pt>
    <dgm:pt modelId="{40BF0EE0-0781-4FDF-BD22-ADCD5901F813}" type="sibTrans" cxnId="{A67D8BF2-8506-4D7B-A697-25FB3380DDCE}">
      <dgm:prSet/>
      <dgm:spPr>
        <a:solidFill>
          <a:schemeClr val="accent2">
            <a:lumMod val="75000"/>
          </a:schemeClr>
        </a:solidFill>
      </dgm:spPr>
      <dgm:t>
        <a:bodyPr/>
        <a:lstStyle/>
        <a:p>
          <a:endParaRPr lang="es-ES"/>
        </a:p>
      </dgm:t>
    </dgm:pt>
    <dgm:pt modelId="{8D934A50-4C0D-4FA4-A01E-53E9B4444B76}">
      <dgm:prSet phldrT="[Texto]" custT="1"/>
      <dgm:spPr/>
      <dgm:t>
        <a:bodyPr/>
        <a:lstStyle/>
        <a:p>
          <a:r>
            <a:rPr lang="es-ES" sz="2800" dirty="0"/>
            <a:t>Admón. y Finanzas</a:t>
          </a:r>
        </a:p>
      </dgm:t>
    </dgm:pt>
    <dgm:pt modelId="{E73158BE-547F-41AA-8379-DACA9C0C472A}" type="parTrans" cxnId="{25DCE275-3F84-47D0-A5E1-70D9BBD443FC}">
      <dgm:prSet/>
      <dgm:spPr/>
      <dgm:t>
        <a:bodyPr/>
        <a:lstStyle/>
        <a:p>
          <a:endParaRPr lang="es-ES"/>
        </a:p>
      </dgm:t>
    </dgm:pt>
    <dgm:pt modelId="{12BACFA5-3D4F-4FD9-BD67-13990D2A9176}" type="sibTrans" cxnId="{25DCE275-3F84-47D0-A5E1-70D9BBD443FC}">
      <dgm:prSet/>
      <dgm:spPr>
        <a:solidFill>
          <a:schemeClr val="accent2">
            <a:lumMod val="75000"/>
          </a:schemeClr>
        </a:solidFill>
        <a:ln>
          <a:noFill/>
        </a:ln>
      </dgm:spPr>
      <dgm:t>
        <a:bodyPr/>
        <a:lstStyle/>
        <a:p>
          <a:endParaRPr lang="es-ES"/>
        </a:p>
      </dgm:t>
    </dgm:pt>
    <dgm:pt modelId="{C2F052D5-965B-4EC6-BF7E-4948FA98E7A4}">
      <dgm:prSet phldrT="[Texto]" custT="1"/>
      <dgm:spPr/>
      <dgm:t>
        <a:bodyPr/>
        <a:lstStyle/>
        <a:p>
          <a:r>
            <a:rPr lang="es-ES" sz="2800" dirty="0"/>
            <a:t>Satisfacción consumidor</a:t>
          </a:r>
        </a:p>
      </dgm:t>
    </dgm:pt>
    <dgm:pt modelId="{A07D0D4E-3608-4AF1-8CAC-9D1113391ACB}" type="parTrans" cxnId="{C88D8753-DAAD-4641-B04C-8FEC7EE0520D}">
      <dgm:prSet/>
      <dgm:spPr/>
      <dgm:t>
        <a:bodyPr/>
        <a:lstStyle/>
        <a:p>
          <a:endParaRPr lang="es-ES"/>
        </a:p>
      </dgm:t>
    </dgm:pt>
    <dgm:pt modelId="{3BD814D3-6F61-40A4-BE2A-60984E726859}" type="sibTrans" cxnId="{C88D8753-DAAD-4641-B04C-8FEC7EE0520D}">
      <dgm:prSet/>
      <dgm:spPr>
        <a:solidFill>
          <a:schemeClr val="accent2">
            <a:lumMod val="75000"/>
          </a:schemeClr>
        </a:solidFill>
      </dgm:spPr>
      <dgm:t>
        <a:bodyPr/>
        <a:lstStyle/>
        <a:p>
          <a:endParaRPr lang="es-ES"/>
        </a:p>
      </dgm:t>
    </dgm:pt>
    <dgm:pt modelId="{AC1954EB-E1FB-4F99-A8EE-1DBC5600BBD9}">
      <dgm:prSet phldrT="[Texto]" custT="1"/>
      <dgm:spPr/>
      <dgm:t>
        <a:bodyPr/>
        <a:lstStyle/>
        <a:p>
          <a:r>
            <a:rPr lang="es-ES" sz="2400" dirty="0"/>
            <a:t>Pago del consumidor</a:t>
          </a:r>
        </a:p>
      </dgm:t>
    </dgm:pt>
    <dgm:pt modelId="{31C2A029-1844-4E89-AE58-2E05CBE20822}" type="parTrans" cxnId="{0D8D2142-DF34-40EB-B628-45BB218490CC}">
      <dgm:prSet/>
      <dgm:spPr/>
      <dgm:t>
        <a:bodyPr/>
        <a:lstStyle/>
        <a:p>
          <a:endParaRPr lang="es-ES"/>
        </a:p>
      </dgm:t>
    </dgm:pt>
    <dgm:pt modelId="{9A60A624-E335-4F88-91D6-30C8C5646791}" type="sibTrans" cxnId="{0D8D2142-DF34-40EB-B628-45BB218490CC}">
      <dgm:prSet/>
      <dgm:spPr/>
      <dgm:t>
        <a:bodyPr/>
        <a:lstStyle/>
        <a:p>
          <a:endParaRPr lang="es-ES"/>
        </a:p>
      </dgm:t>
    </dgm:pt>
    <dgm:pt modelId="{C0E068E0-290D-409C-A766-DFD3C71B9BFB}" type="pres">
      <dgm:prSet presAssocID="{07E072E8-E3B7-43CB-BBD2-7E4D26F785D3}" presName="diagram" presStyleCnt="0">
        <dgm:presLayoutVars>
          <dgm:dir/>
          <dgm:resizeHandles val="exact"/>
        </dgm:presLayoutVars>
      </dgm:prSet>
      <dgm:spPr/>
    </dgm:pt>
    <dgm:pt modelId="{8278DB80-2347-4670-A33C-729C6D02CDC5}" type="pres">
      <dgm:prSet presAssocID="{909608F5-9D27-4B31-A79F-B099C699B258}" presName="node" presStyleLbl="node1" presStyleIdx="0" presStyleCnt="6" custScaleX="114436" custScaleY="122347" custLinFactNeighborX="-19840" custLinFactNeighborY="80187">
        <dgm:presLayoutVars>
          <dgm:bulletEnabled val="1"/>
        </dgm:presLayoutVars>
      </dgm:prSet>
      <dgm:spPr/>
    </dgm:pt>
    <dgm:pt modelId="{8A061DF6-835C-48C7-88BD-D745BFA8643E}" type="pres">
      <dgm:prSet presAssocID="{C4038489-EDA3-450B-860B-CA6E1809A2AD}" presName="sibTrans" presStyleLbl="sibTrans2D1" presStyleIdx="0" presStyleCnt="5" custAng="398812" custScaleX="31503" custLinFactNeighborX="-72754" custLinFactNeighborY="78305"/>
      <dgm:spPr/>
    </dgm:pt>
    <dgm:pt modelId="{C52D2146-53F3-4EC3-BB1B-807C4570E321}" type="pres">
      <dgm:prSet presAssocID="{C4038489-EDA3-450B-860B-CA6E1809A2AD}" presName="connectorText" presStyleLbl="sibTrans2D1" presStyleIdx="0" presStyleCnt="5"/>
      <dgm:spPr/>
    </dgm:pt>
    <dgm:pt modelId="{7855E33A-2995-42A1-ABD8-49D64503A140}" type="pres">
      <dgm:prSet presAssocID="{77F213B2-6575-4C63-B357-B38EE4A60128}" presName="node" presStyleLbl="node1" presStyleIdx="1" presStyleCnt="6" custScaleX="75588" custScaleY="63195" custLinFactX="25946" custLinFactNeighborX="100000" custLinFactNeighborY="26440">
        <dgm:presLayoutVars>
          <dgm:bulletEnabled val="1"/>
        </dgm:presLayoutVars>
      </dgm:prSet>
      <dgm:spPr/>
    </dgm:pt>
    <dgm:pt modelId="{F2DE1FE7-D40E-48DD-83A5-5FAA5BE5E518}" type="pres">
      <dgm:prSet presAssocID="{4A623B11-14A7-4A69-A2EA-F5D31D91927D}" presName="sibTrans" presStyleLbl="sibTrans2D1" presStyleIdx="1" presStyleCnt="5" custAng="11110374" custScaleX="115045"/>
      <dgm:spPr/>
    </dgm:pt>
    <dgm:pt modelId="{0D655134-D248-4387-AA64-D71653893955}" type="pres">
      <dgm:prSet presAssocID="{4A623B11-14A7-4A69-A2EA-F5D31D91927D}" presName="connectorText" presStyleLbl="sibTrans2D1" presStyleIdx="1" presStyleCnt="5"/>
      <dgm:spPr/>
    </dgm:pt>
    <dgm:pt modelId="{4D85747E-C271-49DC-A921-573D9D199641}" type="pres">
      <dgm:prSet presAssocID="{32C0AC18-E181-4A1C-A444-809F8DB27B9D}" presName="node" presStyleLbl="node1" presStyleIdx="2" presStyleCnt="6" custScaleX="110871" custScaleY="89233" custLinFactX="-40671" custLinFactNeighborX="-100000" custLinFactNeighborY="86130">
        <dgm:presLayoutVars>
          <dgm:bulletEnabled val="1"/>
        </dgm:presLayoutVars>
      </dgm:prSet>
      <dgm:spPr/>
    </dgm:pt>
    <dgm:pt modelId="{DED04A64-0638-4402-8B7C-F42FDA0A36BA}" type="pres">
      <dgm:prSet presAssocID="{40BF0EE0-0781-4FDF-BD22-ADCD5901F813}" presName="sibTrans" presStyleLbl="sibTrans2D1" presStyleIdx="2" presStyleCnt="5" custScaleX="134084" custLinFactNeighborX="17845" custLinFactNeighborY="23840"/>
      <dgm:spPr/>
    </dgm:pt>
    <dgm:pt modelId="{760616FD-D7EF-49D8-AC6B-1326DDFE6787}" type="pres">
      <dgm:prSet presAssocID="{40BF0EE0-0781-4FDF-BD22-ADCD5901F813}" presName="connectorText" presStyleLbl="sibTrans2D1" presStyleIdx="2" presStyleCnt="5"/>
      <dgm:spPr/>
    </dgm:pt>
    <dgm:pt modelId="{1B96DCE7-3BFA-4CD4-B23A-356ACE0CEEEA}" type="pres">
      <dgm:prSet presAssocID="{8D934A50-4C0D-4FA4-A01E-53E9B4444B76}" presName="node" presStyleLbl="node1" presStyleIdx="3" presStyleCnt="6" custScaleX="99300" custScaleY="82787" custLinFactNeighborX="-5843" custLinFactNeighborY="-33056">
        <dgm:presLayoutVars>
          <dgm:bulletEnabled val="1"/>
        </dgm:presLayoutVars>
      </dgm:prSet>
      <dgm:spPr/>
    </dgm:pt>
    <dgm:pt modelId="{D5A6343E-EA6C-4B0D-992A-4884B332728E}" type="pres">
      <dgm:prSet presAssocID="{12BACFA5-3D4F-4FD9-BD67-13990D2A9176}" presName="sibTrans" presStyleLbl="sibTrans2D1" presStyleIdx="3" presStyleCnt="5" custAng="2803985" custScaleX="62595" custScaleY="94099" custLinFactX="7683" custLinFactY="-98717" custLinFactNeighborX="100000" custLinFactNeighborY="-100000"/>
      <dgm:spPr/>
    </dgm:pt>
    <dgm:pt modelId="{3CEA4A9B-4E14-45F6-B771-7C59A1E832DC}" type="pres">
      <dgm:prSet presAssocID="{12BACFA5-3D4F-4FD9-BD67-13990D2A9176}" presName="connectorText" presStyleLbl="sibTrans2D1" presStyleIdx="3" presStyleCnt="5"/>
      <dgm:spPr/>
    </dgm:pt>
    <dgm:pt modelId="{64AF085E-D29A-46B3-A48B-4D855C152390}" type="pres">
      <dgm:prSet presAssocID="{C2F052D5-965B-4EC6-BF7E-4948FA98E7A4}" presName="node" presStyleLbl="node1" presStyleIdx="4" presStyleCnt="6" custScaleX="114166" custLinFactY="-100000" custLinFactNeighborX="3914" custLinFactNeighborY="-147940">
        <dgm:presLayoutVars>
          <dgm:bulletEnabled val="1"/>
        </dgm:presLayoutVars>
      </dgm:prSet>
      <dgm:spPr/>
    </dgm:pt>
    <dgm:pt modelId="{C874F0E2-223B-4803-AF43-99A7F4E2A0F3}" type="pres">
      <dgm:prSet presAssocID="{3BD814D3-6F61-40A4-BE2A-60984E726859}" presName="sibTrans" presStyleLbl="sibTrans2D1" presStyleIdx="4" presStyleCnt="5" custAng="30780" custScaleX="55236" custScaleY="93262" custLinFactX="93401" custLinFactY="149516" custLinFactNeighborX="100000" custLinFactNeighborY="200000"/>
      <dgm:spPr/>
    </dgm:pt>
    <dgm:pt modelId="{0F3217D8-6F72-4499-95A0-4E2E69ACDAC7}" type="pres">
      <dgm:prSet presAssocID="{3BD814D3-6F61-40A4-BE2A-60984E726859}" presName="connectorText" presStyleLbl="sibTrans2D1" presStyleIdx="4" presStyleCnt="5"/>
      <dgm:spPr/>
    </dgm:pt>
    <dgm:pt modelId="{9C58F79F-1E40-43BC-A14D-34B9D8A03085}" type="pres">
      <dgm:prSet presAssocID="{AC1954EB-E1FB-4F99-A8EE-1DBC5600BBD9}" presName="node" presStyleLbl="node1" presStyleIdx="5" presStyleCnt="6" custScaleX="110742" custScaleY="100735" custLinFactX="56367" custLinFactNeighborX="100000" custLinFactNeighborY="43124">
        <dgm:presLayoutVars>
          <dgm:bulletEnabled val="1"/>
        </dgm:presLayoutVars>
      </dgm:prSet>
      <dgm:spPr/>
    </dgm:pt>
  </dgm:ptLst>
  <dgm:cxnLst>
    <dgm:cxn modelId="{614EBF00-F743-4230-B3D8-990DA54FDD30}" type="presOf" srcId="{12BACFA5-3D4F-4FD9-BD67-13990D2A9176}" destId="{D5A6343E-EA6C-4B0D-992A-4884B332728E}" srcOrd="0" destOrd="0" presId="urn:microsoft.com/office/officeart/2005/8/layout/process5"/>
    <dgm:cxn modelId="{0F270613-40FF-4EF0-817A-EA681B608959}" type="presOf" srcId="{40BF0EE0-0781-4FDF-BD22-ADCD5901F813}" destId="{760616FD-D7EF-49D8-AC6B-1326DDFE6787}" srcOrd="1" destOrd="0" presId="urn:microsoft.com/office/officeart/2005/8/layout/process5"/>
    <dgm:cxn modelId="{4CCEAE19-35EF-435C-92A5-6DF0F5F784D0}" type="presOf" srcId="{40BF0EE0-0781-4FDF-BD22-ADCD5901F813}" destId="{DED04A64-0638-4402-8B7C-F42FDA0A36BA}" srcOrd="0" destOrd="0" presId="urn:microsoft.com/office/officeart/2005/8/layout/process5"/>
    <dgm:cxn modelId="{27A0081B-22A4-45FB-A2BC-71517BB90488}" type="presOf" srcId="{77F213B2-6575-4C63-B357-B38EE4A60128}" destId="{7855E33A-2995-42A1-ABD8-49D64503A140}" srcOrd="0" destOrd="0" presId="urn:microsoft.com/office/officeart/2005/8/layout/process5"/>
    <dgm:cxn modelId="{9FF8211C-3C5C-4556-8010-070474C8CBFF}" type="presOf" srcId="{C4038489-EDA3-450B-860B-CA6E1809A2AD}" destId="{8A061DF6-835C-48C7-88BD-D745BFA8643E}" srcOrd="0" destOrd="0" presId="urn:microsoft.com/office/officeart/2005/8/layout/process5"/>
    <dgm:cxn modelId="{4863B31E-567D-4F52-A91F-E444A95AB525}" srcId="{07E072E8-E3B7-43CB-BBD2-7E4D26F785D3}" destId="{909608F5-9D27-4B31-A79F-B099C699B258}" srcOrd="0" destOrd="0" parTransId="{C106BD8D-9CA2-4E2F-9661-894DFE9384F1}" sibTransId="{C4038489-EDA3-450B-860B-CA6E1809A2AD}"/>
    <dgm:cxn modelId="{AB933437-53D0-4EC2-ABA0-7DB7F39068BB}" type="presOf" srcId="{12BACFA5-3D4F-4FD9-BD67-13990D2A9176}" destId="{3CEA4A9B-4E14-45F6-B771-7C59A1E832DC}" srcOrd="1" destOrd="0" presId="urn:microsoft.com/office/officeart/2005/8/layout/process5"/>
    <dgm:cxn modelId="{0B158D5F-79E5-48AE-83BA-970A66475EFD}" type="presOf" srcId="{07E072E8-E3B7-43CB-BBD2-7E4D26F785D3}" destId="{C0E068E0-290D-409C-A766-DFD3C71B9BFB}" srcOrd="0" destOrd="0" presId="urn:microsoft.com/office/officeart/2005/8/layout/process5"/>
    <dgm:cxn modelId="{0D8D2142-DF34-40EB-B628-45BB218490CC}" srcId="{07E072E8-E3B7-43CB-BBD2-7E4D26F785D3}" destId="{AC1954EB-E1FB-4F99-A8EE-1DBC5600BBD9}" srcOrd="5" destOrd="0" parTransId="{31C2A029-1844-4E89-AE58-2E05CBE20822}" sibTransId="{9A60A624-E335-4F88-91D6-30C8C5646791}"/>
    <dgm:cxn modelId="{9688264B-3A86-452B-9123-927380065832}" srcId="{07E072E8-E3B7-43CB-BBD2-7E4D26F785D3}" destId="{77F213B2-6575-4C63-B357-B38EE4A60128}" srcOrd="1" destOrd="0" parTransId="{8069FF73-8B7B-41D6-8292-4ACE9FEFA856}" sibTransId="{4A623B11-14A7-4A69-A2EA-F5D31D91927D}"/>
    <dgm:cxn modelId="{E6471351-15B5-402B-A8F7-BB59A56E3073}" type="presOf" srcId="{3BD814D3-6F61-40A4-BE2A-60984E726859}" destId="{0F3217D8-6F72-4499-95A0-4E2E69ACDAC7}" srcOrd="1" destOrd="0" presId="urn:microsoft.com/office/officeart/2005/8/layout/process5"/>
    <dgm:cxn modelId="{C88D8753-DAAD-4641-B04C-8FEC7EE0520D}" srcId="{07E072E8-E3B7-43CB-BBD2-7E4D26F785D3}" destId="{C2F052D5-965B-4EC6-BF7E-4948FA98E7A4}" srcOrd="4" destOrd="0" parTransId="{A07D0D4E-3608-4AF1-8CAC-9D1113391ACB}" sibTransId="{3BD814D3-6F61-40A4-BE2A-60984E726859}"/>
    <dgm:cxn modelId="{25DCE275-3F84-47D0-A5E1-70D9BBD443FC}" srcId="{07E072E8-E3B7-43CB-BBD2-7E4D26F785D3}" destId="{8D934A50-4C0D-4FA4-A01E-53E9B4444B76}" srcOrd="3" destOrd="0" parTransId="{E73158BE-547F-41AA-8379-DACA9C0C472A}" sibTransId="{12BACFA5-3D4F-4FD9-BD67-13990D2A9176}"/>
    <dgm:cxn modelId="{D211ED79-F5AC-481D-A598-5269E64883B2}" type="presOf" srcId="{909608F5-9D27-4B31-A79F-B099C699B258}" destId="{8278DB80-2347-4670-A33C-729C6D02CDC5}" srcOrd="0" destOrd="0" presId="urn:microsoft.com/office/officeart/2005/8/layout/process5"/>
    <dgm:cxn modelId="{7007539D-DC44-4C4C-ABF9-5B394BBF7B5B}" type="presOf" srcId="{32C0AC18-E181-4A1C-A444-809F8DB27B9D}" destId="{4D85747E-C271-49DC-A921-573D9D199641}" srcOrd="0" destOrd="0" presId="urn:microsoft.com/office/officeart/2005/8/layout/process5"/>
    <dgm:cxn modelId="{CFBA11A4-808F-4C47-A579-9939398C6CDC}" type="presOf" srcId="{4A623B11-14A7-4A69-A2EA-F5D31D91927D}" destId="{F2DE1FE7-D40E-48DD-83A5-5FAA5BE5E518}" srcOrd="0" destOrd="0" presId="urn:microsoft.com/office/officeart/2005/8/layout/process5"/>
    <dgm:cxn modelId="{90E318C8-612A-489A-8715-E6B8C4342043}" type="presOf" srcId="{3BD814D3-6F61-40A4-BE2A-60984E726859}" destId="{C874F0E2-223B-4803-AF43-99A7F4E2A0F3}" srcOrd="0" destOrd="0" presId="urn:microsoft.com/office/officeart/2005/8/layout/process5"/>
    <dgm:cxn modelId="{0D97E6D3-0BE3-419C-B65E-89EC99B0E5AD}" type="presOf" srcId="{4A623B11-14A7-4A69-A2EA-F5D31D91927D}" destId="{0D655134-D248-4387-AA64-D71653893955}" srcOrd="1" destOrd="0" presId="urn:microsoft.com/office/officeart/2005/8/layout/process5"/>
    <dgm:cxn modelId="{577A5CDE-1A69-4820-8A03-3B65CE57B00E}" type="presOf" srcId="{C4038489-EDA3-450B-860B-CA6E1809A2AD}" destId="{C52D2146-53F3-4EC3-BB1B-807C4570E321}" srcOrd="1" destOrd="0" presId="urn:microsoft.com/office/officeart/2005/8/layout/process5"/>
    <dgm:cxn modelId="{825814DF-A671-4834-9516-CE4D3C62CDF0}" type="presOf" srcId="{AC1954EB-E1FB-4F99-A8EE-1DBC5600BBD9}" destId="{9C58F79F-1E40-43BC-A14D-34B9D8A03085}" srcOrd="0" destOrd="0" presId="urn:microsoft.com/office/officeart/2005/8/layout/process5"/>
    <dgm:cxn modelId="{31711BE0-9CA2-4F27-8406-0E645B50D44E}" type="presOf" srcId="{8D934A50-4C0D-4FA4-A01E-53E9B4444B76}" destId="{1B96DCE7-3BFA-4CD4-B23A-356ACE0CEEEA}" srcOrd="0" destOrd="0" presId="urn:microsoft.com/office/officeart/2005/8/layout/process5"/>
    <dgm:cxn modelId="{A67D8BF2-8506-4D7B-A697-25FB3380DDCE}" srcId="{07E072E8-E3B7-43CB-BBD2-7E4D26F785D3}" destId="{32C0AC18-E181-4A1C-A444-809F8DB27B9D}" srcOrd="2" destOrd="0" parTransId="{25686819-5211-41B0-BDEE-37DF0A02D4A7}" sibTransId="{40BF0EE0-0781-4FDF-BD22-ADCD5901F813}"/>
    <dgm:cxn modelId="{ADA3BAFD-CB3B-449F-86FA-6738A0F2995C}" type="presOf" srcId="{C2F052D5-965B-4EC6-BF7E-4948FA98E7A4}" destId="{64AF085E-D29A-46B3-A48B-4D855C152390}" srcOrd="0" destOrd="0" presId="urn:microsoft.com/office/officeart/2005/8/layout/process5"/>
    <dgm:cxn modelId="{A77CD994-9BBF-40FF-8DDA-65FDC1CE06E7}" type="presParOf" srcId="{C0E068E0-290D-409C-A766-DFD3C71B9BFB}" destId="{8278DB80-2347-4670-A33C-729C6D02CDC5}" srcOrd="0" destOrd="0" presId="urn:microsoft.com/office/officeart/2005/8/layout/process5"/>
    <dgm:cxn modelId="{E3A30DF4-C8BD-4B34-B242-7C18BC6AD9BF}" type="presParOf" srcId="{C0E068E0-290D-409C-A766-DFD3C71B9BFB}" destId="{8A061DF6-835C-48C7-88BD-D745BFA8643E}" srcOrd="1" destOrd="0" presId="urn:microsoft.com/office/officeart/2005/8/layout/process5"/>
    <dgm:cxn modelId="{A711F4C2-5B13-45BE-B492-44A46F1E6646}" type="presParOf" srcId="{8A061DF6-835C-48C7-88BD-D745BFA8643E}" destId="{C52D2146-53F3-4EC3-BB1B-807C4570E321}" srcOrd="0" destOrd="0" presId="urn:microsoft.com/office/officeart/2005/8/layout/process5"/>
    <dgm:cxn modelId="{D0F19634-A6C7-4292-806A-D00CCE6B909A}" type="presParOf" srcId="{C0E068E0-290D-409C-A766-DFD3C71B9BFB}" destId="{7855E33A-2995-42A1-ABD8-49D64503A140}" srcOrd="2" destOrd="0" presId="urn:microsoft.com/office/officeart/2005/8/layout/process5"/>
    <dgm:cxn modelId="{65A2CE12-B373-4083-AFB7-40E9CF3B9F50}" type="presParOf" srcId="{C0E068E0-290D-409C-A766-DFD3C71B9BFB}" destId="{F2DE1FE7-D40E-48DD-83A5-5FAA5BE5E518}" srcOrd="3" destOrd="0" presId="urn:microsoft.com/office/officeart/2005/8/layout/process5"/>
    <dgm:cxn modelId="{E0787A11-370A-4E4B-87CC-0DB5338E4D98}" type="presParOf" srcId="{F2DE1FE7-D40E-48DD-83A5-5FAA5BE5E518}" destId="{0D655134-D248-4387-AA64-D71653893955}" srcOrd="0" destOrd="0" presId="urn:microsoft.com/office/officeart/2005/8/layout/process5"/>
    <dgm:cxn modelId="{210DCA16-D69B-4A16-860E-175F593B99CA}" type="presParOf" srcId="{C0E068E0-290D-409C-A766-DFD3C71B9BFB}" destId="{4D85747E-C271-49DC-A921-573D9D199641}" srcOrd="4" destOrd="0" presId="urn:microsoft.com/office/officeart/2005/8/layout/process5"/>
    <dgm:cxn modelId="{31154B02-AB6A-413E-83F2-7457F38B6190}" type="presParOf" srcId="{C0E068E0-290D-409C-A766-DFD3C71B9BFB}" destId="{DED04A64-0638-4402-8B7C-F42FDA0A36BA}" srcOrd="5" destOrd="0" presId="urn:microsoft.com/office/officeart/2005/8/layout/process5"/>
    <dgm:cxn modelId="{E475103E-FA87-4F07-8576-C5B18AE61B9B}" type="presParOf" srcId="{DED04A64-0638-4402-8B7C-F42FDA0A36BA}" destId="{760616FD-D7EF-49D8-AC6B-1326DDFE6787}" srcOrd="0" destOrd="0" presId="urn:microsoft.com/office/officeart/2005/8/layout/process5"/>
    <dgm:cxn modelId="{5C4B2E73-9C3E-473D-B624-BEE56666B0D1}" type="presParOf" srcId="{C0E068E0-290D-409C-A766-DFD3C71B9BFB}" destId="{1B96DCE7-3BFA-4CD4-B23A-356ACE0CEEEA}" srcOrd="6" destOrd="0" presId="urn:microsoft.com/office/officeart/2005/8/layout/process5"/>
    <dgm:cxn modelId="{09C074DC-D16F-4D3F-AD77-9D8EB02FC718}" type="presParOf" srcId="{C0E068E0-290D-409C-A766-DFD3C71B9BFB}" destId="{D5A6343E-EA6C-4B0D-992A-4884B332728E}" srcOrd="7" destOrd="0" presId="urn:microsoft.com/office/officeart/2005/8/layout/process5"/>
    <dgm:cxn modelId="{6E8CAAE0-5C28-4C8B-AA50-10A492756E1C}" type="presParOf" srcId="{D5A6343E-EA6C-4B0D-992A-4884B332728E}" destId="{3CEA4A9B-4E14-45F6-B771-7C59A1E832DC}" srcOrd="0" destOrd="0" presId="urn:microsoft.com/office/officeart/2005/8/layout/process5"/>
    <dgm:cxn modelId="{D196AEA0-8380-40DF-BD14-6F7706B5F902}" type="presParOf" srcId="{C0E068E0-290D-409C-A766-DFD3C71B9BFB}" destId="{64AF085E-D29A-46B3-A48B-4D855C152390}" srcOrd="8" destOrd="0" presId="urn:microsoft.com/office/officeart/2005/8/layout/process5"/>
    <dgm:cxn modelId="{AA47A57B-124C-4773-A3B9-5082678A9F17}" type="presParOf" srcId="{C0E068E0-290D-409C-A766-DFD3C71B9BFB}" destId="{C874F0E2-223B-4803-AF43-99A7F4E2A0F3}" srcOrd="9" destOrd="0" presId="urn:microsoft.com/office/officeart/2005/8/layout/process5"/>
    <dgm:cxn modelId="{0F89C9FF-0E62-4550-8B46-45022DE8879B}" type="presParOf" srcId="{C874F0E2-223B-4803-AF43-99A7F4E2A0F3}" destId="{0F3217D8-6F72-4499-95A0-4E2E69ACDAC7}" srcOrd="0" destOrd="0" presId="urn:microsoft.com/office/officeart/2005/8/layout/process5"/>
    <dgm:cxn modelId="{41E0219B-E7DB-4579-806C-1236FE1E6CCD}" type="presParOf" srcId="{C0E068E0-290D-409C-A766-DFD3C71B9BFB}" destId="{9C58F79F-1E40-43BC-A14D-34B9D8A0308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D0A084-AB88-4233-B914-6BC6D6146EF7}" type="doc">
      <dgm:prSet loTypeId="urn:microsoft.com/office/officeart/2005/8/layout/hProcess9" loCatId="process" qsTypeId="urn:microsoft.com/office/officeart/2005/8/quickstyle/3d1" qsCatId="3D" csTypeId="urn:microsoft.com/office/officeart/2005/8/colors/accent3_2" csCatId="accent3" phldr="1"/>
      <dgm:spPr/>
    </dgm:pt>
    <dgm:pt modelId="{94942037-CE95-486A-AD94-30482CE54878}">
      <dgm:prSet phldrT="[Texto]" custT="1"/>
      <dgm:spPr/>
      <dgm:t>
        <a:bodyPr/>
        <a:lstStyle/>
        <a:p>
          <a:r>
            <a:rPr lang="es-MX" sz="2000" dirty="0">
              <a:ln/>
            </a:rPr>
            <a:t>Descentralizar la industria</a:t>
          </a:r>
        </a:p>
      </dgm:t>
    </dgm:pt>
    <dgm:pt modelId="{5DCE9E6E-2A47-4AE8-85F7-C481E6F4B29A}" type="parTrans" cxnId="{5ED4EDEC-9D45-45B0-B547-BE25E6807A42}">
      <dgm:prSet/>
      <dgm:spPr/>
      <dgm:t>
        <a:bodyPr/>
        <a:lstStyle/>
        <a:p>
          <a:endParaRPr lang="es-MX"/>
        </a:p>
      </dgm:t>
    </dgm:pt>
    <dgm:pt modelId="{C3560319-CFF8-45B9-B776-B20D2757BC1E}" type="sibTrans" cxnId="{5ED4EDEC-9D45-45B0-B547-BE25E6807A42}">
      <dgm:prSet/>
      <dgm:spPr/>
      <dgm:t>
        <a:bodyPr/>
        <a:lstStyle/>
        <a:p>
          <a:endParaRPr lang="es-MX"/>
        </a:p>
      </dgm:t>
    </dgm:pt>
    <dgm:pt modelId="{6130583E-6486-4C3A-8FE4-C18CF04F6D5E}">
      <dgm:prSet phldrT="[Texto]" custT="1"/>
      <dgm:spPr/>
      <dgm:t>
        <a:bodyPr/>
        <a:lstStyle/>
        <a:p>
          <a:r>
            <a:rPr lang="es-MX" sz="2000" dirty="0">
              <a:ln/>
            </a:rPr>
            <a:t>Contar con los medios para evitar la contaminación ambiental</a:t>
          </a:r>
        </a:p>
      </dgm:t>
    </dgm:pt>
    <dgm:pt modelId="{52062489-3A24-4A53-BC38-B9E0D021515C}" type="parTrans" cxnId="{D1880369-1018-41C5-9DBD-AFDF718FB0BD}">
      <dgm:prSet/>
      <dgm:spPr/>
      <dgm:t>
        <a:bodyPr/>
        <a:lstStyle/>
        <a:p>
          <a:endParaRPr lang="es-MX"/>
        </a:p>
      </dgm:t>
    </dgm:pt>
    <dgm:pt modelId="{CA1F2152-C349-47BE-B3CF-3944300FDA0C}" type="sibTrans" cxnId="{D1880369-1018-41C5-9DBD-AFDF718FB0BD}">
      <dgm:prSet/>
      <dgm:spPr/>
      <dgm:t>
        <a:bodyPr/>
        <a:lstStyle/>
        <a:p>
          <a:endParaRPr lang="es-MX"/>
        </a:p>
      </dgm:t>
    </dgm:pt>
    <dgm:pt modelId="{46EB8B98-774B-4830-AD0A-CD3E4DA300C4}">
      <dgm:prSet phldrT="[Texto]" custT="1"/>
      <dgm:spPr/>
      <dgm:t>
        <a:bodyPr/>
        <a:lstStyle/>
        <a:p>
          <a:r>
            <a:rPr lang="es-MX" sz="2000" dirty="0">
              <a:ln/>
            </a:rPr>
            <a:t>Situarnos en lugares estratégicos para competir a nivel internacional</a:t>
          </a:r>
        </a:p>
      </dgm:t>
    </dgm:pt>
    <dgm:pt modelId="{216AAE84-EEC1-4268-A9C2-D4844D002C26}" type="parTrans" cxnId="{87F6E8E9-F02A-497C-9F9F-D8A7EBAF4A14}">
      <dgm:prSet/>
      <dgm:spPr/>
      <dgm:t>
        <a:bodyPr/>
        <a:lstStyle/>
        <a:p>
          <a:endParaRPr lang="es-MX"/>
        </a:p>
      </dgm:t>
    </dgm:pt>
    <dgm:pt modelId="{8BE1BDCE-B151-41CB-BBEE-3D7665E5546E}" type="sibTrans" cxnId="{87F6E8E9-F02A-497C-9F9F-D8A7EBAF4A14}">
      <dgm:prSet/>
      <dgm:spPr/>
      <dgm:t>
        <a:bodyPr/>
        <a:lstStyle/>
        <a:p>
          <a:endParaRPr lang="es-MX"/>
        </a:p>
      </dgm:t>
    </dgm:pt>
    <dgm:pt modelId="{319C609A-C67A-48AC-A7E3-0B55A1CC3169}" type="pres">
      <dgm:prSet presAssocID="{3FD0A084-AB88-4233-B914-6BC6D6146EF7}" presName="CompostProcess" presStyleCnt="0">
        <dgm:presLayoutVars>
          <dgm:dir/>
          <dgm:resizeHandles val="exact"/>
        </dgm:presLayoutVars>
      </dgm:prSet>
      <dgm:spPr/>
    </dgm:pt>
    <dgm:pt modelId="{FEA93BD4-6426-48C6-A65C-8226C33F7E5C}" type="pres">
      <dgm:prSet presAssocID="{3FD0A084-AB88-4233-B914-6BC6D6146EF7}" presName="arrow" presStyleLbl="bgShp" presStyleIdx="0" presStyleCnt="1"/>
      <dgm:spPr/>
    </dgm:pt>
    <dgm:pt modelId="{21974685-7246-4C48-A40C-34F573778225}" type="pres">
      <dgm:prSet presAssocID="{3FD0A084-AB88-4233-B914-6BC6D6146EF7}" presName="linearProcess" presStyleCnt="0"/>
      <dgm:spPr/>
    </dgm:pt>
    <dgm:pt modelId="{62903066-664A-462A-959D-1CA769849D79}" type="pres">
      <dgm:prSet presAssocID="{94942037-CE95-486A-AD94-30482CE54878}" presName="textNode" presStyleLbl="node1" presStyleIdx="0" presStyleCnt="3">
        <dgm:presLayoutVars>
          <dgm:bulletEnabled val="1"/>
        </dgm:presLayoutVars>
      </dgm:prSet>
      <dgm:spPr/>
    </dgm:pt>
    <dgm:pt modelId="{F1E61BDF-67CA-42E4-8F49-AB03361B0A3C}" type="pres">
      <dgm:prSet presAssocID="{C3560319-CFF8-45B9-B776-B20D2757BC1E}" presName="sibTrans" presStyleCnt="0"/>
      <dgm:spPr/>
    </dgm:pt>
    <dgm:pt modelId="{A522167F-6279-4D85-9FE2-0F725EB02DD6}" type="pres">
      <dgm:prSet presAssocID="{6130583E-6486-4C3A-8FE4-C18CF04F6D5E}" presName="textNode" presStyleLbl="node1" presStyleIdx="1" presStyleCnt="3">
        <dgm:presLayoutVars>
          <dgm:bulletEnabled val="1"/>
        </dgm:presLayoutVars>
      </dgm:prSet>
      <dgm:spPr/>
    </dgm:pt>
    <dgm:pt modelId="{A5A75AE2-ABF7-4312-A143-84D84EE3A9BB}" type="pres">
      <dgm:prSet presAssocID="{CA1F2152-C349-47BE-B3CF-3944300FDA0C}" presName="sibTrans" presStyleCnt="0"/>
      <dgm:spPr/>
    </dgm:pt>
    <dgm:pt modelId="{3643D7A4-60FF-4698-9619-C35238C655F5}" type="pres">
      <dgm:prSet presAssocID="{46EB8B98-774B-4830-AD0A-CD3E4DA300C4}" presName="textNode" presStyleLbl="node1" presStyleIdx="2" presStyleCnt="3" custScaleX="114393" custScaleY="103166">
        <dgm:presLayoutVars>
          <dgm:bulletEnabled val="1"/>
        </dgm:presLayoutVars>
      </dgm:prSet>
      <dgm:spPr/>
    </dgm:pt>
  </dgm:ptLst>
  <dgm:cxnLst>
    <dgm:cxn modelId="{825C1305-0943-4EB7-AA74-901093B3FA8B}" type="presOf" srcId="{3FD0A084-AB88-4233-B914-6BC6D6146EF7}" destId="{319C609A-C67A-48AC-A7E3-0B55A1CC3169}" srcOrd="0" destOrd="0" presId="urn:microsoft.com/office/officeart/2005/8/layout/hProcess9"/>
    <dgm:cxn modelId="{9909A90C-FD74-493C-965D-876493BD708B}" type="presOf" srcId="{46EB8B98-774B-4830-AD0A-CD3E4DA300C4}" destId="{3643D7A4-60FF-4698-9619-C35238C655F5}" srcOrd="0" destOrd="0" presId="urn:microsoft.com/office/officeart/2005/8/layout/hProcess9"/>
    <dgm:cxn modelId="{80C85F12-441D-44C5-BA35-C9C39291B7EF}" type="presOf" srcId="{6130583E-6486-4C3A-8FE4-C18CF04F6D5E}" destId="{A522167F-6279-4D85-9FE2-0F725EB02DD6}" srcOrd="0" destOrd="0" presId="urn:microsoft.com/office/officeart/2005/8/layout/hProcess9"/>
    <dgm:cxn modelId="{D1880369-1018-41C5-9DBD-AFDF718FB0BD}" srcId="{3FD0A084-AB88-4233-B914-6BC6D6146EF7}" destId="{6130583E-6486-4C3A-8FE4-C18CF04F6D5E}" srcOrd="1" destOrd="0" parTransId="{52062489-3A24-4A53-BC38-B9E0D021515C}" sibTransId="{CA1F2152-C349-47BE-B3CF-3944300FDA0C}"/>
    <dgm:cxn modelId="{87F6E8E9-F02A-497C-9F9F-D8A7EBAF4A14}" srcId="{3FD0A084-AB88-4233-B914-6BC6D6146EF7}" destId="{46EB8B98-774B-4830-AD0A-CD3E4DA300C4}" srcOrd="2" destOrd="0" parTransId="{216AAE84-EEC1-4268-A9C2-D4844D002C26}" sibTransId="{8BE1BDCE-B151-41CB-BBEE-3D7665E5546E}"/>
    <dgm:cxn modelId="{5ED4EDEC-9D45-45B0-B547-BE25E6807A42}" srcId="{3FD0A084-AB88-4233-B914-6BC6D6146EF7}" destId="{94942037-CE95-486A-AD94-30482CE54878}" srcOrd="0" destOrd="0" parTransId="{5DCE9E6E-2A47-4AE8-85F7-C481E6F4B29A}" sibTransId="{C3560319-CFF8-45B9-B776-B20D2757BC1E}"/>
    <dgm:cxn modelId="{17A880F6-AC27-4F52-9835-5BA542951E24}" type="presOf" srcId="{94942037-CE95-486A-AD94-30482CE54878}" destId="{62903066-664A-462A-959D-1CA769849D79}" srcOrd="0" destOrd="0" presId="urn:microsoft.com/office/officeart/2005/8/layout/hProcess9"/>
    <dgm:cxn modelId="{332D0FA9-5147-4B01-819B-2AC11C33EDCA}" type="presParOf" srcId="{319C609A-C67A-48AC-A7E3-0B55A1CC3169}" destId="{FEA93BD4-6426-48C6-A65C-8226C33F7E5C}" srcOrd="0" destOrd="0" presId="urn:microsoft.com/office/officeart/2005/8/layout/hProcess9"/>
    <dgm:cxn modelId="{FB51D9FD-C014-4E83-8F13-7E05BCDCE88E}" type="presParOf" srcId="{319C609A-C67A-48AC-A7E3-0B55A1CC3169}" destId="{21974685-7246-4C48-A40C-34F573778225}" srcOrd="1" destOrd="0" presId="urn:microsoft.com/office/officeart/2005/8/layout/hProcess9"/>
    <dgm:cxn modelId="{095B048F-D6C1-4D21-B693-CA487FBF9B8B}" type="presParOf" srcId="{21974685-7246-4C48-A40C-34F573778225}" destId="{62903066-664A-462A-959D-1CA769849D79}" srcOrd="0" destOrd="0" presId="urn:microsoft.com/office/officeart/2005/8/layout/hProcess9"/>
    <dgm:cxn modelId="{95F689E7-0A89-447C-B075-8E5C33204572}" type="presParOf" srcId="{21974685-7246-4C48-A40C-34F573778225}" destId="{F1E61BDF-67CA-42E4-8F49-AB03361B0A3C}" srcOrd="1" destOrd="0" presId="urn:microsoft.com/office/officeart/2005/8/layout/hProcess9"/>
    <dgm:cxn modelId="{C8ACC29E-3BB6-4115-9156-CE4AF97488F6}" type="presParOf" srcId="{21974685-7246-4C48-A40C-34F573778225}" destId="{A522167F-6279-4D85-9FE2-0F725EB02DD6}" srcOrd="2" destOrd="0" presId="urn:microsoft.com/office/officeart/2005/8/layout/hProcess9"/>
    <dgm:cxn modelId="{73518CEA-BD51-4822-BB49-C6528181AEF8}" type="presParOf" srcId="{21974685-7246-4C48-A40C-34F573778225}" destId="{A5A75AE2-ABF7-4312-A143-84D84EE3A9BB}" srcOrd="3" destOrd="0" presId="urn:microsoft.com/office/officeart/2005/8/layout/hProcess9"/>
    <dgm:cxn modelId="{89A622F1-2F15-4A4D-A888-6A7117A9F021}" type="presParOf" srcId="{21974685-7246-4C48-A40C-34F573778225}" destId="{3643D7A4-60FF-4698-9619-C35238C655F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D47FBA-EEEC-4CA2-B480-0AA891868504}" type="doc">
      <dgm:prSet loTypeId="urn:microsoft.com/office/officeart/2005/8/layout/radial5" loCatId="cycle" qsTypeId="urn:microsoft.com/office/officeart/2005/8/quickstyle/3d1" qsCatId="3D" csTypeId="urn:microsoft.com/office/officeart/2005/8/colors/colorful1#1" csCatId="colorful" phldr="1"/>
      <dgm:spPr/>
      <dgm:t>
        <a:bodyPr/>
        <a:lstStyle/>
        <a:p>
          <a:endParaRPr lang="es-MX"/>
        </a:p>
      </dgm:t>
    </dgm:pt>
    <dgm:pt modelId="{B04CBCDE-ED9D-49DD-AA52-72A3C88E4632}">
      <dgm:prSet phldrT="[Texto]" custT="1"/>
      <dgm:spPr/>
      <dgm:t>
        <a:bodyPr/>
        <a:lstStyle/>
        <a:p>
          <a:r>
            <a:rPr lang="es-MX" sz="1100" dirty="0">
              <a:ln/>
            </a:rPr>
            <a:t>Localización, distribución en planta y manejo de materiales.</a:t>
          </a:r>
        </a:p>
      </dgm:t>
    </dgm:pt>
    <dgm:pt modelId="{F9E469BD-32E2-4EED-BC17-D0352034C660}" type="parTrans" cxnId="{7636EEB1-3808-4739-AA19-3B1A352AF1F3}">
      <dgm:prSet/>
      <dgm:spPr/>
      <dgm:t>
        <a:bodyPr/>
        <a:lstStyle/>
        <a:p>
          <a:endParaRPr lang="es-MX"/>
        </a:p>
      </dgm:t>
    </dgm:pt>
    <dgm:pt modelId="{FE4F8355-1CA6-4065-B769-87063597EF7B}" type="sibTrans" cxnId="{7636EEB1-3808-4739-AA19-3B1A352AF1F3}">
      <dgm:prSet/>
      <dgm:spPr/>
      <dgm:t>
        <a:bodyPr/>
        <a:lstStyle/>
        <a:p>
          <a:endParaRPr lang="es-MX"/>
        </a:p>
      </dgm:t>
    </dgm:pt>
    <dgm:pt modelId="{B3CF985D-14B7-477B-AC37-D2B38C15172B}">
      <dgm:prSet phldrT="[Texto]" custT="1"/>
      <dgm:spPr/>
      <dgm:t>
        <a:bodyPr/>
        <a:lstStyle/>
        <a:p>
          <a:r>
            <a:rPr lang="es-MX" sz="1100">
              <a:ln/>
            </a:rPr>
            <a:t>Ing. de Métodos</a:t>
          </a:r>
          <a:endParaRPr lang="es-MX" sz="1100" dirty="0">
            <a:ln/>
          </a:endParaRPr>
        </a:p>
      </dgm:t>
    </dgm:pt>
    <dgm:pt modelId="{C3C26E6D-5F85-41D1-8C26-DEC8726B7547}" type="parTrans" cxnId="{CAE58784-F74E-4731-AEB0-3C2276913412}">
      <dgm:prSet/>
      <dgm:spPr/>
      <dgm:t>
        <a:bodyPr/>
        <a:lstStyle/>
        <a:p>
          <a:endParaRPr lang="es-MX"/>
        </a:p>
      </dgm:t>
    </dgm:pt>
    <dgm:pt modelId="{952FF531-4978-4538-98F3-4468093ACA30}" type="sibTrans" cxnId="{CAE58784-F74E-4731-AEB0-3C2276913412}">
      <dgm:prSet/>
      <dgm:spPr/>
      <dgm:t>
        <a:bodyPr/>
        <a:lstStyle/>
        <a:p>
          <a:endParaRPr lang="es-MX"/>
        </a:p>
      </dgm:t>
    </dgm:pt>
    <dgm:pt modelId="{23829B83-96E1-4853-BFEB-1074A07710A3}">
      <dgm:prSet phldrT="[Texto]" custT="1"/>
      <dgm:spPr/>
      <dgm:t>
        <a:bodyPr/>
        <a:lstStyle/>
        <a:p>
          <a:r>
            <a:rPr lang="es-MX" sz="1100">
              <a:ln/>
            </a:rPr>
            <a:t>Higiene y Seguridad Industrial</a:t>
          </a:r>
          <a:endParaRPr lang="es-MX" sz="1100" dirty="0">
            <a:ln/>
          </a:endParaRPr>
        </a:p>
      </dgm:t>
    </dgm:pt>
    <dgm:pt modelId="{8D0F037A-4685-4170-A73F-22D411E59A38}" type="parTrans" cxnId="{A0B5D0AB-A611-4B80-9801-6700B1FB308C}">
      <dgm:prSet/>
      <dgm:spPr/>
      <dgm:t>
        <a:bodyPr/>
        <a:lstStyle/>
        <a:p>
          <a:endParaRPr lang="es-MX"/>
        </a:p>
      </dgm:t>
    </dgm:pt>
    <dgm:pt modelId="{E5A2F412-624D-4B9D-AA4C-D5B4BD58CF27}" type="sibTrans" cxnId="{A0B5D0AB-A611-4B80-9801-6700B1FB308C}">
      <dgm:prSet/>
      <dgm:spPr/>
      <dgm:t>
        <a:bodyPr/>
        <a:lstStyle/>
        <a:p>
          <a:endParaRPr lang="es-MX"/>
        </a:p>
      </dgm:t>
    </dgm:pt>
    <dgm:pt modelId="{D5E38CBA-5272-45D2-A450-6D305B41473C}">
      <dgm:prSet phldrT="[Texto]" custT="1"/>
      <dgm:spPr/>
      <dgm:t>
        <a:bodyPr/>
        <a:lstStyle/>
        <a:p>
          <a:r>
            <a:rPr lang="es-MX" sz="1100">
              <a:ln/>
            </a:rPr>
            <a:t>Organización Industrial</a:t>
          </a:r>
          <a:endParaRPr lang="es-MX" sz="1100" dirty="0">
            <a:ln/>
          </a:endParaRPr>
        </a:p>
      </dgm:t>
    </dgm:pt>
    <dgm:pt modelId="{A00B035F-92BA-48AA-B9FF-D433BD2C0115}" type="parTrans" cxnId="{A14450E7-DB32-4BF1-8C86-E29408210555}">
      <dgm:prSet/>
      <dgm:spPr/>
      <dgm:t>
        <a:bodyPr/>
        <a:lstStyle/>
        <a:p>
          <a:endParaRPr lang="es-MX"/>
        </a:p>
      </dgm:t>
    </dgm:pt>
    <dgm:pt modelId="{E53F4A89-0180-4B44-BE20-694AE37993BF}" type="sibTrans" cxnId="{A14450E7-DB32-4BF1-8C86-E29408210555}">
      <dgm:prSet/>
      <dgm:spPr/>
      <dgm:t>
        <a:bodyPr/>
        <a:lstStyle/>
        <a:p>
          <a:endParaRPr lang="es-MX"/>
        </a:p>
      </dgm:t>
    </dgm:pt>
    <dgm:pt modelId="{F6DF36D7-FEB8-455D-9878-78E5140D29B7}">
      <dgm:prSet phldrT="[Texto]" custT="1"/>
      <dgm:spPr/>
      <dgm:t>
        <a:bodyPr/>
        <a:lstStyle/>
        <a:p>
          <a:r>
            <a:rPr lang="es-MX" sz="1100">
              <a:ln/>
            </a:rPr>
            <a:t>Int. a la Ing. Industrial</a:t>
          </a:r>
          <a:endParaRPr lang="es-MX" sz="1100" dirty="0">
            <a:ln/>
          </a:endParaRPr>
        </a:p>
      </dgm:t>
    </dgm:pt>
    <dgm:pt modelId="{F645F105-A76B-41D0-A8BE-00A3BE905F21}" type="parTrans" cxnId="{020E0082-17B4-44D8-B9C2-8322842A3160}">
      <dgm:prSet/>
      <dgm:spPr/>
      <dgm:t>
        <a:bodyPr/>
        <a:lstStyle/>
        <a:p>
          <a:endParaRPr lang="es-MX"/>
        </a:p>
      </dgm:t>
    </dgm:pt>
    <dgm:pt modelId="{C806384E-673B-4FD9-891A-C22D601E495D}" type="sibTrans" cxnId="{020E0082-17B4-44D8-B9C2-8322842A3160}">
      <dgm:prSet/>
      <dgm:spPr/>
      <dgm:t>
        <a:bodyPr/>
        <a:lstStyle/>
        <a:p>
          <a:endParaRPr lang="es-MX"/>
        </a:p>
      </dgm:t>
    </dgm:pt>
    <dgm:pt modelId="{ECBEEAD1-D126-4C88-9102-3B8B900D502C}">
      <dgm:prSet phldrT="[Texto]" custT="1"/>
      <dgm:spPr/>
      <dgm:t>
        <a:bodyPr/>
        <a:lstStyle/>
        <a:p>
          <a:r>
            <a:rPr lang="es-MX" sz="1100">
              <a:ln/>
            </a:rPr>
            <a:t>Información Industrial</a:t>
          </a:r>
          <a:endParaRPr lang="es-MX" sz="1100" dirty="0">
            <a:ln/>
          </a:endParaRPr>
        </a:p>
      </dgm:t>
    </dgm:pt>
    <dgm:pt modelId="{321A8077-DDE3-4090-9D94-69BBA9805C2F}" type="parTrans" cxnId="{11A30AC1-9AC0-4BDA-A27F-EFEF0147A52B}">
      <dgm:prSet/>
      <dgm:spPr/>
      <dgm:t>
        <a:bodyPr/>
        <a:lstStyle/>
        <a:p>
          <a:endParaRPr lang="es-MX"/>
        </a:p>
      </dgm:t>
    </dgm:pt>
    <dgm:pt modelId="{6073AB54-B99A-4C21-9C52-47E44454FB0C}" type="sibTrans" cxnId="{11A30AC1-9AC0-4BDA-A27F-EFEF0147A52B}">
      <dgm:prSet/>
      <dgm:spPr/>
      <dgm:t>
        <a:bodyPr/>
        <a:lstStyle/>
        <a:p>
          <a:endParaRPr lang="es-MX"/>
        </a:p>
      </dgm:t>
    </dgm:pt>
    <dgm:pt modelId="{38D77859-B042-4228-9CBB-6D777F1E4381}">
      <dgm:prSet phldrT="[Texto]" custT="1"/>
      <dgm:spPr/>
      <dgm:t>
        <a:bodyPr/>
        <a:lstStyle/>
        <a:p>
          <a:r>
            <a:rPr lang="es-MX" sz="1100" dirty="0">
              <a:ln/>
            </a:rPr>
            <a:t>Técnicas de Optimización</a:t>
          </a:r>
        </a:p>
      </dgm:t>
    </dgm:pt>
    <dgm:pt modelId="{592B1CC7-39F2-4413-A0D1-C1267FB76558}" type="parTrans" cxnId="{B4335D79-4BB8-42A7-A1D0-F6B22E120EE8}">
      <dgm:prSet/>
      <dgm:spPr/>
      <dgm:t>
        <a:bodyPr/>
        <a:lstStyle/>
        <a:p>
          <a:endParaRPr lang="es-MX"/>
        </a:p>
      </dgm:t>
    </dgm:pt>
    <dgm:pt modelId="{11B6BDC8-CC8E-4C3A-9832-B3C344C5E479}" type="sibTrans" cxnId="{B4335D79-4BB8-42A7-A1D0-F6B22E120EE8}">
      <dgm:prSet/>
      <dgm:spPr/>
      <dgm:t>
        <a:bodyPr/>
        <a:lstStyle/>
        <a:p>
          <a:endParaRPr lang="es-MX"/>
        </a:p>
      </dgm:t>
    </dgm:pt>
    <dgm:pt modelId="{5762D20B-1D2D-4F58-AD7D-AA6640B90B33}">
      <dgm:prSet phldrT="[Texto]" custT="1"/>
      <dgm:spPr/>
      <dgm:t>
        <a:bodyPr/>
        <a:lstStyle/>
        <a:p>
          <a:r>
            <a:rPr lang="es-MX" sz="1100" dirty="0">
              <a:ln/>
            </a:rPr>
            <a:t>Inv. de Operaciones</a:t>
          </a:r>
        </a:p>
      </dgm:t>
    </dgm:pt>
    <dgm:pt modelId="{34F556C3-77A0-4FE2-89C4-B908E43EC42B}" type="parTrans" cxnId="{95DB8BBC-DA7C-4EEB-B9DD-61061EF71C01}">
      <dgm:prSet/>
      <dgm:spPr/>
      <dgm:t>
        <a:bodyPr/>
        <a:lstStyle/>
        <a:p>
          <a:endParaRPr lang="es-MX"/>
        </a:p>
      </dgm:t>
    </dgm:pt>
    <dgm:pt modelId="{33D3AFE2-D621-4F5E-85F3-8E11811260F6}" type="sibTrans" cxnId="{95DB8BBC-DA7C-4EEB-B9DD-61061EF71C01}">
      <dgm:prSet/>
      <dgm:spPr/>
      <dgm:t>
        <a:bodyPr/>
        <a:lstStyle/>
        <a:p>
          <a:endParaRPr lang="es-MX"/>
        </a:p>
      </dgm:t>
    </dgm:pt>
    <dgm:pt modelId="{F0B75380-D136-44FD-A5E4-4974FCA1A8DB}">
      <dgm:prSet phldrT="[Texto]" custT="1"/>
      <dgm:spPr/>
      <dgm:t>
        <a:bodyPr/>
        <a:lstStyle/>
        <a:p>
          <a:r>
            <a:rPr lang="es-MX" sz="1100">
              <a:ln/>
            </a:rPr>
            <a:t>Análisis de Decisiones</a:t>
          </a:r>
          <a:endParaRPr lang="es-MX" sz="1100" dirty="0">
            <a:ln/>
          </a:endParaRPr>
        </a:p>
      </dgm:t>
    </dgm:pt>
    <dgm:pt modelId="{E60E1F46-A2CD-48C4-9745-C9FF59FEC3B2}" type="parTrans" cxnId="{4276ED2D-7FCA-4961-99F4-351E70BABEAA}">
      <dgm:prSet/>
      <dgm:spPr/>
      <dgm:t>
        <a:bodyPr/>
        <a:lstStyle/>
        <a:p>
          <a:endParaRPr lang="es-MX"/>
        </a:p>
      </dgm:t>
    </dgm:pt>
    <dgm:pt modelId="{97922521-1984-49D3-84F8-10150DF58C83}" type="sibTrans" cxnId="{4276ED2D-7FCA-4961-99F4-351E70BABEAA}">
      <dgm:prSet/>
      <dgm:spPr/>
      <dgm:t>
        <a:bodyPr/>
        <a:lstStyle/>
        <a:p>
          <a:endParaRPr lang="es-MX"/>
        </a:p>
      </dgm:t>
    </dgm:pt>
    <dgm:pt modelId="{D66262D0-0641-46EB-8383-2B4BC1BE03A8}">
      <dgm:prSet phldrT="[Texto]" custT="1"/>
      <dgm:spPr/>
      <dgm:t>
        <a:bodyPr/>
        <a:lstStyle/>
        <a:p>
          <a:r>
            <a:rPr lang="es-MX" sz="1100">
              <a:ln/>
            </a:rPr>
            <a:t>Planeación y Control de la Producción</a:t>
          </a:r>
          <a:endParaRPr lang="es-MX" sz="1100" dirty="0">
            <a:ln/>
          </a:endParaRPr>
        </a:p>
      </dgm:t>
    </dgm:pt>
    <dgm:pt modelId="{0EFC86CC-3C12-4E93-A905-85BAD10070B0}" type="parTrans" cxnId="{2F30D396-91F5-4E01-ACA7-2D2D82C19066}">
      <dgm:prSet/>
      <dgm:spPr/>
      <dgm:t>
        <a:bodyPr/>
        <a:lstStyle/>
        <a:p>
          <a:endParaRPr lang="es-MX"/>
        </a:p>
      </dgm:t>
    </dgm:pt>
    <dgm:pt modelId="{1B3B3C48-B612-40B8-B39C-9EAB7EFB05E8}" type="sibTrans" cxnId="{2F30D396-91F5-4E01-ACA7-2D2D82C19066}">
      <dgm:prSet/>
      <dgm:spPr/>
      <dgm:t>
        <a:bodyPr/>
        <a:lstStyle/>
        <a:p>
          <a:endParaRPr lang="es-MX"/>
        </a:p>
      </dgm:t>
    </dgm:pt>
    <dgm:pt modelId="{16716537-D95E-418B-9848-55F21EA077A6}">
      <dgm:prSet phldrT="[Texto]" custT="1"/>
      <dgm:spPr/>
      <dgm:t>
        <a:bodyPr/>
        <a:lstStyle/>
        <a:p>
          <a:r>
            <a:rPr lang="es-MX" sz="1100">
              <a:ln/>
            </a:rPr>
            <a:t>Probabilidad y Estadística</a:t>
          </a:r>
          <a:endParaRPr lang="es-MX" sz="1100" dirty="0">
            <a:ln/>
          </a:endParaRPr>
        </a:p>
      </dgm:t>
    </dgm:pt>
    <dgm:pt modelId="{D2E51C6A-4EB1-4600-89C8-41F2C334F834}" type="parTrans" cxnId="{3792B37A-5911-4DB9-90CB-634E5AEE6467}">
      <dgm:prSet/>
      <dgm:spPr/>
      <dgm:t>
        <a:bodyPr/>
        <a:lstStyle/>
        <a:p>
          <a:endParaRPr lang="es-MX"/>
        </a:p>
      </dgm:t>
    </dgm:pt>
    <dgm:pt modelId="{8A60214E-45A7-4792-AAE9-B8E9EBFDAF35}" type="sibTrans" cxnId="{3792B37A-5911-4DB9-90CB-634E5AEE6467}">
      <dgm:prSet/>
      <dgm:spPr/>
      <dgm:t>
        <a:bodyPr/>
        <a:lstStyle/>
        <a:p>
          <a:endParaRPr lang="es-MX"/>
        </a:p>
      </dgm:t>
    </dgm:pt>
    <dgm:pt modelId="{9424AD0E-3BEA-4C0B-92D2-9B0D0092E447}" type="pres">
      <dgm:prSet presAssocID="{64D47FBA-EEEC-4CA2-B480-0AA891868504}" presName="Name0" presStyleCnt="0">
        <dgm:presLayoutVars>
          <dgm:chMax val="1"/>
          <dgm:dir/>
          <dgm:animLvl val="ctr"/>
          <dgm:resizeHandles val="exact"/>
        </dgm:presLayoutVars>
      </dgm:prSet>
      <dgm:spPr/>
    </dgm:pt>
    <dgm:pt modelId="{AFF35E00-8BA2-459C-B713-CDE1D33340F4}" type="pres">
      <dgm:prSet presAssocID="{B04CBCDE-ED9D-49DD-AA52-72A3C88E4632}" presName="centerShape" presStyleLbl="node0" presStyleIdx="0" presStyleCnt="1" custScaleX="139803" custScaleY="127925"/>
      <dgm:spPr/>
    </dgm:pt>
    <dgm:pt modelId="{F40741A8-436A-4FFD-95E3-164421B643D9}" type="pres">
      <dgm:prSet presAssocID="{C3C26E6D-5F85-41D1-8C26-DEC8726B7547}" presName="parTrans" presStyleLbl="sibTrans2D1" presStyleIdx="0" presStyleCnt="10"/>
      <dgm:spPr/>
    </dgm:pt>
    <dgm:pt modelId="{01D155C0-0637-42BC-8E8B-C2830B20C03F}" type="pres">
      <dgm:prSet presAssocID="{C3C26E6D-5F85-41D1-8C26-DEC8726B7547}" presName="connectorText" presStyleLbl="sibTrans2D1" presStyleIdx="0" presStyleCnt="10"/>
      <dgm:spPr/>
    </dgm:pt>
    <dgm:pt modelId="{D39B5664-423A-4611-9A23-3E973F90D968}" type="pres">
      <dgm:prSet presAssocID="{B3CF985D-14B7-477B-AC37-D2B38C15172B}" presName="node" presStyleLbl="node1" presStyleIdx="0" presStyleCnt="10" custScaleX="112534">
        <dgm:presLayoutVars>
          <dgm:bulletEnabled val="1"/>
        </dgm:presLayoutVars>
      </dgm:prSet>
      <dgm:spPr/>
    </dgm:pt>
    <dgm:pt modelId="{95663C3C-6666-4FF2-8241-62247A8F8067}" type="pres">
      <dgm:prSet presAssocID="{592B1CC7-39F2-4413-A0D1-C1267FB76558}" presName="parTrans" presStyleLbl="sibTrans2D1" presStyleIdx="1" presStyleCnt="10"/>
      <dgm:spPr/>
    </dgm:pt>
    <dgm:pt modelId="{A07F90F3-31A4-4C63-89DF-DB9708D8ED1F}" type="pres">
      <dgm:prSet presAssocID="{592B1CC7-39F2-4413-A0D1-C1267FB76558}" presName="connectorText" presStyleLbl="sibTrans2D1" presStyleIdx="1" presStyleCnt="10"/>
      <dgm:spPr/>
    </dgm:pt>
    <dgm:pt modelId="{2FFE8332-98E0-4D0D-8DB9-96F232D8A451}" type="pres">
      <dgm:prSet presAssocID="{38D77859-B042-4228-9CBB-6D777F1E4381}" presName="node" presStyleLbl="node1" presStyleIdx="1" presStyleCnt="10" custScaleX="130289" custScaleY="115347">
        <dgm:presLayoutVars>
          <dgm:bulletEnabled val="1"/>
        </dgm:presLayoutVars>
      </dgm:prSet>
      <dgm:spPr/>
    </dgm:pt>
    <dgm:pt modelId="{87CBABC3-A3F0-4D25-9736-637251D86A63}" type="pres">
      <dgm:prSet presAssocID="{34F556C3-77A0-4FE2-89C4-B908E43EC42B}" presName="parTrans" presStyleLbl="sibTrans2D1" presStyleIdx="2" presStyleCnt="10"/>
      <dgm:spPr/>
    </dgm:pt>
    <dgm:pt modelId="{EA53D06E-1016-456F-BA47-524C4807E34A}" type="pres">
      <dgm:prSet presAssocID="{34F556C3-77A0-4FE2-89C4-B908E43EC42B}" presName="connectorText" presStyleLbl="sibTrans2D1" presStyleIdx="2" presStyleCnt="10"/>
      <dgm:spPr/>
    </dgm:pt>
    <dgm:pt modelId="{3FBCD8CC-A3BF-4BED-AE9A-66FC3054892E}" type="pres">
      <dgm:prSet presAssocID="{5762D20B-1D2D-4F58-AD7D-AA6640B90B33}" presName="node" presStyleLbl="node1" presStyleIdx="2" presStyleCnt="10" custScaleX="112534">
        <dgm:presLayoutVars>
          <dgm:bulletEnabled val="1"/>
        </dgm:presLayoutVars>
      </dgm:prSet>
      <dgm:spPr/>
    </dgm:pt>
    <dgm:pt modelId="{0F94B6CD-993C-4DDD-802F-87302143EE48}" type="pres">
      <dgm:prSet presAssocID="{E60E1F46-A2CD-48C4-9745-C9FF59FEC3B2}" presName="parTrans" presStyleLbl="sibTrans2D1" presStyleIdx="3" presStyleCnt="10"/>
      <dgm:spPr/>
    </dgm:pt>
    <dgm:pt modelId="{D6EFCD5D-E06F-4B45-B308-142EB07770BA}" type="pres">
      <dgm:prSet presAssocID="{E60E1F46-A2CD-48C4-9745-C9FF59FEC3B2}" presName="connectorText" presStyleLbl="sibTrans2D1" presStyleIdx="3" presStyleCnt="10"/>
      <dgm:spPr/>
    </dgm:pt>
    <dgm:pt modelId="{C6703B37-94E0-497E-8874-930C9DBBA638}" type="pres">
      <dgm:prSet presAssocID="{F0B75380-D136-44FD-A5E4-4974FCA1A8DB}" presName="node" presStyleLbl="node1" presStyleIdx="3" presStyleCnt="10" custScaleX="112534">
        <dgm:presLayoutVars>
          <dgm:bulletEnabled val="1"/>
        </dgm:presLayoutVars>
      </dgm:prSet>
      <dgm:spPr/>
    </dgm:pt>
    <dgm:pt modelId="{C1CA8B1B-37B2-4844-B5DE-8AA85A5B5C82}" type="pres">
      <dgm:prSet presAssocID="{0EFC86CC-3C12-4E93-A905-85BAD10070B0}" presName="parTrans" presStyleLbl="sibTrans2D1" presStyleIdx="4" presStyleCnt="10"/>
      <dgm:spPr/>
    </dgm:pt>
    <dgm:pt modelId="{266F08F6-9906-444A-AC42-7C2DACD8D0B5}" type="pres">
      <dgm:prSet presAssocID="{0EFC86CC-3C12-4E93-A905-85BAD10070B0}" presName="connectorText" presStyleLbl="sibTrans2D1" presStyleIdx="4" presStyleCnt="10"/>
      <dgm:spPr/>
    </dgm:pt>
    <dgm:pt modelId="{614EE3AF-ADD6-4578-87ED-37689F9D7BA8}" type="pres">
      <dgm:prSet presAssocID="{D66262D0-0641-46EB-8383-2B4BC1BE03A8}" presName="node" presStyleLbl="node1" presStyleIdx="4" presStyleCnt="10" custScaleX="112534">
        <dgm:presLayoutVars>
          <dgm:bulletEnabled val="1"/>
        </dgm:presLayoutVars>
      </dgm:prSet>
      <dgm:spPr/>
    </dgm:pt>
    <dgm:pt modelId="{6D588FA7-9868-490E-B674-A85B7FD9F6D2}" type="pres">
      <dgm:prSet presAssocID="{D2E51C6A-4EB1-4600-89C8-41F2C334F834}" presName="parTrans" presStyleLbl="sibTrans2D1" presStyleIdx="5" presStyleCnt="10"/>
      <dgm:spPr/>
    </dgm:pt>
    <dgm:pt modelId="{C89D0E40-7068-4C0F-AE3E-31B0936425CA}" type="pres">
      <dgm:prSet presAssocID="{D2E51C6A-4EB1-4600-89C8-41F2C334F834}" presName="connectorText" presStyleLbl="sibTrans2D1" presStyleIdx="5" presStyleCnt="10"/>
      <dgm:spPr/>
    </dgm:pt>
    <dgm:pt modelId="{2C9364F1-4E75-49D3-8EDD-42230683C6C6}" type="pres">
      <dgm:prSet presAssocID="{16716537-D95E-418B-9848-55F21EA077A6}" presName="node" presStyleLbl="node1" presStyleIdx="5" presStyleCnt="10" custScaleX="112534">
        <dgm:presLayoutVars>
          <dgm:bulletEnabled val="1"/>
        </dgm:presLayoutVars>
      </dgm:prSet>
      <dgm:spPr/>
    </dgm:pt>
    <dgm:pt modelId="{5C0E31D9-BBB9-4F55-93BF-E10F4D24C322}" type="pres">
      <dgm:prSet presAssocID="{321A8077-DDE3-4090-9D94-69BBA9805C2F}" presName="parTrans" presStyleLbl="sibTrans2D1" presStyleIdx="6" presStyleCnt="10"/>
      <dgm:spPr/>
    </dgm:pt>
    <dgm:pt modelId="{C423DF1F-3CC1-4827-9536-24A534E4654D}" type="pres">
      <dgm:prSet presAssocID="{321A8077-DDE3-4090-9D94-69BBA9805C2F}" presName="connectorText" presStyleLbl="sibTrans2D1" presStyleIdx="6" presStyleCnt="10"/>
      <dgm:spPr/>
    </dgm:pt>
    <dgm:pt modelId="{C8BB744A-E6E5-4BA4-BB46-EC6F6AE7FC89}" type="pres">
      <dgm:prSet presAssocID="{ECBEEAD1-D126-4C88-9102-3B8B900D502C}" presName="node" presStyleLbl="node1" presStyleIdx="6" presStyleCnt="10" custScaleX="112534">
        <dgm:presLayoutVars>
          <dgm:bulletEnabled val="1"/>
        </dgm:presLayoutVars>
      </dgm:prSet>
      <dgm:spPr/>
    </dgm:pt>
    <dgm:pt modelId="{7259628E-821B-4710-9D3C-F81CAB0379EB}" type="pres">
      <dgm:prSet presAssocID="{8D0F037A-4685-4170-A73F-22D411E59A38}" presName="parTrans" presStyleLbl="sibTrans2D1" presStyleIdx="7" presStyleCnt="10"/>
      <dgm:spPr/>
    </dgm:pt>
    <dgm:pt modelId="{62CBCCCE-A7A6-4748-A451-CF4C90B06DC5}" type="pres">
      <dgm:prSet presAssocID="{8D0F037A-4685-4170-A73F-22D411E59A38}" presName="connectorText" presStyleLbl="sibTrans2D1" presStyleIdx="7" presStyleCnt="10"/>
      <dgm:spPr/>
    </dgm:pt>
    <dgm:pt modelId="{0160B411-0F6B-4CB5-B306-21390929DF49}" type="pres">
      <dgm:prSet presAssocID="{23829B83-96E1-4853-BFEB-1074A07710A3}" presName="node" presStyleLbl="node1" presStyleIdx="7" presStyleCnt="10" custScaleX="112534">
        <dgm:presLayoutVars>
          <dgm:bulletEnabled val="1"/>
        </dgm:presLayoutVars>
      </dgm:prSet>
      <dgm:spPr/>
    </dgm:pt>
    <dgm:pt modelId="{F8A6AD6F-C954-48D7-AD80-81424E66D2EE}" type="pres">
      <dgm:prSet presAssocID="{A00B035F-92BA-48AA-B9FF-D433BD2C0115}" presName="parTrans" presStyleLbl="sibTrans2D1" presStyleIdx="8" presStyleCnt="10"/>
      <dgm:spPr/>
    </dgm:pt>
    <dgm:pt modelId="{02FDEEBF-2627-4A2F-9C55-E17B1DB695CD}" type="pres">
      <dgm:prSet presAssocID="{A00B035F-92BA-48AA-B9FF-D433BD2C0115}" presName="connectorText" presStyleLbl="sibTrans2D1" presStyleIdx="8" presStyleCnt="10"/>
      <dgm:spPr/>
    </dgm:pt>
    <dgm:pt modelId="{C32E6D92-0469-4B17-8E1F-052FF34231D3}" type="pres">
      <dgm:prSet presAssocID="{D5E38CBA-5272-45D2-A450-6D305B41473C}" presName="node" presStyleLbl="node1" presStyleIdx="8" presStyleCnt="10" custScaleX="112534">
        <dgm:presLayoutVars>
          <dgm:bulletEnabled val="1"/>
        </dgm:presLayoutVars>
      </dgm:prSet>
      <dgm:spPr/>
    </dgm:pt>
    <dgm:pt modelId="{5AFD5449-7BAF-48D0-8DDF-18A0BADAB87C}" type="pres">
      <dgm:prSet presAssocID="{F645F105-A76B-41D0-A8BE-00A3BE905F21}" presName="parTrans" presStyleLbl="sibTrans2D1" presStyleIdx="9" presStyleCnt="10"/>
      <dgm:spPr/>
    </dgm:pt>
    <dgm:pt modelId="{1D110A12-0560-41AB-919B-8705AA8DC191}" type="pres">
      <dgm:prSet presAssocID="{F645F105-A76B-41D0-A8BE-00A3BE905F21}" presName="connectorText" presStyleLbl="sibTrans2D1" presStyleIdx="9" presStyleCnt="10"/>
      <dgm:spPr/>
    </dgm:pt>
    <dgm:pt modelId="{EC259DCA-6DC7-4748-91B7-A4F3A254D217}" type="pres">
      <dgm:prSet presAssocID="{F6DF36D7-FEB8-455D-9878-78E5140D29B7}" presName="node" presStyleLbl="node1" presStyleIdx="9" presStyleCnt="10" custScaleX="112534">
        <dgm:presLayoutVars>
          <dgm:bulletEnabled val="1"/>
        </dgm:presLayoutVars>
      </dgm:prSet>
      <dgm:spPr/>
    </dgm:pt>
  </dgm:ptLst>
  <dgm:cxnLst>
    <dgm:cxn modelId="{CD95160C-52B3-4E29-A3A0-55E610A001DF}" type="presOf" srcId="{B04CBCDE-ED9D-49DD-AA52-72A3C88E4632}" destId="{AFF35E00-8BA2-459C-B713-CDE1D33340F4}" srcOrd="0" destOrd="0" presId="urn:microsoft.com/office/officeart/2005/8/layout/radial5"/>
    <dgm:cxn modelId="{5B09C010-8DE7-4009-9DAB-D0CEEE1ADFDE}" type="presOf" srcId="{592B1CC7-39F2-4413-A0D1-C1267FB76558}" destId="{95663C3C-6666-4FF2-8241-62247A8F8067}" srcOrd="0" destOrd="0" presId="urn:microsoft.com/office/officeart/2005/8/layout/radial5"/>
    <dgm:cxn modelId="{D5D80311-4D92-4CF5-A5C4-919300B59120}" type="presOf" srcId="{321A8077-DDE3-4090-9D94-69BBA9805C2F}" destId="{5C0E31D9-BBB9-4F55-93BF-E10F4D24C322}" srcOrd="0" destOrd="0" presId="urn:microsoft.com/office/officeart/2005/8/layout/radial5"/>
    <dgm:cxn modelId="{F9909317-E3F8-43DF-9025-0AA770C81698}" type="presOf" srcId="{321A8077-DDE3-4090-9D94-69BBA9805C2F}" destId="{C423DF1F-3CC1-4827-9536-24A534E4654D}" srcOrd="1" destOrd="0" presId="urn:microsoft.com/office/officeart/2005/8/layout/radial5"/>
    <dgm:cxn modelId="{CC57B018-45AF-40DF-AF98-9046774BE5E2}" type="presOf" srcId="{C3C26E6D-5F85-41D1-8C26-DEC8726B7547}" destId="{01D155C0-0637-42BC-8E8B-C2830B20C03F}" srcOrd="1" destOrd="0" presId="urn:microsoft.com/office/officeart/2005/8/layout/radial5"/>
    <dgm:cxn modelId="{E229881C-93DA-4AAC-B7E1-D5BDF408BEC3}" type="presOf" srcId="{E60E1F46-A2CD-48C4-9745-C9FF59FEC3B2}" destId="{D6EFCD5D-E06F-4B45-B308-142EB07770BA}" srcOrd="1" destOrd="0" presId="urn:microsoft.com/office/officeart/2005/8/layout/radial5"/>
    <dgm:cxn modelId="{57F18127-15FF-4A65-9A6C-D6BD9B0AAC14}" type="presOf" srcId="{C3C26E6D-5F85-41D1-8C26-DEC8726B7547}" destId="{F40741A8-436A-4FFD-95E3-164421B643D9}" srcOrd="0" destOrd="0" presId="urn:microsoft.com/office/officeart/2005/8/layout/radial5"/>
    <dgm:cxn modelId="{5553452B-2F34-4ED9-9579-65CD6064D58F}" type="presOf" srcId="{A00B035F-92BA-48AA-B9FF-D433BD2C0115}" destId="{02FDEEBF-2627-4A2F-9C55-E17B1DB695CD}" srcOrd="1" destOrd="0" presId="urn:microsoft.com/office/officeart/2005/8/layout/radial5"/>
    <dgm:cxn modelId="{ECE3F42C-5FB3-4E43-9C60-D98E26885731}" type="presOf" srcId="{34F556C3-77A0-4FE2-89C4-B908E43EC42B}" destId="{87CBABC3-A3F0-4D25-9736-637251D86A63}" srcOrd="0" destOrd="0" presId="urn:microsoft.com/office/officeart/2005/8/layout/radial5"/>
    <dgm:cxn modelId="{4276ED2D-7FCA-4961-99F4-351E70BABEAA}" srcId="{B04CBCDE-ED9D-49DD-AA52-72A3C88E4632}" destId="{F0B75380-D136-44FD-A5E4-4974FCA1A8DB}" srcOrd="3" destOrd="0" parTransId="{E60E1F46-A2CD-48C4-9745-C9FF59FEC3B2}" sibTransId="{97922521-1984-49D3-84F8-10150DF58C83}"/>
    <dgm:cxn modelId="{D6416441-8796-40A2-8F90-0ABDE3F2722E}" type="presOf" srcId="{23829B83-96E1-4853-BFEB-1074A07710A3}" destId="{0160B411-0F6B-4CB5-B306-21390929DF49}" srcOrd="0" destOrd="0" presId="urn:microsoft.com/office/officeart/2005/8/layout/radial5"/>
    <dgm:cxn modelId="{A03C0666-3D9A-4F37-91A8-09BE2D6D8F1B}" type="presOf" srcId="{38D77859-B042-4228-9CBB-6D777F1E4381}" destId="{2FFE8332-98E0-4D0D-8DB9-96F232D8A451}" srcOrd="0" destOrd="0" presId="urn:microsoft.com/office/officeart/2005/8/layout/radial5"/>
    <dgm:cxn modelId="{90404846-469B-4B89-98D1-2424320B89C7}" type="presOf" srcId="{0EFC86CC-3C12-4E93-A905-85BAD10070B0}" destId="{C1CA8B1B-37B2-4844-B5DE-8AA85A5B5C82}" srcOrd="0" destOrd="0" presId="urn:microsoft.com/office/officeart/2005/8/layout/radial5"/>
    <dgm:cxn modelId="{8AD0B14A-0BB9-4EBF-95A8-BA7554E5C804}" type="presOf" srcId="{A00B035F-92BA-48AA-B9FF-D433BD2C0115}" destId="{F8A6AD6F-C954-48D7-AD80-81424E66D2EE}" srcOrd="0" destOrd="0" presId="urn:microsoft.com/office/officeart/2005/8/layout/radial5"/>
    <dgm:cxn modelId="{254FCC4B-5A2F-44BB-BF92-263AE33326C6}" type="presOf" srcId="{64D47FBA-EEEC-4CA2-B480-0AA891868504}" destId="{9424AD0E-3BEA-4C0B-92D2-9B0D0092E447}" srcOrd="0" destOrd="0" presId="urn:microsoft.com/office/officeart/2005/8/layout/radial5"/>
    <dgm:cxn modelId="{6C9C8976-3453-491E-91B6-37129F798AC8}" type="presOf" srcId="{E60E1F46-A2CD-48C4-9745-C9FF59FEC3B2}" destId="{0F94B6CD-993C-4DDD-802F-87302143EE48}" srcOrd="0" destOrd="0" presId="urn:microsoft.com/office/officeart/2005/8/layout/radial5"/>
    <dgm:cxn modelId="{B4335D79-4BB8-42A7-A1D0-F6B22E120EE8}" srcId="{B04CBCDE-ED9D-49DD-AA52-72A3C88E4632}" destId="{38D77859-B042-4228-9CBB-6D777F1E4381}" srcOrd="1" destOrd="0" parTransId="{592B1CC7-39F2-4413-A0D1-C1267FB76558}" sibTransId="{11B6BDC8-CC8E-4C3A-9832-B3C344C5E479}"/>
    <dgm:cxn modelId="{B9E7257A-E282-4722-B884-84A0E4C462BA}" type="presOf" srcId="{ECBEEAD1-D126-4C88-9102-3B8B900D502C}" destId="{C8BB744A-E6E5-4BA4-BB46-EC6F6AE7FC89}" srcOrd="0" destOrd="0" presId="urn:microsoft.com/office/officeart/2005/8/layout/radial5"/>
    <dgm:cxn modelId="{3792B37A-5911-4DB9-90CB-634E5AEE6467}" srcId="{B04CBCDE-ED9D-49DD-AA52-72A3C88E4632}" destId="{16716537-D95E-418B-9848-55F21EA077A6}" srcOrd="5" destOrd="0" parTransId="{D2E51C6A-4EB1-4600-89C8-41F2C334F834}" sibTransId="{8A60214E-45A7-4792-AAE9-B8E9EBFDAF35}"/>
    <dgm:cxn modelId="{020E0082-17B4-44D8-B9C2-8322842A3160}" srcId="{B04CBCDE-ED9D-49DD-AA52-72A3C88E4632}" destId="{F6DF36D7-FEB8-455D-9878-78E5140D29B7}" srcOrd="9" destOrd="0" parTransId="{F645F105-A76B-41D0-A8BE-00A3BE905F21}" sibTransId="{C806384E-673B-4FD9-891A-C22D601E495D}"/>
    <dgm:cxn modelId="{CAE58784-F74E-4731-AEB0-3C2276913412}" srcId="{B04CBCDE-ED9D-49DD-AA52-72A3C88E4632}" destId="{B3CF985D-14B7-477B-AC37-D2B38C15172B}" srcOrd="0" destOrd="0" parTransId="{C3C26E6D-5F85-41D1-8C26-DEC8726B7547}" sibTransId="{952FF531-4978-4538-98F3-4468093ACA30}"/>
    <dgm:cxn modelId="{7BBCAE84-E716-4F6B-9E0B-9780FD30B3B4}" type="presOf" srcId="{B3CF985D-14B7-477B-AC37-D2B38C15172B}" destId="{D39B5664-423A-4611-9A23-3E973F90D968}" srcOrd="0" destOrd="0" presId="urn:microsoft.com/office/officeart/2005/8/layout/radial5"/>
    <dgm:cxn modelId="{04D5B489-DB9D-49B7-8FFE-10A41A871AC2}" type="presOf" srcId="{D2E51C6A-4EB1-4600-89C8-41F2C334F834}" destId="{C89D0E40-7068-4C0F-AE3E-31B0936425CA}" srcOrd="1" destOrd="0" presId="urn:microsoft.com/office/officeart/2005/8/layout/radial5"/>
    <dgm:cxn modelId="{49EC0B90-F247-4FD8-B7DB-713EFAA591C2}" type="presOf" srcId="{D66262D0-0641-46EB-8383-2B4BC1BE03A8}" destId="{614EE3AF-ADD6-4578-87ED-37689F9D7BA8}" srcOrd="0" destOrd="0" presId="urn:microsoft.com/office/officeart/2005/8/layout/radial5"/>
    <dgm:cxn modelId="{2F30D396-91F5-4E01-ACA7-2D2D82C19066}" srcId="{B04CBCDE-ED9D-49DD-AA52-72A3C88E4632}" destId="{D66262D0-0641-46EB-8383-2B4BC1BE03A8}" srcOrd="4" destOrd="0" parTransId="{0EFC86CC-3C12-4E93-A905-85BAD10070B0}" sibTransId="{1B3B3C48-B612-40B8-B39C-9EAB7EFB05E8}"/>
    <dgm:cxn modelId="{412D5EA4-6C69-4447-B9F6-E8ADC7153B63}" type="presOf" srcId="{F0B75380-D136-44FD-A5E4-4974FCA1A8DB}" destId="{C6703B37-94E0-497E-8874-930C9DBBA638}" srcOrd="0" destOrd="0" presId="urn:microsoft.com/office/officeart/2005/8/layout/radial5"/>
    <dgm:cxn modelId="{BCEFFAA7-0D04-405F-A158-8835DBA24208}" type="presOf" srcId="{592B1CC7-39F2-4413-A0D1-C1267FB76558}" destId="{A07F90F3-31A4-4C63-89DF-DB9708D8ED1F}" srcOrd="1" destOrd="0" presId="urn:microsoft.com/office/officeart/2005/8/layout/radial5"/>
    <dgm:cxn modelId="{EF04C8A8-D8C9-4601-91C8-075D92D1C63B}" type="presOf" srcId="{0EFC86CC-3C12-4E93-A905-85BAD10070B0}" destId="{266F08F6-9906-444A-AC42-7C2DACD8D0B5}" srcOrd="1" destOrd="0" presId="urn:microsoft.com/office/officeart/2005/8/layout/radial5"/>
    <dgm:cxn modelId="{A0B5D0AB-A611-4B80-9801-6700B1FB308C}" srcId="{B04CBCDE-ED9D-49DD-AA52-72A3C88E4632}" destId="{23829B83-96E1-4853-BFEB-1074A07710A3}" srcOrd="7" destOrd="0" parTransId="{8D0F037A-4685-4170-A73F-22D411E59A38}" sibTransId="{E5A2F412-624D-4B9D-AA4C-D5B4BD58CF27}"/>
    <dgm:cxn modelId="{7636EEB1-3808-4739-AA19-3B1A352AF1F3}" srcId="{64D47FBA-EEEC-4CA2-B480-0AA891868504}" destId="{B04CBCDE-ED9D-49DD-AA52-72A3C88E4632}" srcOrd="0" destOrd="0" parTransId="{F9E469BD-32E2-4EED-BC17-D0352034C660}" sibTransId="{FE4F8355-1CA6-4065-B769-87063597EF7B}"/>
    <dgm:cxn modelId="{2B5BF2BA-57AF-4673-977F-4228AE800D9C}" type="presOf" srcId="{8D0F037A-4685-4170-A73F-22D411E59A38}" destId="{62CBCCCE-A7A6-4748-A451-CF4C90B06DC5}" srcOrd="1" destOrd="0" presId="urn:microsoft.com/office/officeart/2005/8/layout/radial5"/>
    <dgm:cxn modelId="{95DB8BBC-DA7C-4EEB-B9DD-61061EF71C01}" srcId="{B04CBCDE-ED9D-49DD-AA52-72A3C88E4632}" destId="{5762D20B-1D2D-4F58-AD7D-AA6640B90B33}" srcOrd="2" destOrd="0" parTransId="{34F556C3-77A0-4FE2-89C4-B908E43EC42B}" sibTransId="{33D3AFE2-D621-4F5E-85F3-8E11811260F6}"/>
    <dgm:cxn modelId="{11A30AC1-9AC0-4BDA-A27F-EFEF0147A52B}" srcId="{B04CBCDE-ED9D-49DD-AA52-72A3C88E4632}" destId="{ECBEEAD1-D126-4C88-9102-3B8B900D502C}" srcOrd="6" destOrd="0" parTransId="{321A8077-DDE3-4090-9D94-69BBA9805C2F}" sibTransId="{6073AB54-B99A-4C21-9C52-47E44454FB0C}"/>
    <dgm:cxn modelId="{AC7410C8-0A3D-4BA5-8328-57A17145474A}" type="presOf" srcId="{F645F105-A76B-41D0-A8BE-00A3BE905F21}" destId="{1D110A12-0560-41AB-919B-8705AA8DC191}" srcOrd="1" destOrd="0" presId="urn:microsoft.com/office/officeart/2005/8/layout/radial5"/>
    <dgm:cxn modelId="{426B46C8-51DB-4B62-B1D8-879F18187C40}" type="presOf" srcId="{34F556C3-77A0-4FE2-89C4-B908E43EC42B}" destId="{EA53D06E-1016-456F-BA47-524C4807E34A}" srcOrd="1" destOrd="0" presId="urn:microsoft.com/office/officeart/2005/8/layout/radial5"/>
    <dgm:cxn modelId="{0A5B3ECB-2D11-40E4-A673-11CD08E1EBD4}" type="presOf" srcId="{8D0F037A-4685-4170-A73F-22D411E59A38}" destId="{7259628E-821B-4710-9D3C-F81CAB0379EB}" srcOrd="0" destOrd="0" presId="urn:microsoft.com/office/officeart/2005/8/layout/radial5"/>
    <dgm:cxn modelId="{4229EECD-5DCC-4294-9468-7D9E66D83E72}" type="presOf" srcId="{D5E38CBA-5272-45D2-A450-6D305B41473C}" destId="{C32E6D92-0469-4B17-8E1F-052FF34231D3}" srcOrd="0" destOrd="0" presId="urn:microsoft.com/office/officeart/2005/8/layout/radial5"/>
    <dgm:cxn modelId="{FD2177DE-58F7-4C5D-A03D-21937D5AB323}" type="presOf" srcId="{F6DF36D7-FEB8-455D-9878-78E5140D29B7}" destId="{EC259DCA-6DC7-4748-91B7-A4F3A254D217}" srcOrd="0" destOrd="0" presId="urn:microsoft.com/office/officeart/2005/8/layout/radial5"/>
    <dgm:cxn modelId="{A14450E7-DB32-4BF1-8C86-E29408210555}" srcId="{B04CBCDE-ED9D-49DD-AA52-72A3C88E4632}" destId="{D5E38CBA-5272-45D2-A450-6D305B41473C}" srcOrd="8" destOrd="0" parTransId="{A00B035F-92BA-48AA-B9FF-D433BD2C0115}" sibTransId="{E53F4A89-0180-4B44-BE20-694AE37993BF}"/>
    <dgm:cxn modelId="{D25086E7-207B-47EA-B2E7-385162D89D09}" type="presOf" srcId="{F645F105-A76B-41D0-A8BE-00A3BE905F21}" destId="{5AFD5449-7BAF-48D0-8DDF-18A0BADAB87C}" srcOrd="0" destOrd="0" presId="urn:microsoft.com/office/officeart/2005/8/layout/radial5"/>
    <dgm:cxn modelId="{21FB9BEB-A11B-4871-963F-4FD2B776089D}" type="presOf" srcId="{16716537-D95E-418B-9848-55F21EA077A6}" destId="{2C9364F1-4E75-49D3-8EDD-42230683C6C6}" srcOrd="0" destOrd="0" presId="urn:microsoft.com/office/officeart/2005/8/layout/radial5"/>
    <dgm:cxn modelId="{D9FE2FF0-309F-4A93-8AD8-CE6144539B6C}" type="presOf" srcId="{5762D20B-1D2D-4F58-AD7D-AA6640B90B33}" destId="{3FBCD8CC-A3BF-4BED-AE9A-66FC3054892E}" srcOrd="0" destOrd="0" presId="urn:microsoft.com/office/officeart/2005/8/layout/radial5"/>
    <dgm:cxn modelId="{AA97B7F0-5D8C-439C-A55A-E985AF10537B}" type="presOf" srcId="{D2E51C6A-4EB1-4600-89C8-41F2C334F834}" destId="{6D588FA7-9868-490E-B674-A85B7FD9F6D2}" srcOrd="0" destOrd="0" presId="urn:microsoft.com/office/officeart/2005/8/layout/radial5"/>
    <dgm:cxn modelId="{450E14E0-475F-462C-A83F-EDD09643D838}" type="presParOf" srcId="{9424AD0E-3BEA-4C0B-92D2-9B0D0092E447}" destId="{AFF35E00-8BA2-459C-B713-CDE1D33340F4}" srcOrd="0" destOrd="0" presId="urn:microsoft.com/office/officeart/2005/8/layout/radial5"/>
    <dgm:cxn modelId="{C7189454-14F1-4FF3-99A3-9CF10E4B5856}" type="presParOf" srcId="{9424AD0E-3BEA-4C0B-92D2-9B0D0092E447}" destId="{F40741A8-436A-4FFD-95E3-164421B643D9}" srcOrd="1" destOrd="0" presId="urn:microsoft.com/office/officeart/2005/8/layout/radial5"/>
    <dgm:cxn modelId="{3657A136-EB54-4A62-AAE4-E860EDDB3F65}" type="presParOf" srcId="{F40741A8-436A-4FFD-95E3-164421B643D9}" destId="{01D155C0-0637-42BC-8E8B-C2830B20C03F}" srcOrd="0" destOrd="0" presId="urn:microsoft.com/office/officeart/2005/8/layout/radial5"/>
    <dgm:cxn modelId="{A8540C7D-5C4D-487A-9247-7AFE2CB65424}" type="presParOf" srcId="{9424AD0E-3BEA-4C0B-92D2-9B0D0092E447}" destId="{D39B5664-423A-4611-9A23-3E973F90D968}" srcOrd="2" destOrd="0" presId="urn:microsoft.com/office/officeart/2005/8/layout/radial5"/>
    <dgm:cxn modelId="{0ADAAA5E-DBC9-49C5-8B6A-FBAFC170B538}" type="presParOf" srcId="{9424AD0E-3BEA-4C0B-92D2-9B0D0092E447}" destId="{95663C3C-6666-4FF2-8241-62247A8F8067}" srcOrd="3" destOrd="0" presId="urn:microsoft.com/office/officeart/2005/8/layout/radial5"/>
    <dgm:cxn modelId="{CB98A7AC-F1E3-45FD-B56E-8BA0F291F641}" type="presParOf" srcId="{95663C3C-6666-4FF2-8241-62247A8F8067}" destId="{A07F90F3-31A4-4C63-89DF-DB9708D8ED1F}" srcOrd="0" destOrd="0" presId="urn:microsoft.com/office/officeart/2005/8/layout/radial5"/>
    <dgm:cxn modelId="{2D0D0860-39BD-415C-9DFF-8F42E7EB5616}" type="presParOf" srcId="{9424AD0E-3BEA-4C0B-92D2-9B0D0092E447}" destId="{2FFE8332-98E0-4D0D-8DB9-96F232D8A451}" srcOrd="4" destOrd="0" presId="urn:microsoft.com/office/officeart/2005/8/layout/radial5"/>
    <dgm:cxn modelId="{066AF575-1DAD-40A5-9136-693848E2761B}" type="presParOf" srcId="{9424AD0E-3BEA-4C0B-92D2-9B0D0092E447}" destId="{87CBABC3-A3F0-4D25-9736-637251D86A63}" srcOrd="5" destOrd="0" presId="urn:microsoft.com/office/officeart/2005/8/layout/radial5"/>
    <dgm:cxn modelId="{FB1B5479-263E-4D6D-8441-418A42FD910B}" type="presParOf" srcId="{87CBABC3-A3F0-4D25-9736-637251D86A63}" destId="{EA53D06E-1016-456F-BA47-524C4807E34A}" srcOrd="0" destOrd="0" presId="urn:microsoft.com/office/officeart/2005/8/layout/radial5"/>
    <dgm:cxn modelId="{A09DB641-DA23-4F47-B11A-C6742AE08FC0}" type="presParOf" srcId="{9424AD0E-3BEA-4C0B-92D2-9B0D0092E447}" destId="{3FBCD8CC-A3BF-4BED-AE9A-66FC3054892E}" srcOrd="6" destOrd="0" presId="urn:microsoft.com/office/officeart/2005/8/layout/radial5"/>
    <dgm:cxn modelId="{51C7B2BE-585E-4883-B48A-74B10CF993F5}" type="presParOf" srcId="{9424AD0E-3BEA-4C0B-92D2-9B0D0092E447}" destId="{0F94B6CD-993C-4DDD-802F-87302143EE48}" srcOrd="7" destOrd="0" presId="urn:microsoft.com/office/officeart/2005/8/layout/radial5"/>
    <dgm:cxn modelId="{47E4D959-78A8-442D-9A3C-C4A6F502CFEC}" type="presParOf" srcId="{0F94B6CD-993C-4DDD-802F-87302143EE48}" destId="{D6EFCD5D-E06F-4B45-B308-142EB07770BA}" srcOrd="0" destOrd="0" presId="urn:microsoft.com/office/officeart/2005/8/layout/radial5"/>
    <dgm:cxn modelId="{AE6A2ECE-0E54-433E-9B1D-E86738BBEDF8}" type="presParOf" srcId="{9424AD0E-3BEA-4C0B-92D2-9B0D0092E447}" destId="{C6703B37-94E0-497E-8874-930C9DBBA638}" srcOrd="8" destOrd="0" presId="urn:microsoft.com/office/officeart/2005/8/layout/radial5"/>
    <dgm:cxn modelId="{39669DDB-7537-4DBB-A3B7-C4E7CB70EE4F}" type="presParOf" srcId="{9424AD0E-3BEA-4C0B-92D2-9B0D0092E447}" destId="{C1CA8B1B-37B2-4844-B5DE-8AA85A5B5C82}" srcOrd="9" destOrd="0" presId="urn:microsoft.com/office/officeart/2005/8/layout/radial5"/>
    <dgm:cxn modelId="{61125336-A71E-417B-886E-F56C1C371BDB}" type="presParOf" srcId="{C1CA8B1B-37B2-4844-B5DE-8AA85A5B5C82}" destId="{266F08F6-9906-444A-AC42-7C2DACD8D0B5}" srcOrd="0" destOrd="0" presId="urn:microsoft.com/office/officeart/2005/8/layout/radial5"/>
    <dgm:cxn modelId="{9B8B4706-580E-49C5-BB57-AF6175FFE21D}" type="presParOf" srcId="{9424AD0E-3BEA-4C0B-92D2-9B0D0092E447}" destId="{614EE3AF-ADD6-4578-87ED-37689F9D7BA8}" srcOrd="10" destOrd="0" presId="urn:microsoft.com/office/officeart/2005/8/layout/radial5"/>
    <dgm:cxn modelId="{9372EA33-006B-4F32-A0B6-8FF745C321CA}" type="presParOf" srcId="{9424AD0E-3BEA-4C0B-92D2-9B0D0092E447}" destId="{6D588FA7-9868-490E-B674-A85B7FD9F6D2}" srcOrd="11" destOrd="0" presId="urn:microsoft.com/office/officeart/2005/8/layout/radial5"/>
    <dgm:cxn modelId="{FD7370D5-98C4-4BD7-B5E9-1A1EED5AE2C6}" type="presParOf" srcId="{6D588FA7-9868-490E-B674-A85B7FD9F6D2}" destId="{C89D0E40-7068-4C0F-AE3E-31B0936425CA}" srcOrd="0" destOrd="0" presId="urn:microsoft.com/office/officeart/2005/8/layout/radial5"/>
    <dgm:cxn modelId="{4871F8D7-5026-49C3-8288-235BAA260E1C}" type="presParOf" srcId="{9424AD0E-3BEA-4C0B-92D2-9B0D0092E447}" destId="{2C9364F1-4E75-49D3-8EDD-42230683C6C6}" srcOrd="12" destOrd="0" presId="urn:microsoft.com/office/officeart/2005/8/layout/radial5"/>
    <dgm:cxn modelId="{D38D1DA3-6899-4A5F-A6C7-BC4A1AFD1915}" type="presParOf" srcId="{9424AD0E-3BEA-4C0B-92D2-9B0D0092E447}" destId="{5C0E31D9-BBB9-4F55-93BF-E10F4D24C322}" srcOrd="13" destOrd="0" presId="urn:microsoft.com/office/officeart/2005/8/layout/radial5"/>
    <dgm:cxn modelId="{4065520A-8F5C-4822-AB14-7EBF96E6E4BC}" type="presParOf" srcId="{5C0E31D9-BBB9-4F55-93BF-E10F4D24C322}" destId="{C423DF1F-3CC1-4827-9536-24A534E4654D}" srcOrd="0" destOrd="0" presId="urn:microsoft.com/office/officeart/2005/8/layout/radial5"/>
    <dgm:cxn modelId="{75A45E4B-6595-41A0-94D9-05F3EDD1AC9E}" type="presParOf" srcId="{9424AD0E-3BEA-4C0B-92D2-9B0D0092E447}" destId="{C8BB744A-E6E5-4BA4-BB46-EC6F6AE7FC89}" srcOrd="14" destOrd="0" presId="urn:microsoft.com/office/officeart/2005/8/layout/radial5"/>
    <dgm:cxn modelId="{E4618F7C-0E97-410C-9A9D-828F61FA3385}" type="presParOf" srcId="{9424AD0E-3BEA-4C0B-92D2-9B0D0092E447}" destId="{7259628E-821B-4710-9D3C-F81CAB0379EB}" srcOrd="15" destOrd="0" presId="urn:microsoft.com/office/officeart/2005/8/layout/radial5"/>
    <dgm:cxn modelId="{95093FBD-08E0-4467-9D8F-87CED0E154C0}" type="presParOf" srcId="{7259628E-821B-4710-9D3C-F81CAB0379EB}" destId="{62CBCCCE-A7A6-4748-A451-CF4C90B06DC5}" srcOrd="0" destOrd="0" presId="urn:microsoft.com/office/officeart/2005/8/layout/radial5"/>
    <dgm:cxn modelId="{E64D9EEA-04D0-4F4A-9993-2803B043FF89}" type="presParOf" srcId="{9424AD0E-3BEA-4C0B-92D2-9B0D0092E447}" destId="{0160B411-0F6B-4CB5-B306-21390929DF49}" srcOrd="16" destOrd="0" presId="urn:microsoft.com/office/officeart/2005/8/layout/radial5"/>
    <dgm:cxn modelId="{28B20A94-7057-4BFA-828D-1BFB4B9562CD}" type="presParOf" srcId="{9424AD0E-3BEA-4C0B-92D2-9B0D0092E447}" destId="{F8A6AD6F-C954-48D7-AD80-81424E66D2EE}" srcOrd="17" destOrd="0" presId="urn:microsoft.com/office/officeart/2005/8/layout/radial5"/>
    <dgm:cxn modelId="{239516C8-6D06-4C7E-A60F-7CFD9577A53A}" type="presParOf" srcId="{F8A6AD6F-C954-48D7-AD80-81424E66D2EE}" destId="{02FDEEBF-2627-4A2F-9C55-E17B1DB695CD}" srcOrd="0" destOrd="0" presId="urn:microsoft.com/office/officeart/2005/8/layout/radial5"/>
    <dgm:cxn modelId="{9F6A791F-ECAA-42A7-AA01-7F5F39A32348}" type="presParOf" srcId="{9424AD0E-3BEA-4C0B-92D2-9B0D0092E447}" destId="{C32E6D92-0469-4B17-8E1F-052FF34231D3}" srcOrd="18" destOrd="0" presId="urn:microsoft.com/office/officeart/2005/8/layout/radial5"/>
    <dgm:cxn modelId="{607A04A8-96A7-45B8-BC8E-182B1AAA5030}" type="presParOf" srcId="{9424AD0E-3BEA-4C0B-92D2-9B0D0092E447}" destId="{5AFD5449-7BAF-48D0-8DDF-18A0BADAB87C}" srcOrd="19" destOrd="0" presId="urn:microsoft.com/office/officeart/2005/8/layout/radial5"/>
    <dgm:cxn modelId="{AD7BA030-BEAC-4960-B528-5D1C75D17E70}" type="presParOf" srcId="{5AFD5449-7BAF-48D0-8DDF-18A0BADAB87C}" destId="{1D110A12-0560-41AB-919B-8705AA8DC191}" srcOrd="0" destOrd="0" presId="urn:microsoft.com/office/officeart/2005/8/layout/radial5"/>
    <dgm:cxn modelId="{76B1C81B-9721-4BB3-8E71-D77019069C27}" type="presParOf" srcId="{9424AD0E-3BEA-4C0B-92D2-9B0D0092E447}" destId="{EC259DCA-6DC7-4748-91B7-A4F3A254D217}" srcOrd="20" destOrd="0" presId="urn:microsoft.com/office/officeart/2005/8/layout/radial5"/>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D60A-A9BC-47F4-9A25-FD3AFE16183C}">
      <dsp:nvSpPr>
        <dsp:cNvPr id="0" name=""/>
        <dsp:cNvSpPr/>
      </dsp:nvSpPr>
      <dsp:spPr>
        <a:xfrm>
          <a:off x="0" y="0"/>
          <a:ext cx="3617864" cy="796497"/>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DESINTEGRACIÓN </a:t>
          </a:r>
        </a:p>
      </dsp:txBody>
      <dsp:txXfrm>
        <a:off x="23329" y="23329"/>
        <a:ext cx="2887889" cy="749839"/>
      </dsp:txXfrm>
    </dsp:sp>
    <dsp:sp modelId="{ACDF5E38-B0B8-4277-BEA4-180523E2925D}">
      <dsp:nvSpPr>
        <dsp:cNvPr id="0" name=""/>
        <dsp:cNvSpPr/>
      </dsp:nvSpPr>
      <dsp:spPr>
        <a:xfrm>
          <a:off x="331102" y="1048761"/>
          <a:ext cx="3366164" cy="92890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Separación en componentes</a:t>
          </a:r>
        </a:p>
      </dsp:txBody>
      <dsp:txXfrm>
        <a:off x="358309" y="1075968"/>
        <a:ext cx="2609781" cy="874489"/>
      </dsp:txXfrm>
    </dsp:sp>
    <dsp:sp modelId="{06941A99-692F-476A-851A-779880A36DB5}">
      <dsp:nvSpPr>
        <dsp:cNvPr id="0" name=""/>
        <dsp:cNvSpPr/>
      </dsp:nvSpPr>
      <dsp:spPr>
        <a:xfrm>
          <a:off x="496628" y="2134850"/>
          <a:ext cx="3810391" cy="97235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S" sz="2000" kern="1200" dirty="0"/>
            <a:t>Industria alimenticia, refinerías</a:t>
          </a:r>
        </a:p>
      </dsp:txBody>
      <dsp:txXfrm>
        <a:off x="525107" y="2163329"/>
        <a:ext cx="2958827" cy="915399"/>
      </dsp:txXfrm>
    </dsp:sp>
    <dsp:sp modelId="{62A85B7B-D218-4932-A08E-5AB2AF196396}">
      <dsp:nvSpPr>
        <dsp:cNvPr id="0" name=""/>
        <dsp:cNvSpPr/>
      </dsp:nvSpPr>
      <dsp:spPr>
        <a:xfrm>
          <a:off x="2873991" y="749115"/>
          <a:ext cx="455823" cy="4949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a:off x="2976551" y="749115"/>
        <a:ext cx="250703" cy="382096"/>
      </dsp:txXfrm>
    </dsp:sp>
    <dsp:sp modelId="{270A62B4-E217-41D9-AFFC-A26F78507713}">
      <dsp:nvSpPr>
        <dsp:cNvPr id="0" name=""/>
        <dsp:cNvSpPr/>
      </dsp:nvSpPr>
      <dsp:spPr>
        <a:xfrm>
          <a:off x="3515356" y="1847817"/>
          <a:ext cx="494918" cy="4949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ES" sz="2200" kern="1200"/>
        </a:p>
      </dsp:txBody>
      <dsp:txXfrm>
        <a:off x="3626713" y="1847817"/>
        <a:ext cx="272204" cy="372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D60A-A9BC-47F4-9A25-FD3AFE16183C}">
      <dsp:nvSpPr>
        <dsp:cNvPr id="0" name=""/>
        <dsp:cNvSpPr/>
      </dsp:nvSpPr>
      <dsp:spPr>
        <a:xfrm>
          <a:off x="138052" y="0"/>
          <a:ext cx="3214201" cy="893303"/>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INTEGRACIÓN </a:t>
          </a:r>
        </a:p>
      </dsp:txBody>
      <dsp:txXfrm>
        <a:off x="164216" y="26164"/>
        <a:ext cx="2587468" cy="840975"/>
      </dsp:txXfrm>
    </dsp:sp>
    <dsp:sp modelId="{ACDF5E38-B0B8-4277-BEA4-180523E2925D}">
      <dsp:nvSpPr>
        <dsp:cNvPr id="0" name=""/>
        <dsp:cNvSpPr/>
      </dsp:nvSpPr>
      <dsp:spPr>
        <a:xfrm>
          <a:off x="350958" y="1051829"/>
          <a:ext cx="3568031" cy="93162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dirty="0"/>
            <a:t>Fabricación de algún artículo</a:t>
          </a:r>
        </a:p>
      </dsp:txBody>
      <dsp:txXfrm>
        <a:off x="378244" y="1079115"/>
        <a:ext cx="2792494" cy="877048"/>
      </dsp:txXfrm>
    </dsp:sp>
    <dsp:sp modelId="{06941A99-692F-476A-851A-779880A36DB5}">
      <dsp:nvSpPr>
        <dsp:cNvPr id="0" name=""/>
        <dsp:cNvSpPr/>
      </dsp:nvSpPr>
      <dsp:spPr>
        <a:xfrm>
          <a:off x="526411" y="2141096"/>
          <a:ext cx="4038899" cy="975202"/>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ES" sz="3200" kern="1200" dirty="0"/>
            <a:t>Industria del plástico</a:t>
          </a:r>
        </a:p>
      </dsp:txBody>
      <dsp:txXfrm>
        <a:off x="554974" y="2169659"/>
        <a:ext cx="3165663" cy="918076"/>
      </dsp:txXfrm>
    </dsp:sp>
    <dsp:sp modelId="{62A85B7B-D218-4932-A08E-5AB2AF196396}">
      <dsp:nvSpPr>
        <dsp:cNvPr id="0" name=""/>
        <dsp:cNvSpPr/>
      </dsp:nvSpPr>
      <dsp:spPr>
        <a:xfrm>
          <a:off x="3062152" y="755818"/>
          <a:ext cx="457156" cy="4963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a:off x="3165012" y="755818"/>
        <a:ext cx="251436" cy="383214"/>
      </dsp:txXfrm>
    </dsp:sp>
    <dsp:sp modelId="{270A62B4-E217-41D9-AFFC-A26F78507713}">
      <dsp:nvSpPr>
        <dsp:cNvPr id="0" name=""/>
        <dsp:cNvSpPr/>
      </dsp:nvSpPr>
      <dsp:spPr>
        <a:xfrm>
          <a:off x="3841708" y="1807649"/>
          <a:ext cx="496366" cy="4963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ES" sz="2200" kern="1200"/>
        </a:p>
      </dsp:txBody>
      <dsp:txXfrm>
        <a:off x="3953390" y="1807649"/>
        <a:ext cx="273002" cy="373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D60A-A9BC-47F4-9A25-FD3AFE16183C}">
      <dsp:nvSpPr>
        <dsp:cNvPr id="0" name=""/>
        <dsp:cNvSpPr/>
      </dsp:nvSpPr>
      <dsp:spPr>
        <a:xfrm>
          <a:off x="0" y="6989"/>
          <a:ext cx="2640712" cy="755613"/>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TRANSFORMACIÓN </a:t>
          </a:r>
        </a:p>
      </dsp:txBody>
      <dsp:txXfrm>
        <a:off x="22131" y="29120"/>
        <a:ext cx="2021277" cy="711351"/>
      </dsp:txXfrm>
    </dsp:sp>
    <dsp:sp modelId="{ACDF5E38-B0B8-4277-BEA4-180523E2925D}">
      <dsp:nvSpPr>
        <dsp:cNvPr id="0" name=""/>
        <dsp:cNvSpPr/>
      </dsp:nvSpPr>
      <dsp:spPr>
        <a:xfrm>
          <a:off x="81172" y="847340"/>
          <a:ext cx="3044667" cy="90665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Cambio de materiales mediante operaciones sucesivas</a:t>
          </a:r>
        </a:p>
      </dsp:txBody>
      <dsp:txXfrm>
        <a:off x="107727" y="873895"/>
        <a:ext cx="2300516" cy="853544"/>
      </dsp:txXfrm>
    </dsp:sp>
    <dsp:sp modelId="{06941A99-692F-476A-851A-779880A36DB5}">
      <dsp:nvSpPr>
        <dsp:cNvPr id="0" name=""/>
        <dsp:cNvSpPr/>
      </dsp:nvSpPr>
      <dsp:spPr>
        <a:xfrm>
          <a:off x="243552" y="1811077"/>
          <a:ext cx="3286242" cy="824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S" sz="2000" kern="1200" dirty="0"/>
            <a:t>Fabricación de cerámica</a:t>
          </a:r>
        </a:p>
      </dsp:txBody>
      <dsp:txXfrm>
        <a:off x="267712" y="1835237"/>
        <a:ext cx="2492051" cy="776568"/>
      </dsp:txXfrm>
    </dsp:sp>
    <dsp:sp modelId="{62A85B7B-D218-4932-A08E-5AB2AF196396}">
      <dsp:nvSpPr>
        <dsp:cNvPr id="0" name=""/>
        <dsp:cNvSpPr/>
      </dsp:nvSpPr>
      <dsp:spPr>
        <a:xfrm>
          <a:off x="2211391" y="635503"/>
          <a:ext cx="386692" cy="41985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298397" y="635503"/>
        <a:ext cx="212680" cy="324147"/>
      </dsp:txXfrm>
    </dsp:sp>
    <dsp:sp modelId="{270A62B4-E217-41D9-AFFC-A26F78507713}">
      <dsp:nvSpPr>
        <dsp:cNvPr id="0" name=""/>
        <dsp:cNvSpPr/>
      </dsp:nvSpPr>
      <dsp:spPr>
        <a:xfrm>
          <a:off x="2620845" y="1567576"/>
          <a:ext cx="419858" cy="41985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715313" y="1567576"/>
        <a:ext cx="230922" cy="315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D60A-A9BC-47F4-9A25-FD3AFE16183C}">
      <dsp:nvSpPr>
        <dsp:cNvPr id="0" name=""/>
        <dsp:cNvSpPr/>
      </dsp:nvSpPr>
      <dsp:spPr>
        <a:xfrm>
          <a:off x="2518443" y="0"/>
          <a:ext cx="3381339" cy="944519"/>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FABRICACIÓN </a:t>
          </a:r>
        </a:p>
      </dsp:txBody>
      <dsp:txXfrm>
        <a:off x="3215267" y="27664"/>
        <a:ext cx="2656851" cy="889191"/>
      </dsp:txXfrm>
    </dsp:sp>
    <dsp:sp modelId="{ACDF5E38-B0B8-4277-BEA4-180523E2925D}">
      <dsp:nvSpPr>
        <dsp:cNvPr id="0" name=""/>
        <dsp:cNvSpPr/>
      </dsp:nvSpPr>
      <dsp:spPr>
        <a:xfrm>
          <a:off x="1929827" y="1112135"/>
          <a:ext cx="3694314" cy="98503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S" sz="2000" kern="1200" dirty="0"/>
            <a:t>Cambios en la forma de los materiales</a:t>
          </a:r>
        </a:p>
      </dsp:txBody>
      <dsp:txXfrm>
        <a:off x="2756323" y="1140986"/>
        <a:ext cx="2838967" cy="927332"/>
      </dsp:txXfrm>
    </dsp:sp>
    <dsp:sp modelId="{06941A99-692F-476A-851A-779880A36DB5}">
      <dsp:nvSpPr>
        <dsp:cNvPr id="0" name=""/>
        <dsp:cNvSpPr/>
      </dsp:nvSpPr>
      <dsp:spPr>
        <a:xfrm>
          <a:off x="1369596" y="2224274"/>
          <a:ext cx="3929910" cy="103111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s-ES" sz="2000" kern="1200" dirty="0"/>
            <a:t>Industria </a:t>
          </a:r>
          <a:r>
            <a:rPr lang="es-ES" sz="2000" kern="1200" dirty="0" err="1"/>
            <a:t>metalmacánica</a:t>
          </a:r>
          <a:r>
            <a:rPr lang="es-ES" sz="2000" kern="1200" dirty="0"/>
            <a:t>, fabricación de motores</a:t>
          </a:r>
        </a:p>
      </dsp:txBody>
      <dsp:txXfrm>
        <a:off x="2248308" y="2254474"/>
        <a:ext cx="3020997" cy="970714"/>
      </dsp:txXfrm>
    </dsp:sp>
    <dsp:sp modelId="{62A85B7B-D218-4932-A08E-5AB2AF196396}">
      <dsp:nvSpPr>
        <dsp:cNvPr id="0" name=""/>
        <dsp:cNvSpPr/>
      </dsp:nvSpPr>
      <dsp:spPr>
        <a:xfrm>
          <a:off x="2471082" y="847339"/>
          <a:ext cx="483367" cy="5248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2579840" y="847339"/>
        <a:ext cx="265851" cy="405185"/>
      </dsp:txXfrm>
    </dsp:sp>
    <dsp:sp modelId="{270A62B4-E217-41D9-AFFC-A26F78507713}">
      <dsp:nvSpPr>
        <dsp:cNvPr id="0" name=""/>
        <dsp:cNvSpPr/>
      </dsp:nvSpPr>
      <dsp:spPr>
        <a:xfrm>
          <a:off x="1904145" y="1959476"/>
          <a:ext cx="524824" cy="5248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a:off x="2022230" y="1959476"/>
        <a:ext cx="288654" cy="394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D60A-A9BC-47F4-9A25-FD3AFE16183C}">
      <dsp:nvSpPr>
        <dsp:cNvPr id="0" name=""/>
        <dsp:cNvSpPr/>
      </dsp:nvSpPr>
      <dsp:spPr>
        <a:xfrm>
          <a:off x="2087648" y="12569"/>
          <a:ext cx="2959581" cy="872324"/>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ENSAMBLE </a:t>
          </a:r>
        </a:p>
      </dsp:txBody>
      <dsp:txXfrm>
        <a:off x="2682421" y="38118"/>
        <a:ext cx="2339258" cy="821226"/>
      </dsp:txXfrm>
    </dsp:sp>
    <dsp:sp modelId="{ACDF5E38-B0B8-4277-BEA4-180523E2925D}">
      <dsp:nvSpPr>
        <dsp:cNvPr id="0" name=""/>
        <dsp:cNvSpPr/>
      </dsp:nvSpPr>
      <dsp:spPr>
        <a:xfrm>
          <a:off x="1410094" y="1032414"/>
          <a:ext cx="5210796" cy="135501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S" sz="2000" kern="1200" dirty="0"/>
            <a:t>Fabricación de productos mediante la adición de componentes fabricados con antelación</a:t>
          </a:r>
        </a:p>
      </dsp:txBody>
      <dsp:txXfrm>
        <a:off x="2556142" y="1072101"/>
        <a:ext cx="4025061" cy="1275642"/>
      </dsp:txXfrm>
    </dsp:sp>
    <dsp:sp modelId="{06941A99-692F-476A-851A-779880A36DB5}">
      <dsp:nvSpPr>
        <dsp:cNvPr id="0" name=""/>
        <dsp:cNvSpPr/>
      </dsp:nvSpPr>
      <dsp:spPr>
        <a:xfrm>
          <a:off x="954355" y="2532383"/>
          <a:ext cx="4382559" cy="104876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s-ES" sz="2400" kern="1200" dirty="0"/>
            <a:t>Fabricación de teléfonos, automóviles</a:t>
          </a:r>
        </a:p>
      </dsp:txBody>
      <dsp:txXfrm>
        <a:off x="1915581" y="2563100"/>
        <a:ext cx="3390616" cy="987330"/>
      </dsp:txXfrm>
    </dsp:sp>
    <dsp:sp modelId="{62A85B7B-D218-4932-A08E-5AB2AF196396}">
      <dsp:nvSpPr>
        <dsp:cNvPr id="0" name=""/>
        <dsp:cNvSpPr/>
      </dsp:nvSpPr>
      <dsp:spPr>
        <a:xfrm>
          <a:off x="2019914" y="739983"/>
          <a:ext cx="527192" cy="57240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kern="1200"/>
        </a:p>
      </dsp:txBody>
      <dsp:txXfrm>
        <a:off x="2138532" y="739983"/>
        <a:ext cx="289956" cy="441922"/>
      </dsp:txXfrm>
    </dsp:sp>
    <dsp:sp modelId="{270A62B4-E217-41D9-AFFC-A26F78507713}">
      <dsp:nvSpPr>
        <dsp:cNvPr id="0" name=""/>
        <dsp:cNvSpPr/>
      </dsp:nvSpPr>
      <dsp:spPr>
        <a:xfrm>
          <a:off x="1509866" y="2170391"/>
          <a:ext cx="572409" cy="57240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kern="1200"/>
        </a:p>
      </dsp:txBody>
      <dsp:txXfrm>
        <a:off x="1638658" y="2170391"/>
        <a:ext cx="314825" cy="430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8DB80-2347-4670-A33C-729C6D02CDC5}">
      <dsp:nvSpPr>
        <dsp:cNvPr id="0" name=""/>
        <dsp:cNvSpPr/>
      </dsp:nvSpPr>
      <dsp:spPr>
        <a:xfrm>
          <a:off x="62737" y="1605443"/>
          <a:ext cx="2027641" cy="1300688"/>
        </a:xfrm>
        <a:prstGeom prst="roundRect">
          <a:avLst>
            <a:gd name="adj" fmla="val 1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Necesidad del consumidor</a:t>
          </a:r>
        </a:p>
      </dsp:txBody>
      <dsp:txXfrm>
        <a:off x="100833" y="1643539"/>
        <a:ext cx="1951449" cy="1224496"/>
      </dsp:txXfrm>
    </dsp:sp>
    <dsp:sp modelId="{8A061DF6-835C-48C7-88BD-D745BFA8643E}">
      <dsp:nvSpPr>
        <dsp:cNvPr id="0" name=""/>
        <dsp:cNvSpPr/>
      </dsp:nvSpPr>
      <dsp:spPr>
        <a:xfrm rot="5727">
          <a:off x="2132638" y="2080377"/>
          <a:ext cx="553241" cy="439420"/>
        </a:xfrm>
        <a:prstGeom prst="rightArrow">
          <a:avLst>
            <a:gd name="adj1" fmla="val 60000"/>
            <a:gd name="adj2" fmla="val 5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2132638" y="2168151"/>
        <a:ext cx="421415" cy="263652"/>
      </dsp:txXfrm>
    </dsp:sp>
    <dsp:sp modelId="{7855E33A-2995-42A1-ABD8-49D64503A140}">
      <dsp:nvSpPr>
        <dsp:cNvPr id="0" name=""/>
        <dsp:cNvSpPr/>
      </dsp:nvSpPr>
      <dsp:spPr>
        <a:xfrm>
          <a:off x="5382240" y="1348478"/>
          <a:ext cx="1339311" cy="671834"/>
        </a:xfrm>
        <a:prstGeom prst="roundRect">
          <a:avLst>
            <a:gd name="adj" fmla="val 1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Ventas</a:t>
          </a:r>
        </a:p>
      </dsp:txBody>
      <dsp:txXfrm>
        <a:off x="5401917" y="1368155"/>
        <a:ext cx="1299957" cy="632480"/>
      </dsp:txXfrm>
    </dsp:sp>
    <dsp:sp modelId="{F2DE1FE7-D40E-48DD-83A5-5FAA5BE5E518}">
      <dsp:nvSpPr>
        <dsp:cNvPr id="0" name=""/>
        <dsp:cNvSpPr/>
      </dsp:nvSpPr>
      <dsp:spPr>
        <a:xfrm rot="21008621">
          <a:off x="4812532" y="1737142"/>
          <a:ext cx="449220" cy="439420"/>
        </a:xfrm>
        <a:prstGeom prst="rightArrow">
          <a:avLst>
            <a:gd name="adj1" fmla="val 60000"/>
            <a:gd name="adj2" fmla="val 5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4813505" y="1836309"/>
        <a:ext cx="317394" cy="263652"/>
      </dsp:txXfrm>
    </dsp:sp>
    <dsp:sp modelId="{4D85747E-C271-49DC-A921-573D9D199641}">
      <dsp:nvSpPr>
        <dsp:cNvPr id="0" name=""/>
        <dsp:cNvSpPr/>
      </dsp:nvSpPr>
      <dsp:spPr>
        <a:xfrm>
          <a:off x="2706223" y="1844644"/>
          <a:ext cx="1964475" cy="948648"/>
        </a:xfrm>
        <a:prstGeom prst="roundRect">
          <a:avLst>
            <a:gd name="adj" fmla="val 1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Producción</a:t>
          </a:r>
        </a:p>
      </dsp:txBody>
      <dsp:txXfrm>
        <a:off x="2734008" y="1872429"/>
        <a:ext cx="1908905" cy="893078"/>
      </dsp:txXfrm>
    </dsp:sp>
    <dsp:sp modelId="{DED04A64-0638-4402-8B7C-F42FDA0A36BA}">
      <dsp:nvSpPr>
        <dsp:cNvPr id="0" name=""/>
        <dsp:cNvSpPr/>
      </dsp:nvSpPr>
      <dsp:spPr>
        <a:xfrm rot="848146">
          <a:off x="4806743" y="2528280"/>
          <a:ext cx="461323" cy="439420"/>
        </a:xfrm>
        <a:prstGeom prst="rightArrow">
          <a:avLst>
            <a:gd name="adj1" fmla="val 60000"/>
            <a:gd name="adj2" fmla="val 5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4808739" y="2600067"/>
        <a:ext cx="329497" cy="263652"/>
      </dsp:txXfrm>
    </dsp:sp>
    <dsp:sp modelId="{1B96DCE7-3BFA-4CD4-B23A-356ACE0CEEEA}">
      <dsp:nvSpPr>
        <dsp:cNvPr id="0" name=""/>
        <dsp:cNvSpPr/>
      </dsp:nvSpPr>
      <dsp:spPr>
        <a:xfrm>
          <a:off x="5300203" y="2506376"/>
          <a:ext cx="1759453" cy="880120"/>
        </a:xfrm>
        <a:prstGeom prst="roundRect">
          <a:avLst>
            <a:gd name="adj" fmla="val 1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Admón. y Finanzas</a:t>
          </a:r>
        </a:p>
      </dsp:txBody>
      <dsp:txXfrm>
        <a:off x="5325981" y="2532154"/>
        <a:ext cx="1707897" cy="828564"/>
      </dsp:txXfrm>
    </dsp:sp>
    <dsp:sp modelId="{D5A6343E-EA6C-4B0D-992A-4884B332728E}">
      <dsp:nvSpPr>
        <dsp:cNvPr id="0" name=""/>
        <dsp:cNvSpPr/>
      </dsp:nvSpPr>
      <dsp:spPr>
        <a:xfrm rot="16200000">
          <a:off x="5811402" y="789698"/>
          <a:ext cx="635456" cy="413490"/>
        </a:xfrm>
        <a:prstGeom prst="rightArrow">
          <a:avLst>
            <a:gd name="adj1" fmla="val 60000"/>
            <a:gd name="adj2" fmla="val 5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rot="10800000">
        <a:off x="5873426" y="934420"/>
        <a:ext cx="511409" cy="248094"/>
      </dsp:txXfrm>
    </dsp:sp>
    <dsp:sp modelId="{64AF085E-D29A-46B3-A48B-4D855C152390}">
      <dsp:nvSpPr>
        <dsp:cNvPr id="0" name=""/>
        <dsp:cNvSpPr/>
      </dsp:nvSpPr>
      <dsp:spPr>
        <a:xfrm>
          <a:off x="2741483" y="130417"/>
          <a:ext cx="2022857" cy="1063114"/>
        </a:xfrm>
        <a:prstGeom prst="roundRect">
          <a:avLst>
            <a:gd name="adj" fmla="val 1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Satisfacción consumidor</a:t>
          </a:r>
        </a:p>
      </dsp:txBody>
      <dsp:txXfrm>
        <a:off x="2772621" y="161555"/>
        <a:ext cx="1960581" cy="1000838"/>
      </dsp:txXfrm>
    </dsp:sp>
    <dsp:sp modelId="{C874F0E2-223B-4803-AF43-99A7F4E2A0F3}">
      <dsp:nvSpPr>
        <dsp:cNvPr id="0" name=""/>
        <dsp:cNvSpPr/>
      </dsp:nvSpPr>
      <dsp:spPr>
        <a:xfrm rot="5430800">
          <a:off x="5534209" y="3507720"/>
          <a:ext cx="593499" cy="409812"/>
        </a:xfrm>
        <a:prstGeom prst="rightArrow">
          <a:avLst>
            <a:gd name="adj1" fmla="val 60000"/>
            <a:gd name="adj2" fmla="val 50000"/>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5708565" y="3415879"/>
        <a:ext cx="245888" cy="470555"/>
      </dsp:txXfrm>
    </dsp:sp>
    <dsp:sp modelId="{9C58F79F-1E40-43BC-A14D-34B9D8A03085}">
      <dsp:nvSpPr>
        <dsp:cNvPr id="0" name=""/>
        <dsp:cNvSpPr/>
      </dsp:nvSpPr>
      <dsp:spPr>
        <a:xfrm>
          <a:off x="2771799" y="3220852"/>
          <a:ext cx="1962189" cy="1070927"/>
        </a:xfrm>
        <a:prstGeom prst="roundRect">
          <a:avLst>
            <a:gd name="adj" fmla="val 1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Pago del consumidor</a:t>
          </a:r>
        </a:p>
      </dsp:txBody>
      <dsp:txXfrm>
        <a:off x="2803165" y="3252218"/>
        <a:ext cx="1899457" cy="10081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93BD4-6426-48C6-A65C-8226C33F7E5C}">
      <dsp:nvSpPr>
        <dsp:cNvPr id="0" name=""/>
        <dsp:cNvSpPr/>
      </dsp:nvSpPr>
      <dsp:spPr>
        <a:xfrm>
          <a:off x="541142" y="0"/>
          <a:ext cx="6132952" cy="4135439"/>
        </a:xfrm>
        <a:prstGeom prst="rightArrow">
          <a:avLst/>
        </a:prstGeom>
        <a:gradFill rotWithShape="0">
          <a:gsLst>
            <a:gs pos="0">
              <a:schemeClr val="accent3">
                <a:tint val="40000"/>
                <a:hueOff val="0"/>
                <a:satOff val="0"/>
                <a:lumOff val="0"/>
                <a:alphaOff val="0"/>
                <a:shade val="85000"/>
                <a:satMod val="130000"/>
              </a:schemeClr>
            </a:gs>
            <a:gs pos="34000">
              <a:schemeClr val="accent3">
                <a:tint val="40000"/>
                <a:hueOff val="0"/>
                <a:satOff val="0"/>
                <a:lumOff val="0"/>
                <a:alphaOff val="0"/>
                <a:shade val="87000"/>
                <a:satMod val="125000"/>
              </a:schemeClr>
            </a:gs>
            <a:gs pos="70000">
              <a:schemeClr val="accent3">
                <a:tint val="40000"/>
                <a:hueOff val="0"/>
                <a:satOff val="0"/>
                <a:lumOff val="0"/>
                <a:alphaOff val="0"/>
                <a:tint val="100000"/>
                <a:shade val="90000"/>
                <a:satMod val="130000"/>
              </a:schemeClr>
            </a:gs>
            <a:gs pos="100000">
              <a:schemeClr val="accent3">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2903066-664A-462A-959D-1CA769849D79}">
      <dsp:nvSpPr>
        <dsp:cNvPr id="0" name=""/>
        <dsp:cNvSpPr/>
      </dsp:nvSpPr>
      <dsp:spPr>
        <a:xfrm>
          <a:off x="3506" y="1240631"/>
          <a:ext cx="2098208" cy="1654175"/>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n/>
            </a:rPr>
            <a:t>Descentralizar la industria</a:t>
          </a:r>
        </a:p>
      </dsp:txBody>
      <dsp:txXfrm>
        <a:off x="84256" y="1321381"/>
        <a:ext cx="1936708" cy="1492675"/>
      </dsp:txXfrm>
    </dsp:sp>
    <dsp:sp modelId="{A522167F-6279-4D85-9FE2-0F725EB02DD6}">
      <dsp:nvSpPr>
        <dsp:cNvPr id="0" name=""/>
        <dsp:cNvSpPr/>
      </dsp:nvSpPr>
      <dsp:spPr>
        <a:xfrm>
          <a:off x="2407517" y="1240631"/>
          <a:ext cx="2098208" cy="1654175"/>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n/>
            </a:rPr>
            <a:t>Contar con los medios para evitar la contaminación ambiental</a:t>
          </a:r>
        </a:p>
      </dsp:txBody>
      <dsp:txXfrm>
        <a:off x="2488267" y="1321381"/>
        <a:ext cx="1936708" cy="1492675"/>
      </dsp:txXfrm>
    </dsp:sp>
    <dsp:sp modelId="{3643D7A4-60FF-4698-9619-C35238C655F5}">
      <dsp:nvSpPr>
        <dsp:cNvPr id="0" name=""/>
        <dsp:cNvSpPr/>
      </dsp:nvSpPr>
      <dsp:spPr>
        <a:xfrm>
          <a:off x="4811527" y="1214446"/>
          <a:ext cx="2400203" cy="1706546"/>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n/>
            </a:rPr>
            <a:t>Situarnos en lugares estratégicos para competir a nivel internacional</a:t>
          </a:r>
        </a:p>
      </dsp:txBody>
      <dsp:txXfrm>
        <a:off x="4894834" y="1297753"/>
        <a:ext cx="2233589" cy="15399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35E00-8BA2-459C-B713-CDE1D33340F4}">
      <dsp:nvSpPr>
        <dsp:cNvPr id="0" name=""/>
        <dsp:cNvSpPr/>
      </dsp:nvSpPr>
      <dsp:spPr>
        <a:xfrm>
          <a:off x="3478029" y="1675075"/>
          <a:ext cx="1028213" cy="940854"/>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ln/>
            </a:rPr>
            <a:t>Localización, distribución en planta y manejo de materiales.</a:t>
          </a:r>
        </a:p>
      </dsp:txBody>
      <dsp:txXfrm>
        <a:off x="3628607" y="1812860"/>
        <a:ext cx="727057" cy="665284"/>
      </dsp:txXfrm>
    </dsp:sp>
    <dsp:sp modelId="{F40741A8-436A-4FFD-95E3-164421B643D9}">
      <dsp:nvSpPr>
        <dsp:cNvPr id="0" name=""/>
        <dsp:cNvSpPr/>
      </dsp:nvSpPr>
      <dsp:spPr>
        <a:xfrm rot="16200000">
          <a:off x="3768828" y="1092779"/>
          <a:ext cx="446615" cy="347201"/>
        </a:xfrm>
        <a:prstGeom prst="rightArrow">
          <a:avLst>
            <a:gd name="adj1" fmla="val 6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820908" y="1214299"/>
        <a:ext cx="342455" cy="208321"/>
      </dsp:txXfrm>
    </dsp:sp>
    <dsp:sp modelId="{D39B5664-423A-4611-9A23-3E973F90D968}">
      <dsp:nvSpPr>
        <dsp:cNvPr id="0" name=""/>
        <dsp:cNvSpPr/>
      </dsp:nvSpPr>
      <dsp:spPr>
        <a:xfrm>
          <a:off x="3532465" y="15459"/>
          <a:ext cx="919341" cy="816945"/>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Ing. de Métodos</a:t>
          </a:r>
          <a:endParaRPr lang="es-MX" sz="1100" kern="1200" dirty="0">
            <a:ln/>
          </a:endParaRPr>
        </a:p>
      </dsp:txBody>
      <dsp:txXfrm>
        <a:off x="3667099" y="135098"/>
        <a:ext cx="650073" cy="577667"/>
      </dsp:txXfrm>
    </dsp:sp>
    <dsp:sp modelId="{95663C3C-6666-4FF2-8241-62247A8F8067}">
      <dsp:nvSpPr>
        <dsp:cNvPr id="0" name=""/>
        <dsp:cNvSpPr/>
      </dsp:nvSpPr>
      <dsp:spPr>
        <a:xfrm rot="18360000">
          <a:off x="4291769" y="1286838"/>
          <a:ext cx="396188" cy="347201"/>
        </a:xfrm>
        <a:prstGeom prst="rightArrow">
          <a:avLst>
            <a:gd name="adj1" fmla="val 60000"/>
            <a:gd name="adj2" fmla="val 5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313237" y="1398412"/>
        <a:ext cx="292028" cy="208321"/>
      </dsp:txXfrm>
    </dsp:sp>
    <dsp:sp modelId="{2FFE8332-98E0-4D0D-8DB9-96F232D8A451}">
      <dsp:nvSpPr>
        <dsp:cNvPr id="0" name=""/>
        <dsp:cNvSpPr/>
      </dsp:nvSpPr>
      <dsp:spPr>
        <a:xfrm>
          <a:off x="4471855" y="281561"/>
          <a:ext cx="1064390" cy="942322"/>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ln/>
            </a:rPr>
            <a:t>Técnicas de Optimización</a:t>
          </a:r>
        </a:p>
      </dsp:txBody>
      <dsp:txXfrm>
        <a:off x="4627731" y="419561"/>
        <a:ext cx="752638" cy="666322"/>
      </dsp:txXfrm>
    </dsp:sp>
    <dsp:sp modelId="{87CBABC3-A3F0-4D25-9736-637251D86A63}">
      <dsp:nvSpPr>
        <dsp:cNvPr id="0" name=""/>
        <dsp:cNvSpPr/>
      </dsp:nvSpPr>
      <dsp:spPr>
        <a:xfrm rot="20520000">
          <a:off x="4625419" y="1700848"/>
          <a:ext cx="401864" cy="347201"/>
        </a:xfrm>
        <a:prstGeom prst="rightArrow">
          <a:avLst>
            <a:gd name="adj1" fmla="val 60000"/>
            <a:gd name="adj2" fmla="val 5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627968" y="1786382"/>
        <a:ext cx="297704" cy="208321"/>
      </dsp:txXfrm>
    </dsp:sp>
    <dsp:sp modelId="{3FBCD8CC-A3BF-4BED-AE9A-66FC3054892E}">
      <dsp:nvSpPr>
        <dsp:cNvPr id="0" name=""/>
        <dsp:cNvSpPr/>
      </dsp:nvSpPr>
      <dsp:spPr>
        <a:xfrm>
          <a:off x="5169776" y="1205035"/>
          <a:ext cx="919341" cy="816945"/>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ln/>
            </a:rPr>
            <a:t>Inv. de Operaciones</a:t>
          </a:r>
        </a:p>
      </dsp:txBody>
      <dsp:txXfrm>
        <a:off x="5304410" y="1324674"/>
        <a:ext cx="650073" cy="577667"/>
      </dsp:txXfrm>
    </dsp:sp>
    <dsp:sp modelId="{0F94B6CD-993C-4DDD-802F-87302143EE48}">
      <dsp:nvSpPr>
        <dsp:cNvPr id="0" name=""/>
        <dsp:cNvSpPr/>
      </dsp:nvSpPr>
      <dsp:spPr>
        <a:xfrm rot="1080000">
          <a:off x="4625419" y="2242954"/>
          <a:ext cx="401864" cy="347201"/>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627968" y="2296300"/>
        <a:ext cx="297704" cy="208321"/>
      </dsp:txXfrm>
    </dsp:sp>
    <dsp:sp modelId="{C6703B37-94E0-497E-8874-930C9DBBA638}">
      <dsp:nvSpPr>
        <dsp:cNvPr id="0" name=""/>
        <dsp:cNvSpPr/>
      </dsp:nvSpPr>
      <dsp:spPr>
        <a:xfrm>
          <a:off x="5169776" y="2269024"/>
          <a:ext cx="919341" cy="81694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Análisis de Decisiones</a:t>
          </a:r>
          <a:endParaRPr lang="es-MX" sz="1100" kern="1200" dirty="0">
            <a:ln/>
          </a:endParaRPr>
        </a:p>
      </dsp:txBody>
      <dsp:txXfrm>
        <a:off x="5304410" y="2388663"/>
        <a:ext cx="650073" cy="577667"/>
      </dsp:txXfrm>
    </dsp:sp>
    <dsp:sp modelId="{C1CA8B1B-37B2-4844-B5DE-8AA85A5B5C82}">
      <dsp:nvSpPr>
        <dsp:cNvPr id="0" name=""/>
        <dsp:cNvSpPr/>
      </dsp:nvSpPr>
      <dsp:spPr>
        <a:xfrm rot="3240000">
          <a:off x="4293087" y="2682717"/>
          <a:ext cx="430974" cy="347201"/>
        </a:xfrm>
        <a:prstGeom prst="rightArrow">
          <a:avLst>
            <a:gd name="adj1" fmla="val 60000"/>
            <a:gd name="adj2" fmla="val 5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314555" y="2710023"/>
        <a:ext cx="326814" cy="208321"/>
      </dsp:txXfrm>
    </dsp:sp>
    <dsp:sp modelId="{614EE3AF-ADD6-4578-87ED-37689F9D7BA8}">
      <dsp:nvSpPr>
        <dsp:cNvPr id="0" name=""/>
        <dsp:cNvSpPr/>
      </dsp:nvSpPr>
      <dsp:spPr>
        <a:xfrm>
          <a:off x="4544379" y="3129809"/>
          <a:ext cx="919341" cy="81694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Planeación y Control de la Producción</a:t>
          </a:r>
          <a:endParaRPr lang="es-MX" sz="1100" kern="1200" dirty="0">
            <a:ln/>
          </a:endParaRPr>
        </a:p>
      </dsp:txBody>
      <dsp:txXfrm>
        <a:off x="4679013" y="3249448"/>
        <a:ext cx="650073" cy="577667"/>
      </dsp:txXfrm>
    </dsp:sp>
    <dsp:sp modelId="{6D588FA7-9868-490E-B674-A85B7FD9F6D2}">
      <dsp:nvSpPr>
        <dsp:cNvPr id="0" name=""/>
        <dsp:cNvSpPr/>
      </dsp:nvSpPr>
      <dsp:spPr>
        <a:xfrm rot="5400000">
          <a:off x="3768828" y="2851023"/>
          <a:ext cx="446615" cy="347201"/>
        </a:xfrm>
        <a:prstGeom prst="rightArrow">
          <a:avLst>
            <a:gd name="adj1" fmla="val 6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820908" y="2868383"/>
        <a:ext cx="342455" cy="208321"/>
      </dsp:txXfrm>
    </dsp:sp>
    <dsp:sp modelId="{2C9364F1-4E75-49D3-8EDD-42230683C6C6}">
      <dsp:nvSpPr>
        <dsp:cNvPr id="0" name=""/>
        <dsp:cNvSpPr/>
      </dsp:nvSpPr>
      <dsp:spPr>
        <a:xfrm>
          <a:off x="3532465" y="3458600"/>
          <a:ext cx="919341" cy="816945"/>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Probabilidad y Estadística</a:t>
          </a:r>
          <a:endParaRPr lang="es-MX" sz="1100" kern="1200" dirty="0">
            <a:ln/>
          </a:endParaRPr>
        </a:p>
      </dsp:txBody>
      <dsp:txXfrm>
        <a:off x="3667099" y="3578239"/>
        <a:ext cx="650073" cy="577667"/>
      </dsp:txXfrm>
    </dsp:sp>
    <dsp:sp modelId="{5C0E31D9-BBB9-4F55-93BF-E10F4D24C322}">
      <dsp:nvSpPr>
        <dsp:cNvPr id="0" name=""/>
        <dsp:cNvSpPr/>
      </dsp:nvSpPr>
      <dsp:spPr>
        <a:xfrm rot="7560000">
          <a:off x="3260211" y="2682717"/>
          <a:ext cx="430974" cy="347201"/>
        </a:xfrm>
        <a:prstGeom prst="rightArrow">
          <a:avLst>
            <a:gd name="adj1" fmla="val 60000"/>
            <a:gd name="adj2" fmla="val 5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rot="10800000">
        <a:off x="3342903" y="2710023"/>
        <a:ext cx="326814" cy="208321"/>
      </dsp:txXfrm>
    </dsp:sp>
    <dsp:sp modelId="{C8BB744A-E6E5-4BA4-BB46-EC6F6AE7FC89}">
      <dsp:nvSpPr>
        <dsp:cNvPr id="0" name=""/>
        <dsp:cNvSpPr/>
      </dsp:nvSpPr>
      <dsp:spPr>
        <a:xfrm>
          <a:off x="2520552" y="3129809"/>
          <a:ext cx="919341" cy="816945"/>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Información Industrial</a:t>
          </a:r>
          <a:endParaRPr lang="es-MX" sz="1100" kern="1200" dirty="0">
            <a:ln/>
          </a:endParaRPr>
        </a:p>
      </dsp:txBody>
      <dsp:txXfrm>
        <a:off x="2655186" y="3249448"/>
        <a:ext cx="650073" cy="577667"/>
      </dsp:txXfrm>
    </dsp:sp>
    <dsp:sp modelId="{7259628E-821B-4710-9D3C-F81CAB0379EB}">
      <dsp:nvSpPr>
        <dsp:cNvPr id="0" name=""/>
        <dsp:cNvSpPr/>
      </dsp:nvSpPr>
      <dsp:spPr>
        <a:xfrm rot="9720000">
          <a:off x="2956988" y="2242954"/>
          <a:ext cx="401864" cy="347201"/>
        </a:xfrm>
        <a:prstGeom prst="rightArrow">
          <a:avLst>
            <a:gd name="adj1" fmla="val 60000"/>
            <a:gd name="adj2" fmla="val 5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rot="10800000">
        <a:off x="3058599" y="2296300"/>
        <a:ext cx="297704" cy="208321"/>
      </dsp:txXfrm>
    </dsp:sp>
    <dsp:sp modelId="{0160B411-0F6B-4CB5-B306-21390929DF49}">
      <dsp:nvSpPr>
        <dsp:cNvPr id="0" name=""/>
        <dsp:cNvSpPr/>
      </dsp:nvSpPr>
      <dsp:spPr>
        <a:xfrm>
          <a:off x="1895154" y="2269024"/>
          <a:ext cx="919341" cy="816945"/>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Higiene y Seguridad Industrial</a:t>
          </a:r>
          <a:endParaRPr lang="es-MX" sz="1100" kern="1200" dirty="0">
            <a:ln/>
          </a:endParaRPr>
        </a:p>
      </dsp:txBody>
      <dsp:txXfrm>
        <a:off x="2029788" y="2388663"/>
        <a:ext cx="650073" cy="577667"/>
      </dsp:txXfrm>
    </dsp:sp>
    <dsp:sp modelId="{F8A6AD6F-C954-48D7-AD80-81424E66D2EE}">
      <dsp:nvSpPr>
        <dsp:cNvPr id="0" name=""/>
        <dsp:cNvSpPr/>
      </dsp:nvSpPr>
      <dsp:spPr>
        <a:xfrm rot="11880000">
          <a:off x="2956988" y="1700848"/>
          <a:ext cx="401864" cy="347201"/>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rot="10800000">
        <a:off x="3058599" y="1786382"/>
        <a:ext cx="297704" cy="208321"/>
      </dsp:txXfrm>
    </dsp:sp>
    <dsp:sp modelId="{C32E6D92-0469-4B17-8E1F-052FF34231D3}">
      <dsp:nvSpPr>
        <dsp:cNvPr id="0" name=""/>
        <dsp:cNvSpPr/>
      </dsp:nvSpPr>
      <dsp:spPr>
        <a:xfrm>
          <a:off x="1895154" y="1205035"/>
          <a:ext cx="919341" cy="81694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Organización Industrial</a:t>
          </a:r>
          <a:endParaRPr lang="es-MX" sz="1100" kern="1200" dirty="0">
            <a:ln/>
          </a:endParaRPr>
        </a:p>
      </dsp:txBody>
      <dsp:txXfrm>
        <a:off x="2029788" y="1324674"/>
        <a:ext cx="650073" cy="577667"/>
      </dsp:txXfrm>
    </dsp:sp>
    <dsp:sp modelId="{5AFD5449-7BAF-48D0-8DDF-18A0BADAB87C}">
      <dsp:nvSpPr>
        <dsp:cNvPr id="0" name=""/>
        <dsp:cNvSpPr/>
      </dsp:nvSpPr>
      <dsp:spPr>
        <a:xfrm rot="14040000">
          <a:off x="3260211" y="1261086"/>
          <a:ext cx="430974" cy="347201"/>
        </a:xfrm>
        <a:prstGeom prst="rightArrow">
          <a:avLst>
            <a:gd name="adj1" fmla="val 60000"/>
            <a:gd name="adj2" fmla="val 5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rot="10800000">
        <a:off x="3342903" y="1372660"/>
        <a:ext cx="326814" cy="208321"/>
      </dsp:txXfrm>
    </dsp:sp>
    <dsp:sp modelId="{EC259DCA-6DC7-4748-91B7-A4F3A254D217}">
      <dsp:nvSpPr>
        <dsp:cNvPr id="0" name=""/>
        <dsp:cNvSpPr/>
      </dsp:nvSpPr>
      <dsp:spPr>
        <a:xfrm>
          <a:off x="2520552" y="344249"/>
          <a:ext cx="919341" cy="81694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n/>
            </a:rPr>
            <a:t>Int. a la Ing. Industrial</a:t>
          </a:r>
          <a:endParaRPr lang="es-MX" sz="1100" kern="1200" dirty="0">
            <a:ln/>
          </a:endParaRPr>
        </a:p>
      </dsp:txBody>
      <dsp:txXfrm>
        <a:off x="2655186" y="463888"/>
        <a:ext cx="650073" cy="5776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Calibri" panose="020F0502020204030204" pitchFamily="34" charset="0"/>
              </a:defRPr>
            </a:lvl1pPr>
          </a:lstStyle>
          <a:p>
            <a:pPr>
              <a:defRPr/>
            </a:pPr>
            <a:endParaRPr lang="en-US" altLang="es-E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0BF9CE0A-72D0-4253-BC16-F96403153ECD}" type="datetimeFigureOut">
              <a:rPr lang="en-US" altLang="es-ES"/>
              <a:pPr>
                <a:defRPr/>
              </a:pPr>
              <a:t>6/1/2017</a:t>
            </a:fld>
            <a:endParaRPr lang="en-US" altLang="es-E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S" noProof="0"/>
              <a:t>Haga clic para modificar el estilo de texto del patrón</a:t>
            </a:r>
          </a:p>
          <a:p>
            <a:pPr lvl="1"/>
            <a:r>
              <a:rPr lang="en-US" altLang="es-ES" noProof="0"/>
              <a:t>Segundo nivel</a:t>
            </a:r>
          </a:p>
          <a:p>
            <a:pPr lvl="2"/>
            <a:r>
              <a:rPr lang="en-US" altLang="es-ES" noProof="0"/>
              <a:t>Tercer nivel</a:t>
            </a:r>
          </a:p>
          <a:p>
            <a:pPr lvl="3"/>
            <a:r>
              <a:rPr lang="en-US" altLang="es-ES" noProof="0"/>
              <a:t>Cuarto nivel</a:t>
            </a:r>
          </a:p>
          <a:p>
            <a:pPr lvl="4"/>
            <a:r>
              <a:rPr lang="en-US" altLang="es-ES" noProof="0"/>
              <a:t>Quinto nivel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Calibri" panose="020F0502020204030204" pitchFamily="34" charset="0"/>
              </a:defRPr>
            </a:lvl1pPr>
          </a:lstStyle>
          <a:p>
            <a:pPr>
              <a:defRPr/>
            </a:pPr>
            <a:endParaRPr lang="en-US" altLang="es-E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50210798-9BC1-4A09-82C6-796B91349CD2}"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ChangeArrowheads="1" noTextEdit="1"/>
          </p:cNvSpPr>
          <p:nvPr>
            <p:ph type="sldImg"/>
          </p:nvPr>
        </p:nvSpPr>
        <p:spPr>
          <a:ln/>
        </p:spPr>
      </p:sp>
      <p:sp>
        <p:nvSpPr>
          <p:cNvPr id="16387" name="Marcador de notas 2"/>
          <p:cNvSpPr>
            <a:spLocks noGrp="1" noChangeArrowheads="1"/>
          </p:cNvSpPr>
          <p:nvPr>
            <p:ph type="body" idx="1"/>
          </p:nvPr>
        </p:nvSpPr>
        <p:spPr>
          <a:noFill/>
        </p:spPr>
        <p:txBody>
          <a:bodyPr/>
          <a:lstStyle/>
          <a:p>
            <a:pPr eaLnBrk="1" hangingPunct="1"/>
            <a:endParaRPr lang="es-ES" altLang="es-ES"/>
          </a:p>
        </p:txBody>
      </p:sp>
      <p:sp>
        <p:nvSpPr>
          <p:cNvPr id="16388" name="Marcador de número de diapositiva 3"/>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06AF8C-593D-4772-8AE0-A9C0E5337B7B}" type="slidenum">
              <a:rPr lang="en-US" altLang="es-ES" smtClean="0">
                <a:cs typeface="Arial" panose="020B0604020202020204" pitchFamily="34" charset="0"/>
              </a:rPr>
              <a:pPr fontAlgn="base">
                <a:spcBef>
                  <a:spcPct val="0"/>
                </a:spcBef>
                <a:spcAft>
                  <a:spcPct val="0"/>
                </a:spcAft>
              </a:pPr>
              <a:t>2</a:t>
            </a:fld>
            <a:endParaRPr lang="en-US" altLang="es-E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fld id="{56D9D301-1FB5-451F-86C9-00FE02B24B26}" type="datetimeFigureOut">
              <a:rPr lang="es-MX"/>
              <a:pPr>
                <a:defRPr/>
              </a:pPr>
              <a:t>01/06/2017</a:t>
            </a:fld>
            <a:endParaRPr lang="es-MX" dirty="0"/>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00A52901-8299-43AE-B54C-1A8C5644D08C}" type="slidenum">
              <a:rPr lang="es-MX" altLang="es-ES"/>
              <a:pPr>
                <a:defRPr/>
              </a:pPr>
              <a:t>‹Nº›</a:t>
            </a:fld>
            <a:endParaRPr lang="es-MX" altLang="es-ES"/>
          </a:p>
        </p:txBody>
      </p:sp>
    </p:spTree>
    <p:extLst>
      <p:ext uri="{BB962C8B-B14F-4D97-AF65-F5344CB8AC3E}">
        <p14:creationId xmlns:p14="http://schemas.microsoft.com/office/powerpoint/2010/main" val="277767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B5F3686-1413-403B-9D8B-A0328153BF06}" type="datetimeFigureOut">
              <a:rPr lang="es-MX"/>
              <a:pPr>
                <a:defRPr/>
              </a:pPr>
              <a:t>01/06/2017</a:t>
            </a:fld>
            <a:endParaRPr lang="es-MX" dirty="0"/>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C5CCD701-0FAD-4B5D-8323-409EB1B990E2}" type="slidenum">
              <a:rPr lang="es-MX" altLang="es-ES"/>
              <a:pPr>
                <a:defRPr/>
              </a:pPr>
              <a:t>‹Nº›</a:t>
            </a:fld>
            <a:endParaRPr lang="es-MX" altLang="es-ES"/>
          </a:p>
        </p:txBody>
      </p:sp>
    </p:spTree>
    <p:extLst>
      <p:ext uri="{BB962C8B-B14F-4D97-AF65-F5344CB8AC3E}">
        <p14:creationId xmlns:p14="http://schemas.microsoft.com/office/powerpoint/2010/main" val="200062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3"/>
          <p:cNvSpPr>
            <a:spLocks noGrp="1"/>
          </p:cNvSpPr>
          <p:nvPr>
            <p:ph type="dt" sz="half" idx="10"/>
          </p:nvPr>
        </p:nvSpPr>
        <p:spPr/>
        <p:txBody>
          <a:bodyPr/>
          <a:lstStyle>
            <a:lvl1pPr>
              <a:defRPr/>
            </a:lvl1pPr>
          </a:lstStyle>
          <a:p>
            <a:pPr>
              <a:defRPr/>
            </a:pPr>
            <a:fld id="{8CD65D3E-955F-4653-A0B9-0DA28AD85592}" type="datetimeFigureOut">
              <a:rPr lang="es-MX"/>
              <a:pPr>
                <a:defRPr/>
              </a:pPr>
              <a:t>01/06/2017</a:t>
            </a:fld>
            <a:endParaRPr lang="es-MX" dirty="0"/>
          </a:p>
        </p:txBody>
      </p:sp>
      <p:sp>
        <p:nvSpPr>
          <p:cNvPr id="7" name="Footer Placeholder 4"/>
          <p:cNvSpPr>
            <a:spLocks noGrp="1"/>
          </p:cNvSpPr>
          <p:nvPr>
            <p:ph type="ftr" sz="quarter" idx="11"/>
          </p:nvPr>
        </p:nvSpPr>
        <p:spPr/>
        <p:txBody>
          <a:bodyPr/>
          <a:lstStyle>
            <a:lvl1pPr>
              <a:defRPr/>
            </a:lvl1pPr>
          </a:lstStyle>
          <a:p>
            <a:pPr>
              <a:defRPr/>
            </a:pPr>
            <a:endParaRPr lang="es-MX"/>
          </a:p>
        </p:txBody>
      </p:sp>
      <p:sp>
        <p:nvSpPr>
          <p:cNvPr id="8" name="Slide Number Placeholder 5"/>
          <p:cNvSpPr>
            <a:spLocks noGrp="1"/>
          </p:cNvSpPr>
          <p:nvPr>
            <p:ph type="sldNum" sz="quarter" idx="12"/>
          </p:nvPr>
        </p:nvSpPr>
        <p:spPr/>
        <p:txBody>
          <a:bodyPr/>
          <a:lstStyle>
            <a:lvl1pPr>
              <a:defRPr/>
            </a:lvl1pPr>
          </a:lstStyle>
          <a:p>
            <a:pPr>
              <a:defRPr/>
            </a:pPr>
            <a:fld id="{7EF3BF8F-6DEC-4B3D-B941-7963C7F508B5}" type="slidenum">
              <a:rPr lang="es-MX" altLang="es-ES"/>
              <a:pPr>
                <a:defRPr/>
              </a:pPr>
              <a:t>‹Nº›</a:t>
            </a:fld>
            <a:endParaRPr lang="es-MX" altLang="es-ES"/>
          </a:p>
        </p:txBody>
      </p:sp>
    </p:spTree>
    <p:extLst>
      <p:ext uri="{BB962C8B-B14F-4D97-AF65-F5344CB8AC3E}">
        <p14:creationId xmlns:p14="http://schemas.microsoft.com/office/powerpoint/2010/main" val="424044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CB4BE4E4-F6D3-495B-A002-68EB5D9387EF}" type="datetimeFigureOut">
              <a:rPr lang="es-MX"/>
              <a:pPr>
                <a:defRPr/>
              </a:pPr>
              <a:t>01/06/2017</a:t>
            </a:fld>
            <a:endParaRPr lang="es-MX" dirty="0"/>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71E7D3CE-9ABE-4B21-8BD7-62ADD5BA8D47}" type="slidenum">
              <a:rPr lang="es-MX" altLang="es-ES"/>
              <a:pPr>
                <a:defRPr/>
              </a:pPr>
              <a:t>‹Nº›</a:t>
            </a:fld>
            <a:endParaRPr lang="es-MX" altLang="es-ES"/>
          </a:p>
        </p:txBody>
      </p:sp>
    </p:spTree>
    <p:extLst>
      <p:ext uri="{BB962C8B-B14F-4D97-AF65-F5344CB8AC3E}">
        <p14:creationId xmlns:p14="http://schemas.microsoft.com/office/powerpoint/2010/main" val="393200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7" name="Date Placeholder 3"/>
          <p:cNvSpPr>
            <a:spLocks noGrp="1"/>
          </p:cNvSpPr>
          <p:nvPr>
            <p:ph type="dt" sz="half" idx="10"/>
          </p:nvPr>
        </p:nvSpPr>
        <p:spPr/>
        <p:txBody>
          <a:bodyPr/>
          <a:lstStyle>
            <a:lvl1pPr>
              <a:defRPr/>
            </a:lvl1pPr>
          </a:lstStyle>
          <a:p>
            <a:pPr>
              <a:defRPr/>
            </a:pPr>
            <a:fld id="{039EE18D-865E-4D23-AB96-5A3CBBFED606}" type="datetimeFigureOut">
              <a:rPr lang="es-MX"/>
              <a:pPr>
                <a:defRPr/>
              </a:pPr>
              <a:t>01/06/2017</a:t>
            </a:fld>
            <a:endParaRPr lang="es-MX" dirty="0"/>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E821C71A-8AAA-4887-B865-837D86E491F7}" type="slidenum">
              <a:rPr lang="es-MX" altLang="es-ES"/>
              <a:pPr>
                <a:defRPr/>
              </a:pPr>
              <a:t>‹Nº›</a:t>
            </a:fld>
            <a:endParaRPr lang="es-MX" altLang="es-ES"/>
          </a:p>
        </p:txBody>
      </p:sp>
    </p:spTree>
    <p:extLst>
      <p:ext uri="{BB962C8B-B14F-4D97-AF65-F5344CB8AC3E}">
        <p14:creationId xmlns:p14="http://schemas.microsoft.com/office/powerpoint/2010/main" val="363106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C6875A1F-6896-4685-8279-BC9688D1FEA8}" type="datetimeFigureOut">
              <a:rPr lang="es-MX"/>
              <a:pPr>
                <a:defRPr/>
              </a:pPr>
              <a:t>01/06/2017</a:t>
            </a:fld>
            <a:endParaRPr lang="es-MX" dirty="0"/>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A4BCEDF3-FC9F-4245-8F15-90F49C05F0DE}" type="slidenum">
              <a:rPr lang="es-MX" altLang="es-ES"/>
              <a:pPr>
                <a:defRPr/>
              </a:pPr>
              <a:t>‹Nº›</a:t>
            </a:fld>
            <a:endParaRPr lang="es-MX" altLang="es-ES"/>
          </a:p>
        </p:txBody>
      </p:sp>
    </p:spTree>
    <p:extLst>
      <p:ext uri="{BB962C8B-B14F-4D97-AF65-F5344CB8AC3E}">
        <p14:creationId xmlns:p14="http://schemas.microsoft.com/office/powerpoint/2010/main" val="273814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BA1B9A91-EB53-4266-BC16-BCC9AC6038A0}" type="datetimeFigureOut">
              <a:rPr lang="es-MX"/>
              <a:pPr>
                <a:defRPr/>
              </a:pPr>
              <a:t>01/06/2017</a:t>
            </a:fld>
            <a:endParaRPr lang="es-MX" dirty="0"/>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CDE50D3B-0F21-4A70-8BDA-E56CB9F42682}" type="slidenum">
              <a:rPr lang="es-MX" altLang="es-ES"/>
              <a:pPr>
                <a:defRPr/>
              </a:pPr>
              <a:t>‹Nº›</a:t>
            </a:fld>
            <a:endParaRPr lang="es-MX" altLang="es-ES"/>
          </a:p>
        </p:txBody>
      </p:sp>
    </p:spTree>
    <p:extLst>
      <p:ext uri="{BB962C8B-B14F-4D97-AF65-F5344CB8AC3E}">
        <p14:creationId xmlns:p14="http://schemas.microsoft.com/office/powerpoint/2010/main" val="149274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761BE1AE-DD79-4BC7-BAD9-4713EA415323}" type="datetimeFigureOut">
              <a:rPr lang="es-MX"/>
              <a:pPr>
                <a:defRPr/>
              </a:pPr>
              <a:t>01/06/2017</a:t>
            </a:fld>
            <a:endParaRPr lang="es-MX" dirty="0"/>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0E9F1400-3D09-4953-839A-6588BB617193}" type="slidenum">
              <a:rPr lang="es-MX" altLang="es-ES"/>
              <a:pPr>
                <a:defRPr/>
              </a:pPr>
              <a:t>‹Nº›</a:t>
            </a:fld>
            <a:endParaRPr lang="es-MX" altLang="es-ES"/>
          </a:p>
        </p:txBody>
      </p:sp>
    </p:spTree>
    <p:extLst>
      <p:ext uri="{BB962C8B-B14F-4D97-AF65-F5344CB8AC3E}">
        <p14:creationId xmlns:p14="http://schemas.microsoft.com/office/powerpoint/2010/main" val="338409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F5B0335F-BCC7-4F6A-A3F1-8DA6AA15B9BB}" type="datetimeFigureOut">
              <a:rPr lang="es-MX"/>
              <a:pPr>
                <a:defRPr/>
              </a:pPr>
              <a:t>01/06/2017</a:t>
            </a:fld>
            <a:endParaRPr lang="es-MX"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s-MX"/>
          </a:p>
        </p:txBody>
      </p:sp>
      <p:sp>
        <p:nvSpPr>
          <p:cNvPr id="6" name="Slide Number Placeholder 8"/>
          <p:cNvSpPr>
            <a:spLocks noGrp="1"/>
          </p:cNvSpPr>
          <p:nvPr>
            <p:ph type="sldNum" sz="quarter" idx="12"/>
          </p:nvPr>
        </p:nvSpPr>
        <p:spPr/>
        <p:txBody>
          <a:bodyPr/>
          <a:lstStyle>
            <a:lvl1pPr>
              <a:defRPr/>
            </a:lvl1pPr>
          </a:lstStyle>
          <a:p>
            <a:pPr>
              <a:defRPr/>
            </a:pPr>
            <a:fld id="{A1F3651C-711C-4D75-9DD8-E875222EF674}" type="slidenum">
              <a:rPr lang="es-MX" altLang="es-ES"/>
              <a:pPr>
                <a:defRPr/>
              </a:pPr>
              <a:t>‹Nº›</a:t>
            </a:fld>
            <a:endParaRPr lang="es-MX" altLang="es-ES"/>
          </a:p>
        </p:txBody>
      </p:sp>
    </p:spTree>
    <p:extLst>
      <p:ext uri="{BB962C8B-B14F-4D97-AF65-F5344CB8AC3E}">
        <p14:creationId xmlns:p14="http://schemas.microsoft.com/office/powerpoint/2010/main" val="303267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fld id="{92D735EC-6E8C-4F64-98EA-33D9DDE7B3E6}" type="datetimeFigureOut">
              <a:rPr lang="es-MX"/>
              <a:pPr>
                <a:defRPr/>
              </a:pPr>
              <a:t>01/06/2017</a:t>
            </a:fld>
            <a:endParaRPr lang="es-MX" dirty="0"/>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s-MX"/>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765F735F-1B9E-4777-BCC1-0168A30CAA2A}" type="slidenum">
              <a:rPr lang="es-MX" altLang="es-ES"/>
              <a:pPr>
                <a:defRPr/>
              </a:pPr>
              <a:t>‹Nº›</a:t>
            </a:fld>
            <a:endParaRPr lang="es-MX" altLang="es-ES"/>
          </a:p>
        </p:txBody>
      </p:sp>
    </p:spTree>
    <p:extLst>
      <p:ext uri="{BB962C8B-B14F-4D97-AF65-F5344CB8AC3E}">
        <p14:creationId xmlns:p14="http://schemas.microsoft.com/office/powerpoint/2010/main" val="78198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lvl1pPr>
              <a:defRPr/>
            </a:lvl1pPr>
          </a:lstStyle>
          <a:p>
            <a:pPr>
              <a:defRPr/>
            </a:pPr>
            <a:fld id="{2CD90E6F-30FB-4158-A5D1-0A0CF9B1A820}" type="datetimeFigureOut">
              <a:rPr lang="es-MX"/>
              <a:pPr>
                <a:defRPr/>
              </a:pPr>
              <a:t>01/06/2017</a:t>
            </a:fld>
            <a:endParaRPr lang="es-MX" dirty="0"/>
          </a:p>
        </p:txBody>
      </p:sp>
      <p:sp>
        <p:nvSpPr>
          <p:cNvPr id="8" name="Footer Placeholder 5"/>
          <p:cNvSpPr>
            <a:spLocks noGrp="1"/>
          </p:cNvSpPr>
          <p:nvPr>
            <p:ph type="ftr" sz="quarter" idx="11"/>
          </p:nvPr>
        </p:nvSpPr>
        <p:spPr/>
        <p:txBody>
          <a:bodyPr/>
          <a:lstStyle>
            <a:lvl1pPr>
              <a:defRPr/>
            </a:lvl1pPr>
          </a:lstStyle>
          <a:p>
            <a:pPr>
              <a:defRPr/>
            </a:pPr>
            <a:endParaRPr lang="es-MX"/>
          </a:p>
        </p:txBody>
      </p:sp>
      <p:sp>
        <p:nvSpPr>
          <p:cNvPr id="9" name="Slide Number Placeholder 6"/>
          <p:cNvSpPr>
            <a:spLocks noGrp="1"/>
          </p:cNvSpPr>
          <p:nvPr>
            <p:ph type="sldNum" sz="quarter" idx="12"/>
          </p:nvPr>
        </p:nvSpPr>
        <p:spPr/>
        <p:txBody>
          <a:bodyPr/>
          <a:lstStyle>
            <a:lvl1pPr>
              <a:defRPr/>
            </a:lvl1pPr>
          </a:lstStyle>
          <a:p>
            <a:pPr>
              <a:defRPr/>
            </a:pPr>
            <a:fld id="{47FD4CC7-9FA0-47D6-8C7B-BFD254020465}" type="slidenum">
              <a:rPr lang="es-MX" altLang="es-ES"/>
              <a:pPr>
                <a:defRPr/>
              </a:pPr>
              <a:t>‹Nº›</a:t>
            </a:fld>
            <a:endParaRPr lang="es-MX" altLang="es-ES"/>
          </a:p>
        </p:txBody>
      </p:sp>
    </p:spTree>
    <p:extLst>
      <p:ext uri="{BB962C8B-B14F-4D97-AF65-F5344CB8AC3E}">
        <p14:creationId xmlns:p14="http://schemas.microsoft.com/office/powerpoint/2010/main" val="333690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s-ES" altLang="es-ES"/>
              <a:t>Editar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CCD1FE60-34CB-4951-BD4F-4D60260408BE}" type="datetimeFigureOut">
              <a:rPr lang="es-MX"/>
              <a:pPr>
                <a:defRPr/>
              </a:pPr>
              <a:t>01/06/2017</a:t>
            </a:fld>
            <a:endParaRPr lang="es-MX" dirty="0"/>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s-MX"/>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85E0ED0C-88B6-41D2-B170-B6C5DABBF7CA}" type="slidenum">
              <a:rPr lang="es-MX" altLang="es-ES"/>
              <a:pPr>
                <a:defRPr/>
              </a:pPr>
              <a:t>‹Nº›</a:t>
            </a:fld>
            <a:endParaRPr lang="es-MX" altLang="es-E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jpeg"/><Relationship Id="rId7" Type="http://schemas.openxmlformats.org/officeDocument/2006/relationships/diagramColors" Target="../diagrams/colors4.xml"/><Relationship Id="rId2" Type="http://schemas.openxmlformats.org/officeDocument/2006/relationships/hyperlink" Target="http://indisaonline.8m.com/anteriores/images/52-1.jpg" TargetMode="Externa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uadroTexto 4"/>
          <p:cNvSpPr txBox="1">
            <a:spLocks noChangeArrowheads="1"/>
          </p:cNvSpPr>
          <p:nvPr/>
        </p:nvSpPr>
        <p:spPr bwMode="auto">
          <a:xfrm>
            <a:off x="3348038" y="2781300"/>
            <a:ext cx="46085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5400"/>
              <a:t>CAPÍTULO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1 Título"/>
          <p:cNvSpPr>
            <a:spLocks noGrp="1"/>
          </p:cNvSpPr>
          <p:nvPr>
            <p:ph type="title" idx="4294967295"/>
          </p:nvPr>
        </p:nvSpPr>
        <p:spPr>
          <a:xfrm>
            <a:off x="2627313" y="1093788"/>
            <a:ext cx="4954587" cy="534987"/>
          </a:xfrm>
        </p:spPr>
        <p:txBody>
          <a:bodyPr/>
          <a:lstStyle/>
          <a:p>
            <a:pPr eaLnBrk="1" fontAlgn="auto" hangingPunct="1">
              <a:spcAft>
                <a:spcPts val="0"/>
              </a:spcAft>
              <a:defRPr/>
            </a:pPr>
            <a:r>
              <a:rPr lang="es-MX" altLang="es-ES" sz="3200" b="1" dirty="0">
                <a:solidFill>
                  <a:schemeClr val="tx1">
                    <a:lumMod val="75000"/>
                    <a:lumOff val="25000"/>
                  </a:schemeClr>
                </a:solidFill>
              </a:rPr>
              <a:t>PROCESO CONTINUO</a:t>
            </a:r>
          </a:p>
        </p:txBody>
      </p:sp>
      <p:sp>
        <p:nvSpPr>
          <p:cNvPr id="24579" name="2 Marcador de contenido"/>
          <p:cNvSpPr>
            <a:spLocks noGrp="1"/>
          </p:cNvSpPr>
          <p:nvPr>
            <p:ph idx="4294967295"/>
          </p:nvPr>
        </p:nvSpPr>
        <p:spPr>
          <a:xfrm>
            <a:off x="611188" y="1844675"/>
            <a:ext cx="8229600" cy="1081088"/>
          </a:xfrm>
        </p:spPr>
        <p:txBody>
          <a:bodyPr/>
          <a:lstStyle/>
          <a:p>
            <a:pPr algn="just" eaLnBrk="1" hangingPunct="1">
              <a:buFont typeface="Arial" panose="020B0604020202020204" pitchFamily="34" charset="0"/>
              <a:buNone/>
            </a:pPr>
            <a:r>
              <a:rPr lang="es-MX" altLang="es-ES"/>
              <a:t>	Trabaja los 365 días del año, en este tipo de industrial es imposible para la producción ya que esto traería como consecuencia altos costos, daños en los equipos y pérdidas de materiales</a:t>
            </a:r>
          </a:p>
        </p:txBody>
      </p:sp>
      <p:pic>
        <p:nvPicPr>
          <p:cNvPr id="11268" name="Picture 5" descr="http://www.mabeton.com/archivos_web/image078.jpg"/>
          <p:cNvPicPr>
            <a:picLocks noChangeAspect="1" noChangeArrowheads="1"/>
          </p:cNvPicPr>
          <p:nvPr/>
        </p:nvPicPr>
        <p:blipFill>
          <a:blip r:embed="rId2"/>
          <a:srcRect/>
          <a:stretch>
            <a:fillRect/>
          </a:stretch>
        </p:blipFill>
        <p:spPr bwMode="auto">
          <a:xfrm>
            <a:off x="3059832" y="3419358"/>
            <a:ext cx="3083804" cy="231483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http://4.bp.blogspot.com/_k-HvRzCkgI8/R1zHnBRtMKI/AAAAAAAAAKA/fHBYBy0hrx4/s320/Barco_blog_Mundialtransportlogis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3500438"/>
            <a:ext cx="2663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1 Título"/>
          <p:cNvSpPr>
            <a:spLocks noGrp="1"/>
          </p:cNvSpPr>
          <p:nvPr>
            <p:ph type="title" idx="4294967295"/>
          </p:nvPr>
        </p:nvSpPr>
        <p:spPr>
          <a:xfrm>
            <a:off x="914400" y="1196975"/>
            <a:ext cx="8229600" cy="638175"/>
          </a:xfrm>
        </p:spPr>
        <p:txBody>
          <a:bodyPr/>
          <a:lstStyle/>
          <a:p>
            <a:pPr eaLnBrk="1" fontAlgn="auto" hangingPunct="1">
              <a:spcAft>
                <a:spcPts val="0"/>
              </a:spcAft>
              <a:defRPr/>
            </a:pPr>
            <a:r>
              <a:rPr lang="es-MX" altLang="es-ES" sz="3600" b="1" dirty="0">
                <a:solidFill>
                  <a:schemeClr val="tx1">
                    <a:lumMod val="75000"/>
                    <a:lumOff val="25000"/>
                  </a:schemeClr>
                </a:solidFill>
              </a:rPr>
              <a:t>PROCESO INTERMITENTE</a:t>
            </a:r>
          </a:p>
        </p:txBody>
      </p:sp>
      <p:sp>
        <p:nvSpPr>
          <p:cNvPr id="25604" name="2 Marcador de contenido"/>
          <p:cNvSpPr>
            <a:spLocks noGrp="1"/>
          </p:cNvSpPr>
          <p:nvPr>
            <p:ph idx="4294967295"/>
          </p:nvPr>
        </p:nvSpPr>
        <p:spPr>
          <a:xfrm>
            <a:off x="788988" y="1989138"/>
            <a:ext cx="4329112" cy="1973262"/>
          </a:xfrm>
        </p:spPr>
        <p:txBody>
          <a:bodyPr/>
          <a:lstStyle/>
          <a:p>
            <a:pPr algn="just" eaLnBrk="1" hangingPunct="1">
              <a:buFont typeface="Arial" panose="020B0604020202020204" pitchFamily="34" charset="0"/>
              <a:buNone/>
            </a:pPr>
            <a:r>
              <a:rPr lang="es-MX" altLang="es-ES"/>
              <a:t>	</a:t>
            </a:r>
            <a:r>
              <a:rPr lang="es-MX" altLang="es-ES" sz="2400"/>
              <a:t>La producción de los artículos se lleva a cabo cuando los clientes los solicitan, ya que no hay producción masiva de éstos.</a:t>
            </a:r>
          </a:p>
        </p:txBody>
      </p:sp>
      <p:pic>
        <p:nvPicPr>
          <p:cNvPr id="45060" name="Picture 4" descr="http://www.dondeviajar.es/files/media/avion.jpg"/>
          <p:cNvPicPr>
            <a:picLocks noChangeAspect="1" noChangeArrowheads="1"/>
          </p:cNvPicPr>
          <p:nvPr/>
        </p:nvPicPr>
        <p:blipFill>
          <a:blip r:embed="rId3"/>
          <a:srcRect/>
          <a:stretch>
            <a:fillRect/>
          </a:stretch>
        </p:blipFill>
        <p:spPr bwMode="auto">
          <a:xfrm>
            <a:off x="5652120" y="2221419"/>
            <a:ext cx="2662071" cy="17406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http://www.deere.com/es_MX/ag/images/series/tractores/tractor9520_series.jpg"/>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5219700" y="2060575"/>
            <a:ext cx="24542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1 Título"/>
          <p:cNvSpPr>
            <a:spLocks noGrp="1"/>
          </p:cNvSpPr>
          <p:nvPr>
            <p:ph type="title" idx="4294967295"/>
          </p:nvPr>
        </p:nvSpPr>
        <p:spPr>
          <a:xfrm>
            <a:off x="914400" y="692150"/>
            <a:ext cx="8229600" cy="1143000"/>
          </a:xfrm>
        </p:spPr>
        <p:txBody>
          <a:bodyPr/>
          <a:lstStyle/>
          <a:p>
            <a:pPr eaLnBrk="1" fontAlgn="auto" hangingPunct="1">
              <a:spcAft>
                <a:spcPts val="0"/>
              </a:spcAft>
              <a:defRPr/>
            </a:pPr>
            <a:r>
              <a:rPr lang="es-MX" altLang="es-ES" sz="3600" b="1" dirty="0">
                <a:solidFill>
                  <a:schemeClr val="tx1">
                    <a:lumMod val="75000"/>
                    <a:lumOff val="25000"/>
                  </a:schemeClr>
                </a:solidFill>
              </a:rPr>
              <a:t>PROCESO REPETITIVO</a:t>
            </a:r>
          </a:p>
        </p:txBody>
      </p:sp>
      <p:sp>
        <p:nvSpPr>
          <p:cNvPr id="26628" name="2 Marcador de contenido"/>
          <p:cNvSpPr>
            <a:spLocks noGrp="1"/>
          </p:cNvSpPr>
          <p:nvPr>
            <p:ph idx="4294967295"/>
          </p:nvPr>
        </p:nvSpPr>
        <p:spPr>
          <a:xfrm>
            <a:off x="911225" y="1989138"/>
            <a:ext cx="3887788" cy="3313112"/>
          </a:xfrm>
        </p:spPr>
        <p:txBody>
          <a:bodyPr/>
          <a:lstStyle/>
          <a:p>
            <a:pPr algn="just" eaLnBrk="1" hangingPunct="1">
              <a:buFont typeface="Arial" panose="020B0604020202020204" pitchFamily="34" charset="0"/>
              <a:buNone/>
            </a:pPr>
            <a:r>
              <a:rPr lang="es-MX" altLang="es-ES" sz="2400"/>
              <a:t>	Fabrica los productos en lotes de producción a través de una gran cantidad de operaciones, que pueden ser efectuadas en diferentes áreas.</a:t>
            </a:r>
          </a:p>
        </p:txBody>
      </p:sp>
      <p:pic>
        <p:nvPicPr>
          <p:cNvPr id="44036" name="Picture 4" descr="http://tpv.microalcarria.com/global/php/imagen.php?camino=/uknaaxyhr/&amp;nombre=drtfbtzx/RMG239.gvb"/>
          <p:cNvPicPr>
            <a:picLocks noChangeAspect="1" noChangeArrowheads="1"/>
          </p:cNvPicPr>
          <p:nvPr/>
        </p:nvPicPr>
        <p:blipFill>
          <a:blip r:embed="rId3"/>
          <a:srcRect/>
          <a:stretch>
            <a:fillRect/>
          </a:stretch>
        </p:blipFill>
        <p:spPr bwMode="auto">
          <a:xfrm>
            <a:off x="3563888" y="3724400"/>
            <a:ext cx="1978871" cy="20328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1 Título"/>
          <p:cNvSpPr>
            <a:spLocks noGrp="1"/>
          </p:cNvSpPr>
          <p:nvPr>
            <p:ph type="title" idx="4294967295"/>
          </p:nvPr>
        </p:nvSpPr>
        <p:spPr>
          <a:xfrm>
            <a:off x="0" y="981075"/>
            <a:ext cx="8572500" cy="1296988"/>
          </a:xfrm>
        </p:spPr>
        <p:txBody>
          <a:bodyPr/>
          <a:lstStyle/>
          <a:p>
            <a:pPr eaLnBrk="1" fontAlgn="auto" hangingPunct="1">
              <a:spcAft>
                <a:spcPts val="0"/>
              </a:spcAft>
              <a:defRPr/>
            </a:pPr>
            <a:r>
              <a:rPr lang="es-ES" altLang="es-ES" sz="4000">
                <a:solidFill>
                  <a:schemeClr val="tx1">
                    <a:lumMod val="75000"/>
                    <a:lumOff val="25000"/>
                  </a:schemeClr>
                </a:solidFill>
              </a:rPr>
              <a:t>    </a:t>
            </a:r>
            <a:r>
              <a:rPr lang="es-ES" altLang="es-ES" sz="4000" b="1">
                <a:solidFill>
                  <a:schemeClr val="tx1">
                    <a:lumMod val="75000"/>
                    <a:lumOff val="25000"/>
                  </a:schemeClr>
                </a:solidFill>
              </a:rPr>
              <a:t>TIPOS DE FABRICACIÓN </a:t>
            </a:r>
            <a:br>
              <a:rPr lang="es-ES" altLang="es-ES" sz="4000" b="1">
                <a:solidFill>
                  <a:schemeClr val="tx1">
                    <a:lumMod val="75000"/>
                    <a:lumOff val="25000"/>
                  </a:schemeClr>
                </a:solidFill>
              </a:rPr>
            </a:br>
            <a:r>
              <a:rPr lang="es-ES" altLang="es-ES" sz="4000" b="1">
                <a:solidFill>
                  <a:schemeClr val="tx1">
                    <a:lumMod val="75000"/>
                    <a:lumOff val="25000"/>
                  </a:schemeClr>
                </a:solidFill>
              </a:rPr>
              <a:t>     (PROCESO INTERMITENTE)</a:t>
            </a:r>
          </a:p>
        </p:txBody>
      </p:sp>
      <p:sp>
        <p:nvSpPr>
          <p:cNvPr id="16387" name="2 Marcador de contenido"/>
          <p:cNvSpPr>
            <a:spLocks noGrp="1"/>
          </p:cNvSpPr>
          <p:nvPr>
            <p:ph sz="half" idx="4294967295"/>
          </p:nvPr>
        </p:nvSpPr>
        <p:spPr>
          <a:xfrm>
            <a:off x="755650" y="2657475"/>
            <a:ext cx="3744913" cy="2652713"/>
          </a:xfrm>
        </p:spPr>
        <p:txBody>
          <a:bodyPr rtlCol="0">
            <a:normAutofit lnSpcReduction="10000"/>
          </a:bodyPr>
          <a:lstStyle/>
          <a:p>
            <a:pPr marL="91440" indent="-91440" eaLnBrk="1" fontAlgn="auto" hangingPunct="1">
              <a:defRPr/>
            </a:pPr>
            <a:r>
              <a:rPr lang="es-ES" altLang="es-ES" sz="2400" dirty="0">
                <a:solidFill>
                  <a:schemeClr val="tx1">
                    <a:lumMod val="75000"/>
                    <a:lumOff val="25000"/>
                  </a:schemeClr>
                </a:solidFill>
              </a:rPr>
              <a:t>Elevadores para edificios</a:t>
            </a:r>
          </a:p>
          <a:p>
            <a:pPr marL="91440" indent="-91440" eaLnBrk="1" fontAlgn="auto" hangingPunct="1">
              <a:defRPr/>
            </a:pPr>
            <a:r>
              <a:rPr lang="es-ES" altLang="es-ES" sz="2400" dirty="0">
                <a:solidFill>
                  <a:schemeClr val="tx1">
                    <a:lumMod val="75000"/>
                    <a:lumOff val="25000"/>
                  </a:schemeClr>
                </a:solidFill>
              </a:rPr>
              <a:t>Barcos</a:t>
            </a:r>
          </a:p>
          <a:p>
            <a:pPr marL="91440" indent="-91440" eaLnBrk="1" fontAlgn="auto" hangingPunct="1">
              <a:defRPr/>
            </a:pPr>
            <a:r>
              <a:rPr lang="es-ES" altLang="es-ES" sz="2400" dirty="0">
                <a:solidFill>
                  <a:schemeClr val="tx1">
                    <a:lumMod val="75000"/>
                    <a:lumOff val="25000"/>
                  </a:schemeClr>
                </a:solidFill>
              </a:rPr>
              <a:t>Turbinas para generar energía eléctrica</a:t>
            </a:r>
          </a:p>
          <a:p>
            <a:pPr marL="91440" indent="-91440" eaLnBrk="1" fontAlgn="auto" hangingPunct="1">
              <a:defRPr/>
            </a:pPr>
            <a:r>
              <a:rPr lang="es-ES" altLang="es-ES" sz="2400" dirty="0">
                <a:solidFill>
                  <a:schemeClr val="tx1">
                    <a:lumMod val="75000"/>
                    <a:lumOff val="25000"/>
                  </a:schemeClr>
                </a:solidFill>
              </a:rPr>
              <a:t>Hornos</a:t>
            </a:r>
          </a:p>
          <a:p>
            <a:pPr marL="91440" indent="-91440" eaLnBrk="1" fontAlgn="auto" hangingPunct="1">
              <a:defRPr/>
            </a:pPr>
            <a:r>
              <a:rPr lang="es-ES" altLang="es-ES" sz="2400" dirty="0">
                <a:solidFill>
                  <a:schemeClr val="tx1">
                    <a:lumMod val="75000"/>
                    <a:lumOff val="25000"/>
                  </a:schemeClr>
                </a:solidFill>
              </a:rPr>
              <a:t>Otros componentes</a:t>
            </a:r>
          </a:p>
        </p:txBody>
      </p:sp>
      <p:pic>
        <p:nvPicPr>
          <p:cNvPr id="27652" name="Picture 4" descr="http://paginasamarillas.com.pe/dbimages/859158/859158_78482_ZOOM_PRODUC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636838"/>
            <a:ext cx="42846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www.ujaen.es/investiga/solar/07cursosolar/home_main_frame/01_introduccion/images/refineria.jpg"/>
          <p:cNvPicPr>
            <a:picLocks noChangeAspect="1" noChangeArrowheads="1"/>
          </p:cNvPicPr>
          <p:nvPr/>
        </p:nvPicPr>
        <p:blipFill>
          <a:blip r:embed="rId2"/>
          <a:srcRect/>
          <a:stretch>
            <a:fillRect/>
          </a:stretch>
        </p:blipFill>
        <p:spPr bwMode="auto">
          <a:xfrm>
            <a:off x="4644008" y="2564904"/>
            <a:ext cx="3240695" cy="2140208"/>
          </a:xfrm>
          <a:prstGeom prst="rect">
            <a:avLst/>
          </a:prstGeom>
          <a:solidFill>
            <a:srgbClr val="FFFFFF">
              <a:shade val="85000"/>
            </a:srgbClr>
          </a:solidFill>
          <a:ln w="190500" cap="rnd">
            <a:solidFill>
              <a:schemeClr val="tx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7411" name="1 Título"/>
          <p:cNvSpPr>
            <a:spLocks noGrp="1"/>
          </p:cNvSpPr>
          <p:nvPr>
            <p:ph type="title" idx="4294967295"/>
          </p:nvPr>
        </p:nvSpPr>
        <p:spPr>
          <a:xfrm>
            <a:off x="714375" y="765175"/>
            <a:ext cx="8429625" cy="1439863"/>
          </a:xfrm>
        </p:spPr>
        <p:txBody>
          <a:bodyPr/>
          <a:lstStyle/>
          <a:p>
            <a:pPr eaLnBrk="1" fontAlgn="auto" hangingPunct="1">
              <a:spcAft>
                <a:spcPts val="0"/>
              </a:spcAft>
              <a:defRPr/>
            </a:pPr>
            <a:r>
              <a:rPr lang="es-ES" altLang="es-ES" sz="3500" b="1">
                <a:solidFill>
                  <a:schemeClr val="tx1">
                    <a:lumMod val="75000"/>
                    <a:lumOff val="25000"/>
                  </a:schemeClr>
                </a:solidFill>
              </a:rPr>
              <a:t>TIPOS DE OPERACIONES (PROCESO CONTINUO, INTERMITENTE O REPETITIVO)</a:t>
            </a:r>
          </a:p>
        </p:txBody>
      </p:sp>
      <p:graphicFrame>
        <p:nvGraphicFramePr>
          <p:cNvPr id="5" name="4 Diagrama"/>
          <p:cNvGraphicFramePr/>
          <p:nvPr/>
        </p:nvGraphicFramePr>
        <p:xfrm>
          <a:off x="899592" y="2564904"/>
          <a:ext cx="5904655"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1 Título"/>
          <p:cNvSpPr>
            <a:spLocks noGrp="1"/>
          </p:cNvSpPr>
          <p:nvPr>
            <p:ph type="title" idx="4294967295"/>
          </p:nvPr>
        </p:nvSpPr>
        <p:spPr>
          <a:xfrm>
            <a:off x="539750" y="1222375"/>
            <a:ext cx="8429625" cy="792163"/>
          </a:xfrm>
        </p:spPr>
        <p:txBody>
          <a:bodyPr/>
          <a:lstStyle/>
          <a:p>
            <a:pPr eaLnBrk="1" fontAlgn="auto" hangingPunct="1">
              <a:spcAft>
                <a:spcPts val="0"/>
              </a:spcAft>
              <a:defRPr/>
            </a:pPr>
            <a:r>
              <a:rPr lang="es-ES" altLang="es-ES" sz="2400" b="1" dirty="0">
                <a:solidFill>
                  <a:schemeClr val="tx1">
                    <a:lumMod val="75000"/>
                    <a:lumOff val="25000"/>
                  </a:schemeClr>
                </a:solidFill>
              </a:rPr>
              <a:t>TIPOS DE OPERACIONES (PROCESO CONTINUO, INTERMITENTE O REPETITIVO)</a:t>
            </a:r>
          </a:p>
        </p:txBody>
      </p:sp>
      <p:graphicFrame>
        <p:nvGraphicFramePr>
          <p:cNvPr id="5" name="4 Diagrama"/>
          <p:cNvGraphicFramePr/>
          <p:nvPr/>
        </p:nvGraphicFramePr>
        <p:xfrm>
          <a:off x="467544" y="2564904"/>
          <a:ext cx="6258754" cy="3105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p:cNvPicPr>
            <a:picLocks noChangeAspect="1" noChangeArrowheads="1"/>
          </p:cNvPicPr>
          <p:nvPr/>
        </p:nvPicPr>
        <p:blipFill>
          <a:blip r:embed="rId7"/>
          <a:srcRect/>
          <a:stretch>
            <a:fillRect/>
          </a:stretch>
        </p:blipFill>
        <p:spPr bwMode="auto">
          <a:xfrm>
            <a:off x="4932040" y="2254909"/>
            <a:ext cx="2902215" cy="282507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www.eltresordeldesert.net/shop/d/1453-12/ceramica-floreros-3-estuco-d.jpg"/>
          <p:cNvPicPr>
            <a:picLocks noChangeAspect="1" noChangeArrowheads="1"/>
          </p:cNvPicPr>
          <p:nvPr/>
        </p:nvPicPr>
        <p:blipFill>
          <a:blip r:embed="rId2"/>
          <a:srcRect/>
          <a:stretch>
            <a:fillRect/>
          </a:stretch>
        </p:blipFill>
        <p:spPr bwMode="auto">
          <a:xfrm>
            <a:off x="4929187" y="2348880"/>
            <a:ext cx="2373453" cy="2609982"/>
          </a:xfrm>
          <a:prstGeom prst="rect">
            <a:avLst/>
          </a:prstGeom>
          <a:ln>
            <a:noFill/>
          </a:ln>
          <a:effectLst>
            <a:softEdge rad="112500"/>
          </a:effectLst>
        </p:spPr>
      </p:pic>
      <p:sp>
        <p:nvSpPr>
          <p:cNvPr id="19459" name="1 Título"/>
          <p:cNvSpPr>
            <a:spLocks noGrp="1"/>
          </p:cNvSpPr>
          <p:nvPr>
            <p:ph type="title" idx="4294967295"/>
          </p:nvPr>
        </p:nvSpPr>
        <p:spPr>
          <a:xfrm>
            <a:off x="714375" y="765175"/>
            <a:ext cx="8429625" cy="1439863"/>
          </a:xfrm>
        </p:spPr>
        <p:txBody>
          <a:bodyPr/>
          <a:lstStyle/>
          <a:p>
            <a:pPr eaLnBrk="1" fontAlgn="auto" hangingPunct="1">
              <a:spcAft>
                <a:spcPts val="0"/>
              </a:spcAft>
              <a:defRPr/>
            </a:pPr>
            <a:r>
              <a:rPr lang="es-ES" altLang="es-ES" sz="3500" b="1">
                <a:solidFill>
                  <a:schemeClr val="tx1">
                    <a:lumMod val="75000"/>
                    <a:lumOff val="25000"/>
                  </a:schemeClr>
                </a:solidFill>
              </a:rPr>
              <a:t>TIPOS DE OPERACIONES (PROCESO CONTINUO, INTERMITENTE O REPETITIVO)</a:t>
            </a:r>
          </a:p>
        </p:txBody>
      </p:sp>
      <p:graphicFrame>
        <p:nvGraphicFramePr>
          <p:cNvPr id="5" name="4 Diagrama"/>
          <p:cNvGraphicFramePr/>
          <p:nvPr/>
        </p:nvGraphicFramePr>
        <p:xfrm>
          <a:off x="866866" y="2564904"/>
          <a:ext cx="4343667" cy="262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Ver imagen en tamaño completo">
            <a:hlinkClick r:id="rId2"/>
          </p:cNvPr>
          <p:cNvPicPr>
            <a:picLocks noChangeAspect="1" noChangeArrowheads="1"/>
          </p:cNvPicPr>
          <p:nvPr/>
        </p:nvPicPr>
        <p:blipFill>
          <a:blip r:embed="rId3"/>
          <a:srcRect/>
          <a:stretch>
            <a:fillRect/>
          </a:stretch>
        </p:blipFill>
        <p:spPr bwMode="auto">
          <a:xfrm>
            <a:off x="850872" y="2447917"/>
            <a:ext cx="2714643" cy="31652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483" name="1 Título"/>
          <p:cNvSpPr>
            <a:spLocks noGrp="1"/>
          </p:cNvSpPr>
          <p:nvPr>
            <p:ph type="title" idx="4294967295"/>
          </p:nvPr>
        </p:nvSpPr>
        <p:spPr>
          <a:xfrm>
            <a:off x="714375" y="765175"/>
            <a:ext cx="8429625" cy="1439863"/>
          </a:xfrm>
        </p:spPr>
        <p:txBody>
          <a:bodyPr/>
          <a:lstStyle/>
          <a:p>
            <a:pPr eaLnBrk="1" fontAlgn="auto" hangingPunct="1">
              <a:spcAft>
                <a:spcPts val="0"/>
              </a:spcAft>
              <a:defRPr/>
            </a:pPr>
            <a:r>
              <a:rPr lang="es-ES" altLang="es-ES" sz="3500" b="1">
                <a:solidFill>
                  <a:schemeClr val="tx1">
                    <a:lumMod val="75000"/>
                    <a:lumOff val="25000"/>
                  </a:schemeClr>
                </a:solidFill>
              </a:rPr>
              <a:t>TIPOS DE OPERACIONES (PROCESO CONTINUO, INTERMITENTE O REPETITIVO)</a:t>
            </a:r>
          </a:p>
        </p:txBody>
      </p:sp>
      <p:graphicFrame>
        <p:nvGraphicFramePr>
          <p:cNvPr id="5" name="4 Diagrama"/>
          <p:cNvGraphicFramePr/>
          <p:nvPr/>
        </p:nvGraphicFramePr>
        <p:xfrm>
          <a:off x="1979712" y="2708920"/>
          <a:ext cx="5899783" cy="3283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http://neumaticosyllantasdelpacifico.cl/wp-content/uploads/2008/03/llantas-automovil.jpg"/>
          <p:cNvPicPr>
            <a:picLocks noChangeAspect="1" noChangeArrowheads="1"/>
          </p:cNvPicPr>
          <p:nvPr/>
        </p:nvPicPr>
        <p:blipFill>
          <a:blip r:embed="rId2"/>
          <a:srcRect/>
          <a:stretch>
            <a:fillRect/>
          </a:stretch>
        </p:blipFill>
        <p:spPr bwMode="auto">
          <a:xfrm>
            <a:off x="787371" y="2246303"/>
            <a:ext cx="2000264" cy="3009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507" name="1 Título"/>
          <p:cNvSpPr>
            <a:spLocks noGrp="1"/>
          </p:cNvSpPr>
          <p:nvPr>
            <p:ph type="title" idx="4294967295"/>
          </p:nvPr>
        </p:nvSpPr>
        <p:spPr>
          <a:xfrm>
            <a:off x="714375" y="692150"/>
            <a:ext cx="8429625" cy="1439863"/>
          </a:xfrm>
        </p:spPr>
        <p:txBody>
          <a:bodyPr/>
          <a:lstStyle/>
          <a:p>
            <a:pPr eaLnBrk="1" fontAlgn="auto" hangingPunct="1">
              <a:spcAft>
                <a:spcPts val="0"/>
              </a:spcAft>
              <a:defRPr/>
            </a:pPr>
            <a:r>
              <a:rPr lang="es-ES" altLang="es-ES" sz="3500" b="1">
                <a:solidFill>
                  <a:schemeClr val="tx1">
                    <a:lumMod val="75000"/>
                    <a:lumOff val="25000"/>
                  </a:schemeClr>
                </a:solidFill>
              </a:rPr>
              <a:t>TIPOS DE OPERACIONES (PROCESO CONTINUO, INTERMITENTE O REPETITIVO)</a:t>
            </a:r>
          </a:p>
        </p:txBody>
      </p:sp>
      <p:graphicFrame>
        <p:nvGraphicFramePr>
          <p:cNvPr id="5" name="4 Diagrama"/>
          <p:cNvGraphicFramePr/>
          <p:nvPr/>
        </p:nvGraphicFramePr>
        <p:xfrm>
          <a:off x="1331640" y="2238266"/>
          <a:ext cx="6620891" cy="3581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214313" y="2571750"/>
            <a:ext cx="2357437" cy="1570038"/>
          </a:xfrm>
          <a:prstGeom prst="rect">
            <a:avLst/>
          </a:prstGeom>
          <a:effectLst>
            <a:innerShdw blurRad="63500" dist="50800" dir="8100000">
              <a:prstClr val="black">
                <a:alpha val="50000"/>
              </a:prstClr>
            </a:innerShdw>
          </a:effectLst>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s-E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Tipos de procesos de manufactura </a:t>
            </a:r>
          </a:p>
        </p:txBody>
      </p:sp>
      <p:sp>
        <p:nvSpPr>
          <p:cNvPr id="7" name="6 CuadroTexto"/>
          <p:cNvSpPr txBox="1"/>
          <p:nvPr/>
        </p:nvSpPr>
        <p:spPr>
          <a:xfrm>
            <a:off x="5480869" y="744412"/>
            <a:ext cx="2691055" cy="584775"/>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Desintegración</a:t>
            </a:r>
          </a:p>
        </p:txBody>
      </p:sp>
      <p:grpSp>
        <p:nvGrpSpPr>
          <p:cNvPr id="33798" name="Group 41"/>
          <p:cNvGrpSpPr>
            <a:grpSpLocks/>
          </p:cNvGrpSpPr>
          <p:nvPr/>
        </p:nvGrpSpPr>
        <p:grpSpPr bwMode="auto">
          <a:xfrm>
            <a:off x="2555875" y="981075"/>
            <a:ext cx="5832475" cy="5327650"/>
            <a:chOff x="1620" y="450"/>
            <a:chExt cx="3679" cy="3563"/>
          </a:xfrm>
        </p:grpSpPr>
        <p:sp>
          <p:nvSpPr>
            <p:cNvPr id="4" name="3 CuadroTexto"/>
            <p:cNvSpPr txBox="1"/>
            <p:nvPr/>
          </p:nvSpPr>
          <p:spPr>
            <a:xfrm>
              <a:off x="1890" y="675"/>
              <a:ext cx="1125" cy="36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fontAlgn="auto" hangingPunct="1">
                <a:spcBef>
                  <a:spcPts val="0"/>
                </a:spcBef>
                <a:spcAft>
                  <a:spcPts val="0"/>
                </a:spcAft>
                <a:defRPr/>
              </a:pPr>
              <a:r>
                <a:rPr lang="es-ES" sz="3200" dirty="0"/>
                <a:t>Continuo</a:t>
              </a:r>
            </a:p>
          </p:txBody>
        </p:sp>
        <p:sp>
          <p:nvSpPr>
            <p:cNvPr id="5" name="4 CuadroTexto"/>
            <p:cNvSpPr txBox="1"/>
            <p:nvPr/>
          </p:nvSpPr>
          <p:spPr>
            <a:xfrm>
              <a:off x="1845" y="1800"/>
              <a:ext cx="1215" cy="36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fontAlgn="auto" hangingPunct="1">
                <a:spcBef>
                  <a:spcPts val="0"/>
                </a:spcBef>
                <a:spcAft>
                  <a:spcPts val="0"/>
                </a:spcAft>
                <a:defRPr/>
              </a:pPr>
              <a:r>
                <a:rPr lang="es-ES" sz="3200" dirty="0"/>
                <a:t>Repetitivo</a:t>
              </a:r>
            </a:p>
          </p:txBody>
        </p:sp>
        <p:sp>
          <p:nvSpPr>
            <p:cNvPr id="6" name="5 CuadroTexto"/>
            <p:cNvSpPr txBox="1"/>
            <p:nvPr/>
          </p:nvSpPr>
          <p:spPr>
            <a:xfrm>
              <a:off x="1845" y="3097"/>
              <a:ext cx="1440" cy="5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fontAlgn="auto" hangingPunct="1">
                <a:spcBef>
                  <a:spcPts val="0"/>
                </a:spcBef>
                <a:spcAft>
                  <a:spcPts val="0"/>
                </a:spcAft>
                <a:defRPr/>
              </a:pPr>
              <a:r>
                <a:rPr lang="es-ES" sz="3200" dirty="0"/>
                <a:t>Intermitente</a:t>
              </a:r>
            </a:p>
          </p:txBody>
        </p:sp>
        <p:sp>
          <p:nvSpPr>
            <p:cNvPr id="8" name="7 CuadroTexto"/>
            <p:cNvSpPr txBox="1"/>
            <p:nvPr/>
          </p:nvSpPr>
          <p:spPr>
            <a:xfrm>
              <a:off x="3510" y="810"/>
              <a:ext cx="1710" cy="368"/>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Integración</a:t>
              </a:r>
            </a:p>
          </p:txBody>
        </p:sp>
        <p:sp>
          <p:nvSpPr>
            <p:cNvPr id="9" name="8 CuadroTexto"/>
            <p:cNvSpPr txBox="1"/>
            <p:nvPr/>
          </p:nvSpPr>
          <p:spPr>
            <a:xfrm>
              <a:off x="3510" y="1305"/>
              <a:ext cx="1710" cy="368"/>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Trasformación</a:t>
              </a:r>
            </a:p>
          </p:txBody>
        </p:sp>
        <p:sp>
          <p:nvSpPr>
            <p:cNvPr id="10" name="9 CuadroTexto"/>
            <p:cNvSpPr txBox="1"/>
            <p:nvPr/>
          </p:nvSpPr>
          <p:spPr>
            <a:xfrm>
              <a:off x="3510" y="1755"/>
              <a:ext cx="1710" cy="368"/>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Fabricación</a:t>
              </a:r>
            </a:p>
          </p:txBody>
        </p:sp>
        <p:sp>
          <p:nvSpPr>
            <p:cNvPr id="11" name="10 CuadroTexto"/>
            <p:cNvSpPr txBox="1"/>
            <p:nvPr/>
          </p:nvSpPr>
          <p:spPr>
            <a:xfrm>
              <a:off x="3510" y="2205"/>
              <a:ext cx="1710" cy="368"/>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Ensamble</a:t>
              </a:r>
            </a:p>
          </p:txBody>
        </p:sp>
        <p:sp>
          <p:nvSpPr>
            <p:cNvPr id="12" name="11 CuadroTexto"/>
            <p:cNvSpPr txBox="1"/>
            <p:nvPr/>
          </p:nvSpPr>
          <p:spPr>
            <a:xfrm>
              <a:off x="3510" y="2700"/>
              <a:ext cx="1710" cy="368"/>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Trasformación</a:t>
              </a:r>
            </a:p>
          </p:txBody>
        </p:sp>
        <p:sp>
          <p:nvSpPr>
            <p:cNvPr id="13" name="12 CuadroTexto"/>
            <p:cNvSpPr txBox="1"/>
            <p:nvPr/>
          </p:nvSpPr>
          <p:spPr>
            <a:xfrm>
              <a:off x="3510" y="3150"/>
              <a:ext cx="1755" cy="368"/>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Fabricación</a:t>
              </a:r>
            </a:p>
          </p:txBody>
        </p:sp>
        <p:sp>
          <p:nvSpPr>
            <p:cNvPr id="14" name="13 CuadroTexto"/>
            <p:cNvSpPr txBox="1"/>
            <p:nvPr/>
          </p:nvSpPr>
          <p:spPr>
            <a:xfrm>
              <a:off x="3510" y="3600"/>
              <a:ext cx="1755" cy="368"/>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spAutoFit/>
            </a:bodyPr>
            <a:lstStyle/>
            <a:p>
              <a:pPr algn="ctr" eaLnBrk="1" fontAlgn="auto" hangingPunct="1">
                <a:spcBef>
                  <a:spcPts val="0"/>
                </a:spcBef>
                <a:spcAft>
                  <a:spcPts val="0"/>
                </a:spcAft>
                <a:defRPr/>
              </a:pPr>
              <a:r>
                <a:rPr lang="es-ES" sz="3200" dirty="0"/>
                <a:t>Ensamble</a:t>
              </a:r>
            </a:p>
          </p:txBody>
        </p:sp>
        <p:sp>
          <p:nvSpPr>
            <p:cNvPr id="16" name="15 Abrir llave"/>
            <p:cNvSpPr/>
            <p:nvPr/>
          </p:nvSpPr>
          <p:spPr>
            <a:xfrm>
              <a:off x="1620" y="810"/>
              <a:ext cx="180" cy="256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sp>
          <p:nvSpPr>
            <p:cNvPr id="17" name="16 Abrir llave"/>
            <p:cNvSpPr/>
            <p:nvPr/>
          </p:nvSpPr>
          <p:spPr>
            <a:xfrm>
              <a:off x="3150" y="450"/>
              <a:ext cx="225" cy="72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sp>
          <p:nvSpPr>
            <p:cNvPr id="18" name="17 Abrir llave"/>
            <p:cNvSpPr/>
            <p:nvPr/>
          </p:nvSpPr>
          <p:spPr>
            <a:xfrm>
              <a:off x="3105" y="1395"/>
              <a:ext cx="270" cy="11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sp>
          <p:nvSpPr>
            <p:cNvPr id="19" name="18 Abrir llave"/>
            <p:cNvSpPr/>
            <p:nvPr/>
          </p:nvSpPr>
          <p:spPr>
            <a:xfrm>
              <a:off x="3330" y="2745"/>
              <a:ext cx="134" cy="117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1 Título"/>
          <p:cNvSpPr>
            <a:spLocks noGrp="1"/>
          </p:cNvSpPr>
          <p:nvPr>
            <p:ph type="title" idx="4294967295"/>
          </p:nvPr>
        </p:nvSpPr>
        <p:spPr>
          <a:xfrm>
            <a:off x="2579688" y="1011238"/>
            <a:ext cx="2411412" cy="706437"/>
          </a:xfrm>
        </p:spPr>
        <p:txBody>
          <a:bodyPr/>
          <a:lstStyle/>
          <a:p>
            <a:pPr eaLnBrk="1" fontAlgn="auto" hangingPunct="1">
              <a:spcAft>
                <a:spcPts val="0"/>
              </a:spcAft>
              <a:defRPr/>
            </a:pPr>
            <a:r>
              <a:rPr lang="es-MX" altLang="es-ES" sz="3200" b="1" u="sng" dirty="0">
                <a:solidFill>
                  <a:schemeClr val="tx1">
                    <a:lumMod val="75000"/>
                    <a:lumOff val="25000"/>
                  </a:schemeClr>
                </a:solidFill>
              </a:rPr>
              <a:t>SISTEMA</a:t>
            </a:r>
          </a:p>
        </p:txBody>
      </p:sp>
      <p:sp>
        <p:nvSpPr>
          <p:cNvPr id="4099" name="2 Marcador de contenido"/>
          <p:cNvSpPr>
            <a:spLocks noGrp="1"/>
          </p:cNvSpPr>
          <p:nvPr>
            <p:ph idx="4294967295"/>
          </p:nvPr>
        </p:nvSpPr>
        <p:spPr>
          <a:xfrm>
            <a:off x="812800" y="2133600"/>
            <a:ext cx="7235825" cy="3197225"/>
          </a:xfrm>
        </p:spPr>
        <p:txBody>
          <a:bodyPr rtlCol="0">
            <a:normAutofit fontScale="77500" lnSpcReduction="20000"/>
          </a:bodyPr>
          <a:lstStyle/>
          <a:p>
            <a:pPr marL="91440" indent="-91440" algn="just" eaLnBrk="1" fontAlgn="auto" hangingPunct="1">
              <a:buFont typeface="Arial" panose="020B0604020202020204" pitchFamily="34" charset="0"/>
              <a:buNone/>
              <a:defRPr/>
            </a:pPr>
            <a:r>
              <a:rPr lang="es-MX" altLang="es-ES" sz="2400" dirty="0">
                <a:solidFill>
                  <a:schemeClr val="tx1">
                    <a:lumMod val="75000"/>
                    <a:lumOff val="25000"/>
                  </a:schemeClr>
                </a:solidFill>
              </a:rPr>
              <a:t>Conjunto de elementos, interrelacionados entre sí para lograr un objetivo.</a:t>
            </a:r>
          </a:p>
          <a:p>
            <a:pPr marL="91440" indent="-91440" eaLnBrk="1" fontAlgn="auto" hangingPunct="1">
              <a:buFont typeface="Arial" panose="020B0604020202020204" pitchFamily="34" charset="0"/>
              <a:buNone/>
              <a:defRPr/>
            </a:pPr>
            <a:endParaRPr lang="es-MX" altLang="es-ES" sz="2400" dirty="0">
              <a:solidFill>
                <a:schemeClr val="tx1">
                  <a:lumMod val="75000"/>
                  <a:lumOff val="25000"/>
                </a:schemeClr>
              </a:solidFill>
            </a:endParaRPr>
          </a:p>
          <a:p>
            <a:pPr marL="91440" indent="-91440" eaLnBrk="1" fontAlgn="auto" hangingPunct="1">
              <a:buFont typeface="Arial" panose="020B0604020202020204" pitchFamily="34" charset="0"/>
              <a:buNone/>
              <a:defRPr/>
            </a:pPr>
            <a:r>
              <a:rPr lang="es-MX" altLang="es-ES" sz="2400" dirty="0">
                <a:solidFill>
                  <a:schemeClr val="tx1">
                    <a:lumMod val="75000"/>
                    <a:lumOff val="25000"/>
                  </a:schemeClr>
                </a:solidFill>
              </a:rPr>
              <a:t>Consta de:</a:t>
            </a:r>
          </a:p>
          <a:p>
            <a:pPr eaLnBrk="1" fontAlgn="auto" hangingPunct="1">
              <a:defRPr/>
            </a:pPr>
            <a:r>
              <a:rPr lang="es-MX" altLang="es-ES" sz="2400" dirty="0">
                <a:solidFill>
                  <a:schemeClr val="tx1">
                    <a:lumMod val="75000"/>
                    <a:lumOff val="25000"/>
                  </a:schemeClr>
                </a:solidFill>
              </a:rPr>
              <a:t>Objetivos</a:t>
            </a:r>
          </a:p>
          <a:p>
            <a:pPr marL="91440" indent="-91440" eaLnBrk="1" fontAlgn="auto" hangingPunct="1">
              <a:defRPr/>
            </a:pPr>
            <a:r>
              <a:rPr lang="es-MX" altLang="es-ES" sz="2400" dirty="0">
                <a:solidFill>
                  <a:schemeClr val="tx1">
                    <a:lumMod val="75000"/>
                    <a:lumOff val="25000"/>
                  </a:schemeClr>
                </a:solidFill>
              </a:rPr>
              <a:t>Componentes</a:t>
            </a:r>
          </a:p>
          <a:p>
            <a:pPr marL="91440" indent="-91440" eaLnBrk="1" fontAlgn="auto" hangingPunct="1">
              <a:defRPr/>
            </a:pPr>
            <a:r>
              <a:rPr lang="es-MX" altLang="es-ES" sz="2400" dirty="0">
                <a:solidFill>
                  <a:schemeClr val="tx1">
                    <a:lumMod val="75000"/>
                    <a:lumOff val="25000"/>
                  </a:schemeClr>
                </a:solidFill>
              </a:rPr>
              <a:t> Recursos</a:t>
            </a:r>
          </a:p>
          <a:p>
            <a:pPr marL="91440" indent="-91440" eaLnBrk="1" fontAlgn="auto" hangingPunct="1">
              <a:defRPr/>
            </a:pPr>
            <a:r>
              <a:rPr lang="es-MX" altLang="es-ES" sz="2400" dirty="0">
                <a:solidFill>
                  <a:schemeClr val="tx1">
                    <a:lumMod val="75000"/>
                    <a:lumOff val="25000"/>
                  </a:schemeClr>
                </a:solidFill>
              </a:rPr>
              <a:t>Medio Ambiente</a:t>
            </a:r>
          </a:p>
          <a:p>
            <a:pPr marL="91440" indent="-91440" eaLnBrk="1" fontAlgn="auto" hangingPunct="1">
              <a:defRPr/>
            </a:pPr>
            <a:r>
              <a:rPr lang="es-MX" altLang="es-ES" sz="2400" dirty="0">
                <a:solidFill>
                  <a:schemeClr val="tx1">
                    <a:lumMod val="75000"/>
                    <a:lumOff val="25000"/>
                  </a:schemeClr>
                </a:solidFill>
              </a:rPr>
              <a:t>Administración</a:t>
            </a:r>
          </a:p>
        </p:txBody>
      </p:sp>
      <p:pic>
        <p:nvPicPr>
          <p:cNvPr id="54274" name="Picture 2" descr="http://blog.cochesalaventa.com/wp-content/uploads/fotos/Primera-ronda-de-CAFE-objetivos-que-se-anunci_-el-D_a-de-la-Tierra.jpg"/>
          <p:cNvPicPr>
            <a:picLocks noChangeAspect="1" noChangeArrowheads="1"/>
          </p:cNvPicPr>
          <p:nvPr/>
        </p:nvPicPr>
        <p:blipFill>
          <a:blip r:embed="rId3"/>
          <a:srcRect/>
          <a:stretch>
            <a:fillRect/>
          </a:stretch>
        </p:blipFill>
        <p:spPr bwMode="auto">
          <a:xfrm>
            <a:off x="3851920" y="2636912"/>
            <a:ext cx="2736304" cy="2520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1 Título"/>
          <p:cNvSpPr>
            <a:spLocks noGrp="1"/>
          </p:cNvSpPr>
          <p:nvPr>
            <p:ph type="title" idx="4294967295"/>
          </p:nvPr>
        </p:nvSpPr>
        <p:spPr>
          <a:xfrm>
            <a:off x="914400" y="908050"/>
            <a:ext cx="8229600" cy="796925"/>
          </a:xfrm>
        </p:spPr>
        <p:txBody>
          <a:bodyPr/>
          <a:lstStyle/>
          <a:p>
            <a:pPr eaLnBrk="1" fontAlgn="auto" hangingPunct="1">
              <a:spcAft>
                <a:spcPts val="0"/>
              </a:spcAft>
              <a:defRPr/>
            </a:pPr>
            <a:r>
              <a:rPr lang="es-ES" altLang="es-ES" sz="2800" b="1" dirty="0">
                <a:solidFill>
                  <a:schemeClr val="tx1">
                    <a:lumMod val="75000"/>
                    <a:lumOff val="25000"/>
                  </a:schemeClr>
                </a:solidFill>
              </a:rPr>
              <a:t>PRODUCTIVIDAD</a:t>
            </a:r>
          </a:p>
        </p:txBody>
      </p:sp>
      <p:sp>
        <p:nvSpPr>
          <p:cNvPr id="34819" name="2 Marcador de contenido"/>
          <p:cNvSpPr>
            <a:spLocks noGrp="1"/>
          </p:cNvSpPr>
          <p:nvPr>
            <p:ph idx="4294967295"/>
          </p:nvPr>
        </p:nvSpPr>
        <p:spPr>
          <a:xfrm>
            <a:off x="539750" y="1627188"/>
            <a:ext cx="4716463" cy="3529012"/>
          </a:xfrm>
        </p:spPr>
        <p:txBody>
          <a:bodyPr/>
          <a:lstStyle/>
          <a:p>
            <a:pPr algn="just" eaLnBrk="1" hangingPunct="1"/>
            <a:r>
              <a:rPr lang="es-ES" altLang="es-ES"/>
              <a:t>Es la relación entre lo que se produce y lo que se consume.</a:t>
            </a:r>
          </a:p>
          <a:p>
            <a:pPr algn="just" eaLnBrk="1" hangingPunct="1"/>
            <a:r>
              <a:rPr lang="es-ES" altLang="es-ES"/>
              <a:t>Significa hacer uso adecuado de los recursos del fabricante y a la vez satisfacer al consumidor.</a:t>
            </a:r>
          </a:p>
          <a:p>
            <a:pPr algn="just" eaLnBrk="1" hangingPunct="1"/>
            <a:r>
              <a:rPr lang="es-ES" altLang="es-ES"/>
              <a:t>Para que cualquier negocio crezca y aumente su rentabilidad, es necesario incrementar la productividad. </a:t>
            </a:r>
          </a:p>
        </p:txBody>
      </p:sp>
      <p:pic>
        <p:nvPicPr>
          <p:cNvPr id="21506" name="Picture 2" descr="http://www.ceprona.org/images/content/productividad/esquema_productividad.jpg"/>
          <p:cNvPicPr>
            <a:picLocks noChangeAspect="1" noChangeArrowheads="1"/>
          </p:cNvPicPr>
          <p:nvPr/>
        </p:nvPicPr>
        <p:blipFill>
          <a:blip r:embed="rId2"/>
          <a:srcRect/>
          <a:stretch>
            <a:fillRect/>
          </a:stretch>
        </p:blipFill>
        <p:spPr bwMode="auto">
          <a:xfrm>
            <a:off x="5508104" y="1916832"/>
            <a:ext cx="2880688" cy="25355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nvPr>
        </p:nvGraphicFramePr>
        <p:xfrm>
          <a:off x="0" y="1920875"/>
          <a:ext cx="7164388" cy="4586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1 Título"/>
          <p:cNvSpPr>
            <a:spLocks noGrp="1"/>
          </p:cNvSpPr>
          <p:nvPr>
            <p:ph type="title" idx="4294967295"/>
          </p:nvPr>
        </p:nvSpPr>
        <p:spPr>
          <a:xfrm>
            <a:off x="914400" y="836613"/>
            <a:ext cx="8229600" cy="868362"/>
          </a:xfrm>
        </p:spPr>
        <p:txBody>
          <a:bodyPr/>
          <a:lstStyle/>
          <a:p>
            <a:pPr eaLnBrk="1" fontAlgn="auto" hangingPunct="1">
              <a:spcAft>
                <a:spcPts val="0"/>
              </a:spcAft>
              <a:defRPr/>
            </a:pPr>
            <a:r>
              <a:rPr lang="es-ES" altLang="es-ES" sz="4000" b="1">
                <a:solidFill>
                  <a:schemeClr val="tx1">
                    <a:lumMod val="75000"/>
                    <a:lumOff val="25000"/>
                  </a:schemeClr>
                </a:solidFill>
              </a:rPr>
              <a:t>PRODUCTIVIDAD</a:t>
            </a:r>
          </a:p>
        </p:txBody>
      </p:sp>
      <p:sp>
        <p:nvSpPr>
          <p:cNvPr id="6" name="5 Flecha derecha"/>
          <p:cNvSpPr/>
          <p:nvPr/>
        </p:nvSpPr>
        <p:spPr>
          <a:xfrm rot="10800000">
            <a:off x="5029200" y="5661025"/>
            <a:ext cx="1000125" cy="500063"/>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7" name="6 Flecha derecha"/>
          <p:cNvSpPr/>
          <p:nvPr/>
        </p:nvSpPr>
        <p:spPr>
          <a:xfrm rot="10800000">
            <a:off x="6072188" y="1571625"/>
            <a:ext cx="1000125" cy="500063"/>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2 Marcador de contenido"/>
          <p:cNvSpPr>
            <a:spLocks noGrp="1"/>
          </p:cNvSpPr>
          <p:nvPr>
            <p:ph idx="4294967295"/>
          </p:nvPr>
        </p:nvSpPr>
        <p:spPr>
          <a:xfrm>
            <a:off x="642938" y="2270125"/>
            <a:ext cx="3598862" cy="2867025"/>
          </a:xfrm>
        </p:spPr>
        <p:txBody>
          <a:bodyPr rtlCol="0">
            <a:normAutofit lnSpcReduction="10000"/>
          </a:bodyPr>
          <a:lstStyle/>
          <a:p>
            <a:pPr marL="514350" indent="-514350" eaLnBrk="1" fontAlgn="auto" hangingPunct="1">
              <a:buFont typeface="Arial" panose="020B0604020202020204" pitchFamily="34" charset="0"/>
              <a:buAutoNum type="arabicParenR"/>
              <a:defRPr/>
            </a:pPr>
            <a:r>
              <a:rPr lang="es-ES" altLang="es-ES" sz="2400" dirty="0">
                <a:solidFill>
                  <a:schemeClr val="tx1">
                    <a:lumMod val="75000"/>
                    <a:lumOff val="25000"/>
                  </a:schemeClr>
                </a:solidFill>
              </a:rPr>
              <a:t>Organización</a:t>
            </a:r>
          </a:p>
          <a:p>
            <a:pPr marL="514350" indent="-514350" eaLnBrk="1" fontAlgn="auto" hangingPunct="1">
              <a:buFont typeface="Arial" panose="020B0604020202020204" pitchFamily="34" charset="0"/>
              <a:buAutoNum type="arabicParenR"/>
              <a:defRPr/>
            </a:pPr>
            <a:r>
              <a:rPr lang="es-ES" altLang="es-ES" sz="2400" dirty="0">
                <a:solidFill>
                  <a:schemeClr val="tx1">
                    <a:lumMod val="75000"/>
                    <a:lumOff val="25000"/>
                  </a:schemeClr>
                </a:solidFill>
              </a:rPr>
              <a:t>Recursos Humanos</a:t>
            </a:r>
          </a:p>
          <a:p>
            <a:pPr marL="514350" indent="-514350" eaLnBrk="1" fontAlgn="auto" hangingPunct="1">
              <a:buFont typeface="Arial" panose="020B0604020202020204" pitchFamily="34" charset="0"/>
              <a:buAutoNum type="arabicParenR"/>
              <a:defRPr/>
            </a:pPr>
            <a:r>
              <a:rPr lang="es-ES" altLang="es-ES" sz="2400" dirty="0">
                <a:solidFill>
                  <a:schemeClr val="tx1">
                    <a:lumMod val="75000"/>
                    <a:lumOff val="25000"/>
                  </a:schemeClr>
                </a:solidFill>
              </a:rPr>
              <a:t>Proceso</a:t>
            </a:r>
          </a:p>
          <a:p>
            <a:pPr marL="514350" indent="-514350" eaLnBrk="1" fontAlgn="auto" hangingPunct="1">
              <a:buFont typeface="Arial" panose="020B0604020202020204" pitchFamily="34" charset="0"/>
              <a:buAutoNum type="arabicParenR"/>
              <a:defRPr/>
            </a:pPr>
            <a:r>
              <a:rPr lang="es-ES" altLang="es-ES" sz="2400" dirty="0">
                <a:solidFill>
                  <a:schemeClr val="tx1">
                    <a:lumMod val="75000"/>
                    <a:lumOff val="25000"/>
                  </a:schemeClr>
                </a:solidFill>
              </a:rPr>
              <a:t>Maquinaria</a:t>
            </a:r>
          </a:p>
          <a:p>
            <a:pPr marL="514350" indent="-514350" eaLnBrk="1" fontAlgn="auto" hangingPunct="1">
              <a:buFont typeface="Arial" panose="020B0604020202020204" pitchFamily="34" charset="0"/>
              <a:buAutoNum type="arabicParenR"/>
              <a:defRPr/>
            </a:pPr>
            <a:r>
              <a:rPr lang="es-ES" altLang="es-ES" sz="2400" dirty="0">
                <a:solidFill>
                  <a:schemeClr val="tx1">
                    <a:lumMod val="75000"/>
                    <a:lumOff val="25000"/>
                  </a:schemeClr>
                </a:solidFill>
              </a:rPr>
              <a:t>Instalaciones</a:t>
            </a:r>
          </a:p>
          <a:p>
            <a:pPr marL="514350" indent="-514350" eaLnBrk="1" fontAlgn="auto" hangingPunct="1">
              <a:buFont typeface="Arial" panose="020B0604020202020204" pitchFamily="34" charset="0"/>
              <a:buAutoNum type="arabicParenR"/>
              <a:defRPr/>
            </a:pPr>
            <a:r>
              <a:rPr lang="es-ES" altLang="es-ES" sz="2400" dirty="0">
                <a:solidFill>
                  <a:schemeClr val="tx1">
                    <a:lumMod val="75000"/>
                    <a:lumOff val="25000"/>
                  </a:schemeClr>
                </a:solidFill>
              </a:rPr>
              <a:t>Materias Primas</a:t>
            </a:r>
          </a:p>
        </p:txBody>
      </p:sp>
      <p:sp>
        <p:nvSpPr>
          <p:cNvPr id="25603" name="1 Título"/>
          <p:cNvSpPr>
            <a:spLocks noGrp="1"/>
          </p:cNvSpPr>
          <p:nvPr>
            <p:ph type="title" idx="4294967295"/>
          </p:nvPr>
        </p:nvSpPr>
        <p:spPr>
          <a:xfrm>
            <a:off x="914400" y="981075"/>
            <a:ext cx="8229600" cy="1143000"/>
          </a:xfrm>
        </p:spPr>
        <p:txBody>
          <a:bodyPr/>
          <a:lstStyle/>
          <a:p>
            <a:pPr eaLnBrk="1" fontAlgn="auto" hangingPunct="1">
              <a:spcAft>
                <a:spcPts val="0"/>
              </a:spcAft>
              <a:defRPr/>
            </a:pPr>
            <a:r>
              <a:rPr lang="es-ES" altLang="es-ES" sz="2800" b="1" dirty="0">
                <a:solidFill>
                  <a:schemeClr val="tx1">
                    <a:lumMod val="75000"/>
                    <a:lumOff val="25000"/>
                  </a:schemeClr>
                </a:solidFill>
              </a:rPr>
              <a:t>FACTORES QUE INFLUYEN EN LA PRODUCTIVIDAD</a:t>
            </a:r>
          </a:p>
        </p:txBody>
      </p:sp>
      <p:sp>
        <p:nvSpPr>
          <p:cNvPr id="3686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latin typeface="Arial" panose="020B0604020202020204" pitchFamily="34" charset="0"/>
            </a:endParaRPr>
          </a:p>
        </p:txBody>
      </p:sp>
      <p:pic>
        <p:nvPicPr>
          <p:cNvPr id="36869"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5308600"/>
            <a:ext cx="50085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uhu.es/gerencia/imagenes/interfaz/productividad.jpg"/>
          <p:cNvPicPr>
            <a:picLocks noChangeAspect="1" noChangeArrowheads="1"/>
          </p:cNvPicPr>
          <p:nvPr/>
        </p:nvPicPr>
        <p:blipFill>
          <a:blip r:embed="rId3"/>
          <a:srcRect/>
          <a:stretch>
            <a:fillRect/>
          </a:stretch>
        </p:blipFill>
        <p:spPr bwMode="auto">
          <a:xfrm>
            <a:off x="4736931" y="2521593"/>
            <a:ext cx="3133770" cy="2363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2 Marcador de contenido"/>
          <p:cNvSpPr>
            <a:spLocks noGrp="1"/>
          </p:cNvSpPr>
          <p:nvPr>
            <p:ph idx="4294967295"/>
          </p:nvPr>
        </p:nvSpPr>
        <p:spPr>
          <a:xfrm>
            <a:off x="914400" y="2060575"/>
            <a:ext cx="8229600" cy="563563"/>
          </a:xfrm>
        </p:spPr>
        <p:txBody>
          <a:bodyPr/>
          <a:lstStyle/>
          <a:p>
            <a:pPr eaLnBrk="1" hangingPunct="1"/>
            <a:r>
              <a:rPr lang="es-ES" altLang="es-ES" sz="2400"/>
              <a:t>Índices de productividad</a:t>
            </a:r>
          </a:p>
        </p:txBody>
      </p:sp>
      <p:sp>
        <p:nvSpPr>
          <p:cNvPr id="26627" name="1 Título"/>
          <p:cNvSpPr>
            <a:spLocks noGrp="1"/>
          </p:cNvSpPr>
          <p:nvPr>
            <p:ph type="title" idx="4294967295"/>
          </p:nvPr>
        </p:nvSpPr>
        <p:spPr>
          <a:xfrm>
            <a:off x="914400" y="765175"/>
            <a:ext cx="8229600" cy="1143000"/>
          </a:xfrm>
        </p:spPr>
        <p:txBody>
          <a:bodyPr/>
          <a:lstStyle/>
          <a:p>
            <a:pPr eaLnBrk="1" fontAlgn="auto" hangingPunct="1">
              <a:spcAft>
                <a:spcPts val="0"/>
              </a:spcAft>
              <a:defRPr/>
            </a:pPr>
            <a:r>
              <a:rPr lang="es-ES" altLang="es-ES" sz="4000" b="1">
                <a:solidFill>
                  <a:schemeClr val="tx1">
                    <a:lumMod val="75000"/>
                    <a:lumOff val="25000"/>
                  </a:schemeClr>
                </a:solidFill>
              </a:rPr>
              <a:t>INCREMENTOS DE PRODUCTIVIDAD</a:t>
            </a:r>
          </a:p>
        </p:txBody>
      </p:sp>
      <p:pic>
        <p:nvPicPr>
          <p:cNvPr id="3789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2852738"/>
            <a:ext cx="30241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2" descr="http://concreteccapacitacion.files.wordpress.com/2008/03/productivity.jpg"/>
          <p:cNvPicPr>
            <a:picLocks noChangeAspect="1" noChangeArrowheads="1"/>
          </p:cNvPicPr>
          <p:nvPr/>
        </p:nvPicPr>
        <p:blipFill>
          <a:blip r:embed="rId3"/>
          <a:srcRect/>
          <a:stretch>
            <a:fillRect/>
          </a:stretch>
        </p:blipFill>
        <p:spPr bwMode="auto">
          <a:xfrm>
            <a:off x="3635375" y="3538538"/>
            <a:ext cx="2003425" cy="20034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http://3.bp.blogspot.com/_hHEoM8K4gHc/STx0mbqH5jI/AAAAAAAAAF4/ZHRm7dgtTQ0/s400/productividad.jpg"/>
          <p:cNvPicPr>
            <a:picLocks noChangeAspect="1" noChangeArrowheads="1"/>
          </p:cNvPicPr>
          <p:nvPr/>
        </p:nvPicPr>
        <p:blipFill>
          <a:blip r:embed="rId2"/>
          <a:srcRect/>
          <a:stretch>
            <a:fillRect/>
          </a:stretch>
        </p:blipFill>
        <p:spPr bwMode="auto">
          <a:xfrm>
            <a:off x="5004048" y="2511883"/>
            <a:ext cx="2558633" cy="2558592"/>
          </a:xfrm>
          <a:prstGeom prst="rect">
            <a:avLst/>
          </a:prstGeom>
          <a:noFill/>
          <a:scene3d>
            <a:camera prst="isometricOffAxis2Left"/>
            <a:lightRig rig="threePt" dir="t"/>
          </a:scene3d>
          <a:sp3d>
            <a:bevelT w="165100" prst="coolSlant"/>
          </a:sp3d>
        </p:spPr>
      </p:pic>
      <p:sp>
        <p:nvSpPr>
          <p:cNvPr id="27651" name="1 Título"/>
          <p:cNvSpPr>
            <a:spLocks noGrp="1"/>
          </p:cNvSpPr>
          <p:nvPr>
            <p:ph type="title" idx="4294967295"/>
          </p:nvPr>
        </p:nvSpPr>
        <p:spPr>
          <a:xfrm>
            <a:off x="914400" y="765175"/>
            <a:ext cx="8229600" cy="1143000"/>
          </a:xfrm>
        </p:spPr>
        <p:txBody>
          <a:bodyPr/>
          <a:lstStyle/>
          <a:p>
            <a:pPr eaLnBrk="1" fontAlgn="auto" hangingPunct="1">
              <a:spcAft>
                <a:spcPts val="0"/>
              </a:spcAft>
              <a:defRPr/>
            </a:pPr>
            <a:r>
              <a:rPr lang="es-ES" altLang="es-ES" sz="4000" b="1">
                <a:solidFill>
                  <a:schemeClr val="tx1">
                    <a:lumMod val="75000"/>
                    <a:lumOff val="25000"/>
                  </a:schemeClr>
                </a:solidFill>
              </a:rPr>
              <a:t>SIMPLIFICACIÓN EN EL TRABAJO</a:t>
            </a:r>
          </a:p>
        </p:txBody>
      </p:sp>
      <p:sp>
        <p:nvSpPr>
          <p:cNvPr id="38916" name="3 CuadroTexto"/>
          <p:cNvSpPr txBox="1">
            <a:spLocks noChangeArrowheads="1"/>
          </p:cNvSpPr>
          <p:nvPr/>
        </p:nvSpPr>
        <p:spPr bwMode="auto">
          <a:xfrm>
            <a:off x="684213" y="2349500"/>
            <a:ext cx="410368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pPr>
            <a:r>
              <a:rPr lang="es-ES" altLang="es-ES" sz="2400"/>
              <a:t>Es la aplicación del sentido común para lograr métodos más simples y mejores de hacer el trabajo, utilizando al máximo las habilidades de nuestros colaboradores.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6" name="Picture 4" descr="http://bercun.com.ar/blog/wp-content/uploads/2008/03/teamworkpuzzles.jpg"/>
          <p:cNvPicPr>
            <a:picLocks noChangeAspect="1" noChangeArrowheads="1"/>
          </p:cNvPicPr>
          <p:nvPr/>
        </p:nvPicPr>
        <p:blipFill>
          <a:blip r:embed="rId2"/>
          <a:srcRect/>
          <a:stretch>
            <a:fillRect/>
          </a:stretch>
        </p:blipFill>
        <p:spPr bwMode="auto">
          <a:xfrm>
            <a:off x="6400816" y="2276872"/>
            <a:ext cx="1719236" cy="21490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9939" name="Picture 2" descr="http://contactcenters.files.wordpress.com/2008/09/supervis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644900"/>
            <a:ext cx="169703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2 Marcador de contenido"/>
          <p:cNvSpPr>
            <a:spLocks noGrp="1"/>
          </p:cNvSpPr>
          <p:nvPr>
            <p:ph idx="4294967295"/>
          </p:nvPr>
        </p:nvSpPr>
        <p:spPr>
          <a:xfrm>
            <a:off x="1042988" y="2060575"/>
            <a:ext cx="3924300" cy="2881313"/>
          </a:xfrm>
        </p:spPr>
        <p:txBody>
          <a:bodyPr/>
          <a:lstStyle/>
          <a:p>
            <a:pPr eaLnBrk="1" hangingPunct="1">
              <a:buFont typeface="Wingdings" panose="05000000000000000000" pitchFamily="2" charset="2"/>
              <a:buChar char="§"/>
            </a:pPr>
            <a:r>
              <a:rPr lang="es-ES" altLang="es-ES"/>
              <a:t>Beneficios</a:t>
            </a:r>
          </a:p>
          <a:p>
            <a:pPr eaLnBrk="1" hangingPunct="1">
              <a:buFont typeface="Arial" panose="020B0604020202020204" pitchFamily="34" charset="0"/>
              <a:buAutoNum type="alphaLcParenR"/>
            </a:pPr>
            <a:r>
              <a:rPr lang="es-ES" altLang="es-ES"/>
              <a:t>Mejorar el producto o servicio</a:t>
            </a:r>
          </a:p>
          <a:p>
            <a:pPr eaLnBrk="1" hangingPunct="1">
              <a:buFont typeface="Arial" panose="020B0604020202020204" pitchFamily="34" charset="0"/>
              <a:buAutoNum type="alphaLcParenR"/>
            </a:pPr>
            <a:r>
              <a:rPr lang="es-ES" altLang="es-ES"/>
              <a:t>Reducir el costo</a:t>
            </a:r>
          </a:p>
          <a:p>
            <a:pPr eaLnBrk="1" hangingPunct="1">
              <a:buFont typeface="Arial" panose="020B0604020202020204" pitchFamily="34" charset="0"/>
              <a:buAutoNum type="alphaLcParenR"/>
            </a:pPr>
            <a:r>
              <a:rPr lang="es-ES" altLang="es-ES"/>
              <a:t>Mejorar las habilidades del supervisor</a:t>
            </a:r>
          </a:p>
          <a:p>
            <a:pPr eaLnBrk="1" hangingPunct="1">
              <a:buFont typeface="Arial" panose="020B0604020202020204" pitchFamily="34" charset="0"/>
              <a:buAutoNum type="alphaLcParenR"/>
            </a:pPr>
            <a:r>
              <a:rPr lang="es-ES" altLang="es-ES"/>
              <a:t>Reducir la fatiga</a:t>
            </a:r>
          </a:p>
          <a:p>
            <a:pPr eaLnBrk="1" hangingPunct="1">
              <a:buFont typeface="Arial" panose="020B0604020202020204" pitchFamily="34" charset="0"/>
              <a:buAutoNum type="alphaLcParenR"/>
            </a:pPr>
            <a:r>
              <a:rPr lang="es-ES" altLang="es-ES"/>
              <a:t>Trabajar en equipo</a:t>
            </a:r>
          </a:p>
        </p:txBody>
      </p:sp>
      <p:sp>
        <p:nvSpPr>
          <p:cNvPr id="28677" name="1 Título"/>
          <p:cNvSpPr>
            <a:spLocks noGrp="1"/>
          </p:cNvSpPr>
          <p:nvPr>
            <p:ph type="title" idx="4294967295"/>
          </p:nvPr>
        </p:nvSpPr>
        <p:spPr>
          <a:xfrm>
            <a:off x="1187450" y="1050925"/>
            <a:ext cx="5292725" cy="493713"/>
          </a:xfrm>
        </p:spPr>
        <p:txBody>
          <a:bodyPr/>
          <a:lstStyle/>
          <a:p>
            <a:pPr eaLnBrk="1" fontAlgn="auto" hangingPunct="1">
              <a:spcAft>
                <a:spcPts val="0"/>
              </a:spcAft>
              <a:defRPr/>
            </a:pPr>
            <a:r>
              <a:rPr lang="es-ES" altLang="es-ES" sz="2800" b="1" dirty="0">
                <a:solidFill>
                  <a:schemeClr val="tx1">
                    <a:lumMod val="75000"/>
                    <a:lumOff val="25000"/>
                  </a:schemeClr>
                </a:solidFill>
              </a:rPr>
              <a:t>SIMPLIFICACIÓN EN EL TRABAJO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http://expresionpr.files.wordpress.com/2009/03/trabajo_en_equip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76375" y="1844675"/>
            <a:ext cx="5327650" cy="3979863"/>
          </a:xfrm>
          <a:prstGeom prst="rect">
            <a:avLst/>
          </a:prstGeom>
          <a:noFill/>
          <a:ln>
            <a:noFill/>
          </a:ln>
          <a:effectLst>
            <a:outerShdw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2 Marcador de contenido"/>
          <p:cNvSpPr>
            <a:spLocks noGrp="1"/>
          </p:cNvSpPr>
          <p:nvPr>
            <p:ph idx="4294967295"/>
          </p:nvPr>
        </p:nvSpPr>
        <p:spPr>
          <a:xfrm>
            <a:off x="1331913" y="2584450"/>
            <a:ext cx="6805612" cy="3240088"/>
          </a:xfrm>
        </p:spPr>
        <p:txBody>
          <a:bodyPr/>
          <a:lstStyle/>
          <a:p>
            <a:pPr algn="just" eaLnBrk="1" hangingPunct="1"/>
            <a:r>
              <a:rPr lang="es-ES" altLang="es-ES" sz="2400"/>
              <a:t>Cumplir con el objetivo primordial del sistema: producir oportunamente y al menor costo</a:t>
            </a:r>
          </a:p>
          <a:p>
            <a:pPr algn="just" eaLnBrk="1" hangingPunct="1"/>
            <a:r>
              <a:rPr lang="es-ES" altLang="es-ES" sz="2400"/>
              <a:t>Aumentar la coordinación y comunicación interna entre los compañeros</a:t>
            </a:r>
          </a:p>
          <a:p>
            <a:pPr algn="just" eaLnBrk="1" hangingPunct="1"/>
            <a:r>
              <a:rPr lang="es-ES" altLang="es-ES" sz="2400"/>
              <a:t>Cumplir cada uno con su respectiva responsabilidad</a:t>
            </a:r>
          </a:p>
          <a:p>
            <a:pPr algn="just" eaLnBrk="1" hangingPunct="1"/>
            <a:r>
              <a:rPr lang="es-ES" altLang="es-ES" sz="2400"/>
              <a:t>Combinar actividades similares y producir siempre con calidad</a:t>
            </a:r>
          </a:p>
          <a:p>
            <a:pPr algn="just" eaLnBrk="1" hangingPunct="1"/>
            <a:r>
              <a:rPr lang="es-ES" altLang="es-ES" sz="2400"/>
              <a:t>Establecer la mínima distancia entre operaciones</a:t>
            </a:r>
          </a:p>
          <a:p>
            <a:pPr eaLnBrk="1" hangingPunct="1"/>
            <a:endParaRPr lang="es-ES" altLang="es-ES"/>
          </a:p>
          <a:p>
            <a:pPr eaLnBrk="1" hangingPunct="1"/>
            <a:endParaRPr lang="es-ES" altLang="es-ES"/>
          </a:p>
        </p:txBody>
      </p:sp>
      <p:sp>
        <p:nvSpPr>
          <p:cNvPr id="29700" name="1 Título"/>
          <p:cNvSpPr>
            <a:spLocks noGrp="1"/>
          </p:cNvSpPr>
          <p:nvPr>
            <p:ph type="title" idx="4294967295"/>
          </p:nvPr>
        </p:nvSpPr>
        <p:spPr>
          <a:xfrm>
            <a:off x="914400" y="1052513"/>
            <a:ext cx="8229600" cy="1143000"/>
          </a:xfrm>
        </p:spPr>
        <p:txBody>
          <a:bodyPr/>
          <a:lstStyle/>
          <a:p>
            <a:pPr eaLnBrk="1" fontAlgn="auto" hangingPunct="1">
              <a:spcAft>
                <a:spcPts val="0"/>
              </a:spcAft>
              <a:defRPr/>
            </a:pPr>
            <a:r>
              <a:rPr lang="es-ES" altLang="es-ES" sz="4000" b="1">
                <a:solidFill>
                  <a:schemeClr val="tx1">
                    <a:lumMod val="75000"/>
                    <a:lumOff val="25000"/>
                  </a:schemeClr>
                </a:solidFill>
              </a:rPr>
              <a:t>SIMPLIFICACIÓN EN EL TRABAJO</a:t>
            </a:r>
            <a:br>
              <a:rPr lang="es-ES" altLang="es-ES" sz="4000" b="1">
                <a:solidFill>
                  <a:schemeClr val="tx1">
                    <a:lumMod val="75000"/>
                    <a:lumOff val="25000"/>
                  </a:schemeClr>
                </a:solidFill>
              </a:rPr>
            </a:br>
            <a:r>
              <a:rPr lang="es-ES" altLang="es-ES" sz="3500" b="1">
                <a:solidFill>
                  <a:schemeClr val="tx1">
                    <a:lumMod val="75000"/>
                    <a:lumOff val="25000"/>
                  </a:schemeClr>
                </a:solidFill>
              </a:rPr>
              <a:t>PRINCIPIOS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http://www.purobueno.com/wp-content/files/responsabilidad-social-se-toma-las-aulas.gif"/>
          <p:cNvPicPr>
            <a:picLocks noChangeAspect="1" noChangeArrowheads="1"/>
          </p:cNvPicPr>
          <p:nvPr/>
        </p:nvPicPr>
        <p:blipFill>
          <a:blip r:embed="rId2">
            <a:lum bright="20000"/>
          </a:blip>
          <a:srcRect/>
          <a:stretch>
            <a:fillRect/>
          </a:stretch>
        </p:blipFill>
        <p:spPr bwMode="auto">
          <a:xfrm>
            <a:off x="2214546" y="1785926"/>
            <a:ext cx="4214842" cy="42148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0723" name="2 Marcador de contenido"/>
          <p:cNvSpPr>
            <a:spLocks noGrp="1"/>
          </p:cNvSpPr>
          <p:nvPr>
            <p:ph idx="4294967295"/>
          </p:nvPr>
        </p:nvSpPr>
        <p:spPr>
          <a:xfrm>
            <a:off x="468313" y="2205038"/>
            <a:ext cx="8032750" cy="4016375"/>
          </a:xfrm>
        </p:spPr>
        <p:txBody>
          <a:bodyPr rtlCol="0">
            <a:normAutofit/>
          </a:bodyPr>
          <a:lstStyle/>
          <a:p>
            <a:pPr marL="91440" indent="-91440" algn="just" eaLnBrk="1" fontAlgn="auto" hangingPunct="1">
              <a:defRPr/>
            </a:pPr>
            <a:r>
              <a:rPr lang="es-ES" altLang="es-ES" dirty="0">
                <a:solidFill>
                  <a:schemeClr val="tx1">
                    <a:lumMod val="75000"/>
                    <a:lumOff val="25000"/>
                  </a:schemeClr>
                </a:solidFill>
              </a:rPr>
              <a:t>Delegar a una sola persona para evitar duplicación de esfuerzos y trabajos</a:t>
            </a:r>
          </a:p>
          <a:p>
            <a:pPr marL="91440" indent="-91440" algn="just" eaLnBrk="1" fontAlgn="auto" hangingPunct="1">
              <a:defRPr/>
            </a:pPr>
            <a:r>
              <a:rPr lang="es-ES" altLang="es-ES" dirty="0">
                <a:solidFill>
                  <a:schemeClr val="tx1">
                    <a:lumMod val="75000"/>
                    <a:lumOff val="25000"/>
                  </a:schemeClr>
                </a:solidFill>
              </a:rPr>
              <a:t>Eliminar trabajos innecesarios</a:t>
            </a:r>
          </a:p>
          <a:p>
            <a:pPr marL="91440" indent="-91440" algn="just" eaLnBrk="1" fontAlgn="auto" hangingPunct="1">
              <a:defRPr/>
            </a:pPr>
            <a:r>
              <a:rPr lang="es-ES" altLang="es-ES" dirty="0">
                <a:solidFill>
                  <a:schemeClr val="tx1">
                    <a:lumMod val="75000"/>
                    <a:lumOff val="25000"/>
                  </a:schemeClr>
                </a:solidFill>
              </a:rPr>
              <a:t>Evitar controles innecesarios y muy costosos</a:t>
            </a:r>
          </a:p>
          <a:p>
            <a:pPr marL="91440" indent="-91440" algn="just" eaLnBrk="1" fontAlgn="auto" hangingPunct="1">
              <a:defRPr/>
            </a:pPr>
            <a:r>
              <a:rPr lang="es-ES" altLang="es-ES" dirty="0">
                <a:solidFill>
                  <a:schemeClr val="tx1">
                    <a:lumMod val="75000"/>
                    <a:lumOff val="25000"/>
                  </a:schemeClr>
                </a:solidFill>
              </a:rPr>
              <a:t>Simplificar la organización departamental</a:t>
            </a:r>
          </a:p>
          <a:p>
            <a:pPr marL="91440" indent="-91440" algn="just" eaLnBrk="1" fontAlgn="auto" hangingPunct="1">
              <a:defRPr/>
            </a:pPr>
            <a:r>
              <a:rPr lang="es-ES" altLang="es-ES" dirty="0">
                <a:solidFill>
                  <a:schemeClr val="tx1">
                    <a:lumMod val="75000"/>
                    <a:lumOff val="25000"/>
                  </a:schemeClr>
                </a:solidFill>
              </a:rPr>
              <a:t>Cualquier supervisor puede ejercer su autoridad</a:t>
            </a:r>
          </a:p>
          <a:p>
            <a:pPr marL="91440" indent="-91440" algn="just" eaLnBrk="1" fontAlgn="auto" hangingPunct="1">
              <a:defRPr/>
            </a:pPr>
            <a:r>
              <a:rPr lang="es-ES" altLang="es-ES" dirty="0">
                <a:solidFill>
                  <a:schemeClr val="tx1">
                    <a:lumMod val="75000"/>
                    <a:lumOff val="25000"/>
                  </a:schemeClr>
                </a:solidFill>
              </a:rPr>
              <a:t>No otorgar facultades en exceso a la autoridad y responsabilidad de los empleados</a:t>
            </a:r>
          </a:p>
          <a:p>
            <a:pPr marL="91440" indent="-91440" algn="just" eaLnBrk="1" fontAlgn="auto" hangingPunct="1">
              <a:defRPr/>
            </a:pPr>
            <a:r>
              <a:rPr lang="es-ES" altLang="es-ES" dirty="0">
                <a:solidFill>
                  <a:schemeClr val="tx1">
                    <a:lumMod val="75000"/>
                    <a:lumOff val="25000"/>
                  </a:schemeClr>
                </a:solidFill>
              </a:rPr>
              <a:t>No deben existir conflictos de responsabilidad</a:t>
            </a:r>
          </a:p>
        </p:txBody>
      </p:sp>
      <p:sp>
        <p:nvSpPr>
          <p:cNvPr id="30724" name="1 Título"/>
          <p:cNvSpPr>
            <a:spLocks noGrp="1"/>
          </p:cNvSpPr>
          <p:nvPr>
            <p:ph type="title" idx="4294967295"/>
          </p:nvPr>
        </p:nvSpPr>
        <p:spPr>
          <a:xfrm>
            <a:off x="914400" y="981075"/>
            <a:ext cx="8229600" cy="1011238"/>
          </a:xfrm>
        </p:spPr>
        <p:txBody>
          <a:bodyPr>
            <a:normAutofit fontScale="90000"/>
          </a:bodyPr>
          <a:lstStyle/>
          <a:p>
            <a:pPr eaLnBrk="1" fontAlgn="auto" hangingPunct="1">
              <a:spcAft>
                <a:spcPts val="0"/>
              </a:spcAft>
              <a:defRPr/>
            </a:pPr>
            <a:r>
              <a:rPr lang="es-ES" altLang="es-ES" sz="4000" b="1" dirty="0">
                <a:solidFill>
                  <a:schemeClr val="tx1">
                    <a:lumMod val="75000"/>
                    <a:lumOff val="25000"/>
                  </a:schemeClr>
                </a:solidFill>
              </a:rPr>
              <a:t>SIMPLIFICACIÓN EN EL TRABAJO</a:t>
            </a:r>
            <a:br>
              <a:rPr lang="es-ES" altLang="es-ES" sz="4000" b="1" dirty="0">
                <a:solidFill>
                  <a:schemeClr val="tx1">
                    <a:lumMod val="75000"/>
                    <a:lumOff val="25000"/>
                  </a:schemeClr>
                </a:solidFill>
              </a:rPr>
            </a:br>
            <a:r>
              <a:rPr lang="es-ES" altLang="es-ES" sz="4000" b="1" dirty="0">
                <a:solidFill>
                  <a:schemeClr val="tx1">
                    <a:lumMod val="75000"/>
                    <a:lumOff val="25000"/>
                  </a:schemeClr>
                </a:solidFill>
              </a:rPr>
              <a:t>PRINCIPIOS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2 Marcador de contenido"/>
          <p:cNvSpPr>
            <a:spLocks noGrp="1"/>
          </p:cNvSpPr>
          <p:nvPr>
            <p:ph idx="4294967295"/>
          </p:nvPr>
        </p:nvSpPr>
        <p:spPr>
          <a:xfrm>
            <a:off x="825500" y="2636838"/>
            <a:ext cx="7346950" cy="2792412"/>
          </a:xfrm>
        </p:spPr>
        <p:txBody>
          <a:bodyPr rtlCol="0">
            <a:normAutofit fontScale="85000" lnSpcReduction="20000"/>
          </a:bodyPr>
          <a:lstStyle/>
          <a:p>
            <a:pPr marL="91440" indent="-91440" algn="just" eaLnBrk="1" fontAlgn="auto" hangingPunct="1">
              <a:defRPr/>
            </a:pPr>
            <a:r>
              <a:rPr lang="es-ES" altLang="es-ES" sz="2400" dirty="0">
                <a:solidFill>
                  <a:schemeClr val="tx1">
                    <a:lumMod val="75000"/>
                    <a:lumOff val="25000"/>
                  </a:schemeClr>
                </a:solidFill>
              </a:rPr>
              <a:t>Cada departamento debe implantar los controles para una operación eficiente.</a:t>
            </a:r>
          </a:p>
          <a:p>
            <a:pPr marL="91440" indent="-91440" algn="just" eaLnBrk="1" fontAlgn="auto" hangingPunct="1">
              <a:defRPr/>
            </a:pPr>
            <a:r>
              <a:rPr lang="es-ES" altLang="es-ES" sz="2400" dirty="0">
                <a:solidFill>
                  <a:schemeClr val="tx1">
                    <a:lumMod val="75000"/>
                    <a:lumOff val="25000"/>
                  </a:schemeClr>
                </a:solidFill>
              </a:rPr>
              <a:t>Ningún empleado puede tener más de un jefe.</a:t>
            </a:r>
          </a:p>
          <a:p>
            <a:pPr marL="91440" indent="-91440" algn="just" eaLnBrk="1" fontAlgn="auto" hangingPunct="1">
              <a:defRPr/>
            </a:pPr>
            <a:r>
              <a:rPr lang="es-ES" altLang="es-ES" sz="2400" dirty="0">
                <a:solidFill>
                  <a:schemeClr val="tx1">
                    <a:lumMod val="75000"/>
                    <a:lumOff val="25000"/>
                  </a:schemeClr>
                </a:solidFill>
              </a:rPr>
              <a:t>Un sistema debe ser tan flexible como sea posible.</a:t>
            </a:r>
          </a:p>
          <a:p>
            <a:pPr marL="91440" indent="-91440" algn="just" eaLnBrk="1" fontAlgn="auto" hangingPunct="1">
              <a:defRPr/>
            </a:pPr>
            <a:r>
              <a:rPr lang="es-ES" altLang="es-ES" sz="2400" dirty="0">
                <a:solidFill>
                  <a:schemeClr val="tx1">
                    <a:lumMod val="75000"/>
                    <a:lumOff val="25000"/>
                  </a:schemeClr>
                </a:solidFill>
              </a:rPr>
              <a:t>Buscar individuos para el puesto, no viceversa.</a:t>
            </a:r>
          </a:p>
          <a:p>
            <a:pPr marL="91440" indent="-91440" algn="just" eaLnBrk="1" fontAlgn="auto" hangingPunct="1">
              <a:defRPr/>
            </a:pPr>
            <a:r>
              <a:rPr lang="es-ES" altLang="es-ES" sz="2400" dirty="0">
                <a:solidFill>
                  <a:schemeClr val="tx1">
                    <a:lumMod val="75000"/>
                    <a:lumOff val="25000"/>
                  </a:schemeClr>
                </a:solidFill>
              </a:rPr>
              <a:t>Mantener al mínimo la estructura de la organización (un supervisor puede controlar 30 </a:t>
            </a:r>
            <a:r>
              <a:rPr lang="es-ES" altLang="es-ES" sz="2400" dirty="0" err="1">
                <a:solidFill>
                  <a:schemeClr val="tx1">
                    <a:lumMod val="75000"/>
                    <a:lumOff val="25000"/>
                  </a:schemeClr>
                </a:solidFill>
              </a:rPr>
              <a:t>ó</a:t>
            </a:r>
            <a:r>
              <a:rPr lang="es-ES" altLang="es-ES" sz="2400" dirty="0">
                <a:solidFill>
                  <a:schemeClr val="tx1">
                    <a:lumMod val="75000"/>
                    <a:lumOff val="25000"/>
                  </a:schemeClr>
                </a:solidFill>
              </a:rPr>
              <a:t> 35 personas).</a:t>
            </a:r>
          </a:p>
          <a:p>
            <a:pPr marL="91440" indent="-91440" algn="just" eaLnBrk="1" fontAlgn="auto" hangingPunct="1">
              <a:defRPr/>
            </a:pPr>
            <a:r>
              <a:rPr lang="es-ES" altLang="es-ES" sz="2400" dirty="0">
                <a:solidFill>
                  <a:schemeClr val="tx1">
                    <a:lumMod val="75000"/>
                    <a:lumOff val="25000"/>
                  </a:schemeClr>
                </a:solidFill>
              </a:rPr>
              <a:t>Automatizar al máximo nuestras operaciones.</a:t>
            </a:r>
          </a:p>
          <a:p>
            <a:pPr marL="91440" indent="-91440" eaLnBrk="1" fontAlgn="auto" hangingPunct="1">
              <a:defRPr/>
            </a:pPr>
            <a:endParaRPr lang="es-ES" altLang="es-ES" sz="2400" dirty="0">
              <a:solidFill>
                <a:schemeClr val="tx1">
                  <a:lumMod val="75000"/>
                  <a:lumOff val="25000"/>
                </a:schemeClr>
              </a:solidFill>
            </a:endParaRPr>
          </a:p>
        </p:txBody>
      </p:sp>
      <p:sp>
        <p:nvSpPr>
          <p:cNvPr id="31749" name="1 Título"/>
          <p:cNvSpPr>
            <a:spLocks noGrp="1"/>
          </p:cNvSpPr>
          <p:nvPr>
            <p:ph type="title" idx="4294967295"/>
          </p:nvPr>
        </p:nvSpPr>
        <p:spPr>
          <a:xfrm>
            <a:off x="914400" y="981075"/>
            <a:ext cx="8229600" cy="1011238"/>
          </a:xfrm>
        </p:spPr>
        <p:txBody>
          <a:bodyPr>
            <a:normAutofit fontScale="90000"/>
          </a:bodyPr>
          <a:lstStyle/>
          <a:p>
            <a:pPr eaLnBrk="1" fontAlgn="auto" hangingPunct="1">
              <a:spcAft>
                <a:spcPts val="0"/>
              </a:spcAft>
              <a:defRPr/>
            </a:pPr>
            <a:r>
              <a:rPr lang="es-ES" altLang="es-ES" sz="4000" b="1">
                <a:solidFill>
                  <a:schemeClr val="tx1">
                    <a:lumMod val="75000"/>
                    <a:lumOff val="25000"/>
                  </a:schemeClr>
                </a:solidFill>
              </a:rPr>
              <a:t>SIMPLIFICACIÓN EN EL TRABAJO</a:t>
            </a:r>
            <a:br>
              <a:rPr lang="es-ES" altLang="es-ES" sz="4000" b="1">
                <a:solidFill>
                  <a:schemeClr val="tx1">
                    <a:lumMod val="75000"/>
                    <a:lumOff val="25000"/>
                  </a:schemeClr>
                </a:solidFill>
              </a:rPr>
            </a:br>
            <a:r>
              <a:rPr lang="es-ES" altLang="es-ES" sz="3500" b="1">
                <a:solidFill>
                  <a:schemeClr val="tx1">
                    <a:lumMod val="75000"/>
                    <a:lumOff val="25000"/>
                  </a:schemeClr>
                </a:solidFill>
              </a:rPr>
              <a:t>PRINCIPIOS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2 Marcador de contenido"/>
          <p:cNvSpPr>
            <a:spLocks noGrp="1"/>
          </p:cNvSpPr>
          <p:nvPr>
            <p:ph idx="4294967295"/>
          </p:nvPr>
        </p:nvSpPr>
        <p:spPr>
          <a:xfrm>
            <a:off x="674688" y="2206625"/>
            <a:ext cx="7886700" cy="3732213"/>
          </a:xfrm>
        </p:spPr>
        <p:txBody>
          <a:bodyPr rtlCol="0">
            <a:normAutofit lnSpcReduction="10000"/>
          </a:bodyPr>
          <a:lstStyle/>
          <a:p>
            <a:pPr marL="91440" indent="-91440" algn="just" eaLnBrk="1" fontAlgn="auto" hangingPunct="1">
              <a:defRPr/>
            </a:pPr>
            <a:r>
              <a:rPr lang="es-ES" altLang="es-ES" sz="2400" dirty="0">
                <a:solidFill>
                  <a:schemeClr val="tx1">
                    <a:lumMod val="75000"/>
                    <a:lumOff val="25000"/>
                  </a:schemeClr>
                </a:solidFill>
              </a:rPr>
              <a:t>Delegar funciones y por escrito a través de manuales de organización y procedimientos.</a:t>
            </a:r>
          </a:p>
          <a:p>
            <a:pPr marL="91440" indent="-91440" algn="just" eaLnBrk="1" fontAlgn="auto" hangingPunct="1">
              <a:defRPr/>
            </a:pPr>
            <a:r>
              <a:rPr lang="es-ES" altLang="es-ES" sz="2400" dirty="0">
                <a:solidFill>
                  <a:schemeClr val="tx1">
                    <a:lumMod val="75000"/>
                    <a:lumOff val="25000"/>
                  </a:schemeClr>
                </a:solidFill>
              </a:rPr>
              <a:t>Establecer procedimientos y trabajos sencillos y simples que se entiendan claramente.</a:t>
            </a:r>
          </a:p>
          <a:p>
            <a:pPr marL="91440" indent="-91440" algn="just" eaLnBrk="1" fontAlgn="auto" hangingPunct="1">
              <a:defRPr/>
            </a:pPr>
            <a:r>
              <a:rPr lang="es-ES" altLang="es-ES" sz="2400" dirty="0">
                <a:solidFill>
                  <a:schemeClr val="tx1">
                    <a:lumMod val="75000"/>
                    <a:lumOff val="25000"/>
                  </a:schemeClr>
                </a:solidFill>
              </a:rPr>
              <a:t>Para tomar decisiones, deben basarse en hechos verificados y no en opiniones ni en suposiciones.</a:t>
            </a:r>
          </a:p>
          <a:p>
            <a:pPr marL="91440" indent="-91440" algn="just" eaLnBrk="1" fontAlgn="auto" hangingPunct="1">
              <a:defRPr/>
            </a:pPr>
            <a:r>
              <a:rPr lang="es-ES" altLang="es-ES" sz="2400" dirty="0">
                <a:solidFill>
                  <a:schemeClr val="tx1">
                    <a:lumMod val="75000"/>
                    <a:lumOff val="25000"/>
                  </a:schemeClr>
                </a:solidFill>
              </a:rPr>
              <a:t>Centralizar las operaciones comunes.</a:t>
            </a:r>
          </a:p>
          <a:p>
            <a:pPr marL="91440" indent="-91440" algn="just" eaLnBrk="1" fontAlgn="auto" hangingPunct="1">
              <a:defRPr/>
            </a:pPr>
            <a:r>
              <a:rPr lang="es-ES" altLang="es-ES" sz="2400" dirty="0">
                <a:solidFill>
                  <a:schemeClr val="tx1">
                    <a:lumMod val="75000"/>
                    <a:lumOff val="25000"/>
                  </a:schemeClr>
                </a:solidFill>
              </a:rPr>
              <a:t>Utilizar habilidades del personal para asignarles su trabajo y adiestrarlos con el método de los cinco pasos.</a:t>
            </a:r>
          </a:p>
        </p:txBody>
      </p:sp>
      <p:sp>
        <p:nvSpPr>
          <p:cNvPr id="32773" name="1 Título"/>
          <p:cNvSpPr>
            <a:spLocks noGrp="1"/>
          </p:cNvSpPr>
          <p:nvPr>
            <p:ph type="title" idx="4294967295"/>
          </p:nvPr>
        </p:nvSpPr>
        <p:spPr>
          <a:xfrm>
            <a:off x="914400" y="908050"/>
            <a:ext cx="8229600" cy="1011238"/>
          </a:xfrm>
        </p:spPr>
        <p:txBody>
          <a:bodyPr>
            <a:normAutofit fontScale="90000"/>
          </a:bodyPr>
          <a:lstStyle/>
          <a:p>
            <a:pPr eaLnBrk="1" fontAlgn="auto" hangingPunct="1">
              <a:spcAft>
                <a:spcPts val="0"/>
              </a:spcAft>
              <a:defRPr/>
            </a:pPr>
            <a:r>
              <a:rPr lang="es-ES" altLang="es-ES" sz="4000" b="1">
                <a:solidFill>
                  <a:schemeClr val="tx1">
                    <a:lumMod val="75000"/>
                    <a:lumOff val="25000"/>
                  </a:schemeClr>
                </a:solidFill>
              </a:rPr>
              <a:t>SIMPLIFICACIÓN EN EL TRABAJO</a:t>
            </a:r>
            <a:br>
              <a:rPr lang="es-ES" altLang="es-ES" sz="4000" b="1">
                <a:solidFill>
                  <a:schemeClr val="tx1">
                    <a:lumMod val="75000"/>
                    <a:lumOff val="25000"/>
                  </a:schemeClr>
                </a:solidFill>
              </a:rPr>
            </a:br>
            <a:r>
              <a:rPr lang="es-ES" altLang="es-ES" sz="3500" b="1">
                <a:solidFill>
                  <a:schemeClr val="tx1">
                    <a:lumMod val="75000"/>
                    <a:lumOff val="25000"/>
                  </a:schemeClr>
                </a:solidFill>
              </a:rPr>
              <a:t>PRINCIPIOS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descr="http://www.uned.es/edu-5-orientacion-personal-y-educativa/clipbrd3.jpg"/>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5364163" y="1557338"/>
            <a:ext cx="170021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2" descr="http://www.ucsm.edu.pe/FCJP/imagen/objetivos.gif"/>
          <p:cNvPicPr>
            <a:picLocks noChangeAspect="1" noChangeArrowheads="1"/>
          </p:cNvPicPr>
          <p:nvPr/>
        </p:nvPicPr>
        <p:blipFill>
          <a:blip r:embed="rId3">
            <a:lum bright="22000"/>
          </a:blip>
          <a:srcRect/>
          <a:stretch>
            <a:fillRect/>
          </a:stretch>
        </p:blipFill>
        <p:spPr bwMode="auto">
          <a:xfrm>
            <a:off x="5224104" y="3645024"/>
            <a:ext cx="2293329" cy="15321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148" name="1 Título"/>
          <p:cNvSpPr>
            <a:spLocks noGrp="1"/>
          </p:cNvSpPr>
          <p:nvPr>
            <p:ph type="title" idx="4294967295"/>
          </p:nvPr>
        </p:nvSpPr>
        <p:spPr>
          <a:xfrm>
            <a:off x="1700213" y="735013"/>
            <a:ext cx="5816600" cy="566737"/>
          </a:xfrm>
        </p:spPr>
        <p:txBody>
          <a:bodyPr/>
          <a:lstStyle/>
          <a:p>
            <a:pPr eaLnBrk="1" fontAlgn="auto" hangingPunct="1">
              <a:spcAft>
                <a:spcPts val="0"/>
              </a:spcAft>
              <a:defRPr/>
            </a:pPr>
            <a:r>
              <a:rPr lang="es-MX" altLang="es-ES" sz="2000" b="1" dirty="0">
                <a:solidFill>
                  <a:schemeClr val="tx1">
                    <a:lumMod val="75000"/>
                    <a:lumOff val="25000"/>
                  </a:schemeClr>
                </a:solidFill>
              </a:rPr>
              <a:t>OBJETIVOS DEL SISTEMA EMPRESA</a:t>
            </a:r>
          </a:p>
        </p:txBody>
      </p:sp>
      <p:sp>
        <p:nvSpPr>
          <p:cNvPr id="17413" name="2 Marcador de contenido"/>
          <p:cNvSpPr>
            <a:spLocks noGrp="1"/>
          </p:cNvSpPr>
          <p:nvPr>
            <p:ph idx="4294967295"/>
          </p:nvPr>
        </p:nvSpPr>
        <p:spPr>
          <a:xfrm>
            <a:off x="900113" y="1916113"/>
            <a:ext cx="3708400" cy="3889375"/>
          </a:xfrm>
        </p:spPr>
        <p:txBody>
          <a:bodyPr/>
          <a:lstStyle/>
          <a:p>
            <a:pPr algn="just" eaLnBrk="1" hangingPunct="1"/>
            <a:r>
              <a:rPr lang="es-MX" altLang="es-ES"/>
              <a:t>Satisfacer las necesidades del cliente.</a:t>
            </a:r>
          </a:p>
          <a:p>
            <a:pPr algn="just" eaLnBrk="1" hangingPunct="1"/>
            <a:r>
              <a:rPr lang="es-MX" altLang="es-ES"/>
              <a:t>Incrementar la calidad de su producto o servicio.</a:t>
            </a:r>
          </a:p>
          <a:p>
            <a:pPr algn="just" eaLnBrk="1" hangingPunct="1"/>
            <a:r>
              <a:rPr lang="es-MX" altLang="es-ES"/>
              <a:t>Ofrecer precios justos.</a:t>
            </a:r>
          </a:p>
          <a:p>
            <a:pPr algn="just" eaLnBrk="1" hangingPunct="1"/>
            <a:r>
              <a:rPr lang="es-MX" altLang="es-ES"/>
              <a:t>Cumplir en el tiempo comprometido.</a:t>
            </a:r>
          </a:p>
          <a:p>
            <a:pPr algn="just" eaLnBrk="1" hangingPunct="1"/>
            <a:r>
              <a:rPr lang="es-MX" altLang="es-ES"/>
              <a:t>Alcanzar un ritmo de crecimiento sostenido.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1 Título"/>
          <p:cNvSpPr>
            <a:spLocks noGrp="1"/>
          </p:cNvSpPr>
          <p:nvPr>
            <p:ph type="title" idx="4294967295"/>
          </p:nvPr>
        </p:nvSpPr>
        <p:spPr>
          <a:xfrm>
            <a:off x="914400" y="860425"/>
            <a:ext cx="8229600" cy="1082675"/>
          </a:xfrm>
        </p:spPr>
        <p:txBody>
          <a:bodyPr>
            <a:normAutofit fontScale="90000"/>
          </a:bodyPr>
          <a:lstStyle/>
          <a:p>
            <a:pPr eaLnBrk="1" fontAlgn="auto" hangingPunct="1">
              <a:spcAft>
                <a:spcPts val="0"/>
              </a:spcAft>
              <a:defRPr/>
            </a:pPr>
            <a:r>
              <a:rPr lang="es-ES" altLang="es-ES" sz="4000" b="1" dirty="0">
                <a:solidFill>
                  <a:schemeClr val="tx1">
                    <a:lumMod val="75000"/>
                    <a:lumOff val="25000"/>
                  </a:schemeClr>
                </a:solidFill>
              </a:rPr>
              <a:t>SIMPLIFICACIÓN EN EL TRABAJO</a:t>
            </a:r>
            <a:br>
              <a:rPr lang="es-ES" altLang="es-ES" sz="4000" b="1" dirty="0">
                <a:solidFill>
                  <a:schemeClr val="tx1">
                    <a:lumMod val="75000"/>
                    <a:lumOff val="25000"/>
                  </a:schemeClr>
                </a:solidFill>
              </a:rPr>
            </a:br>
            <a:r>
              <a:rPr lang="es-ES" altLang="es-ES" sz="4000" b="1" dirty="0">
                <a:solidFill>
                  <a:schemeClr val="tx1">
                    <a:lumMod val="75000"/>
                    <a:lumOff val="25000"/>
                  </a:schemeClr>
                </a:solidFill>
              </a:rPr>
              <a:t>MÉTODO DE LOS 5 PASOS</a:t>
            </a:r>
          </a:p>
        </p:txBody>
      </p:sp>
      <p:grpSp>
        <p:nvGrpSpPr>
          <p:cNvPr id="45059" name="Group 30"/>
          <p:cNvGrpSpPr>
            <a:grpSpLocks/>
          </p:cNvGrpSpPr>
          <p:nvPr/>
        </p:nvGrpSpPr>
        <p:grpSpPr bwMode="auto">
          <a:xfrm>
            <a:off x="684213" y="1916113"/>
            <a:ext cx="7804150" cy="4364037"/>
            <a:chOff x="50" y="1044"/>
            <a:chExt cx="5714" cy="2781"/>
          </a:xfrm>
        </p:grpSpPr>
        <p:sp>
          <p:nvSpPr>
            <p:cNvPr id="9" name="8 Rectángulo redondeado"/>
            <p:cNvSpPr/>
            <p:nvPr/>
          </p:nvSpPr>
          <p:spPr>
            <a:xfrm>
              <a:off x="90" y="1215"/>
              <a:ext cx="1350" cy="9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s-ES" altLang="es-ES" sz="2400">
                  <a:solidFill>
                    <a:srgbClr val="FFFFFF"/>
                  </a:solidFill>
                  <a:cs typeface="Arial" panose="020B0604020202020204" pitchFamily="34" charset="0"/>
                </a:rPr>
                <a:t>Seleccionar el trabajo a mejorar</a:t>
              </a:r>
            </a:p>
          </p:txBody>
        </p:sp>
        <p:sp>
          <p:nvSpPr>
            <p:cNvPr id="10" name="9 Rectángulo redondeado"/>
            <p:cNvSpPr/>
            <p:nvPr/>
          </p:nvSpPr>
          <p:spPr>
            <a:xfrm>
              <a:off x="1935" y="1215"/>
              <a:ext cx="1215" cy="9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s-ES" altLang="es-ES" sz="2400">
                  <a:solidFill>
                    <a:srgbClr val="FFFFFF"/>
                  </a:solidFill>
                  <a:cs typeface="Arial" panose="020B0604020202020204" pitchFamily="34" charset="0"/>
                </a:rPr>
                <a:t>Registrar los detalles</a:t>
              </a:r>
            </a:p>
          </p:txBody>
        </p:sp>
        <p:sp>
          <p:nvSpPr>
            <p:cNvPr id="11" name="10 Rectángulo redondeado"/>
            <p:cNvSpPr/>
            <p:nvPr/>
          </p:nvSpPr>
          <p:spPr>
            <a:xfrm>
              <a:off x="3645" y="1125"/>
              <a:ext cx="2025" cy="1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s-ES" altLang="es-ES" sz="2400">
                  <a:solidFill>
                    <a:srgbClr val="FFFFFF"/>
                  </a:solidFill>
                  <a:cs typeface="Arial" panose="020B0604020202020204" pitchFamily="34" charset="0"/>
                </a:rPr>
                <a:t>Usar la técnica del interrogatorio, para analizar cada detalle</a:t>
              </a:r>
              <a:r>
                <a:rPr lang="es-ES" altLang="es-ES" sz="2800">
                  <a:solidFill>
                    <a:srgbClr val="FFFFFF"/>
                  </a:solidFill>
                  <a:cs typeface="Arial" panose="020B0604020202020204" pitchFamily="34" charset="0"/>
                </a:rPr>
                <a:t> </a:t>
              </a:r>
            </a:p>
          </p:txBody>
        </p:sp>
        <p:sp>
          <p:nvSpPr>
            <p:cNvPr id="12" name="11 Rectángulo redondeado"/>
            <p:cNvSpPr/>
            <p:nvPr/>
          </p:nvSpPr>
          <p:spPr>
            <a:xfrm>
              <a:off x="3330" y="2790"/>
              <a:ext cx="1575" cy="9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s-ES" altLang="es-ES" sz="2400">
                  <a:solidFill>
                    <a:srgbClr val="FFFFFF"/>
                  </a:solidFill>
                  <a:cs typeface="Arial" panose="020B0604020202020204" pitchFamily="34" charset="0"/>
                </a:rPr>
                <a:t>Piense y desarrolle un método mejor</a:t>
              </a:r>
            </a:p>
          </p:txBody>
        </p:sp>
        <p:sp>
          <p:nvSpPr>
            <p:cNvPr id="13" name="12 Rectángulo redondeado"/>
            <p:cNvSpPr/>
            <p:nvPr/>
          </p:nvSpPr>
          <p:spPr>
            <a:xfrm>
              <a:off x="720" y="2700"/>
              <a:ext cx="1845" cy="1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s-ES" altLang="es-ES" sz="2400">
                  <a:solidFill>
                    <a:srgbClr val="FFFFFF"/>
                  </a:solidFill>
                  <a:cs typeface="Arial" panose="020B0604020202020204" pitchFamily="34" charset="0"/>
                </a:rPr>
                <a:t>Implante el método desarrollado y mejorado</a:t>
              </a:r>
            </a:p>
          </p:txBody>
        </p:sp>
        <p:sp>
          <p:nvSpPr>
            <p:cNvPr id="14" name="13 Flecha a la derecha con bandas"/>
            <p:cNvSpPr/>
            <p:nvPr/>
          </p:nvSpPr>
          <p:spPr>
            <a:xfrm>
              <a:off x="1485" y="1575"/>
              <a:ext cx="405" cy="180"/>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5" name="14 Flecha a la derecha con bandas"/>
            <p:cNvSpPr/>
            <p:nvPr/>
          </p:nvSpPr>
          <p:spPr>
            <a:xfrm>
              <a:off x="3195" y="1575"/>
              <a:ext cx="405" cy="180"/>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nvGrpSpPr>
            <p:cNvPr id="45081" name="15 Flecha a la derecha con bandas"/>
            <p:cNvGrpSpPr>
              <a:grpSpLocks/>
            </p:cNvGrpSpPr>
            <p:nvPr/>
          </p:nvGrpSpPr>
          <p:grpSpPr bwMode="auto">
            <a:xfrm>
              <a:off x="4335" y="2277"/>
              <a:ext cx="238" cy="442"/>
              <a:chOff x="4335" y="2277"/>
              <a:chExt cx="238" cy="442"/>
            </a:xfrm>
          </p:grpSpPr>
          <p:pic>
            <p:nvPicPr>
              <p:cNvPr id="45085" name="15 Flecha a la derecha con bandas"/>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 y="2277"/>
                <a:ext cx="2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6" name="Text Box 26"/>
              <p:cNvSpPr txBox="1">
                <a:spLocks noChangeArrowheads="1"/>
              </p:cNvSpPr>
              <p:nvPr/>
            </p:nvSpPr>
            <p:spPr bwMode="auto">
              <a:xfrm rot="5400000">
                <a:off x="4289" y="2444"/>
                <a:ext cx="33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ES" altLang="es-ES">
                  <a:solidFill>
                    <a:srgbClr val="FFFFFF"/>
                  </a:solidFill>
                </a:endParaRPr>
              </a:p>
            </p:txBody>
          </p:sp>
        </p:grpSp>
        <p:grpSp>
          <p:nvGrpSpPr>
            <p:cNvPr id="45082" name="16 Flecha a la derecha con bandas"/>
            <p:cNvGrpSpPr>
              <a:grpSpLocks/>
            </p:cNvGrpSpPr>
            <p:nvPr/>
          </p:nvGrpSpPr>
          <p:grpSpPr bwMode="auto">
            <a:xfrm>
              <a:off x="2700" y="3076"/>
              <a:ext cx="510" cy="257"/>
              <a:chOff x="2700" y="3076"/>
              <a:chExt cx="510" cy="257"/>
            </a:xfrm>
          </p:grpSpPr>
          <p:pic>
            <p:nvPicPr>
              <p:cNvPr id="45083" name="16 Flecha a la derecha con banda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 y="3076"/>
                <a:ext cx="51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4" name="Text Box 29"/>
              <p:cNvSpPr txBox="1">
                <a:spLocks noChangeArrowheads="1"/>
              </p:cNvSpPr>
              <p:nvPr/>
            </p:nvSpPr>
            <p:spPr bwMode="auto">
              <a:xfrm rot="10800000">
                <a:off x="2773" y="3156"/>
                <a:ext cx="3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ES" altLang="es-ES">
                  <a:solidFill>
                    <a:srgbClr val="FFFFFF"/>
                  </a:solidFill>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082" name="Group 11"/>
          <p:cNvGrpSpPr>
            <a:grpSpLocks/>
          </p:cNvGrpSpPr>
          <p:nvPr/>
        </p:nvGrpSpPr>
        <p:grpSpPr bwMode="auto">
          <a:xfrm>
            <a:off x="1042988" y="1916113"/>
            <a:ext cx="7345362" cy="3895725"/>
            <a:chOff x="580" y="1117"/>
            <a:chExt cx="4443" cy="1955"/>
          </a:xfrm>
        </p:grpSpPr>
        <p:sp>
          <p:nvSpPr>
            <p:cNvPr id="7" name="6 Llamada de flecha hacia abajo"/>
            <p:cNvSpPr/>
            <p:nvPr/>
          </p:nvSpPr>
          <p:spPr>
            <a:xfrm>
              <a:off x="630" y="1035"/>
              <a:ext cx="1485" cy="720"/>
            </a:xfrm>
            <a:prstGeom prst="downArrowCallout">
              <a:avLst/>
            </a:prstGeom>
            <a:solidFill>
              <a:schemeClr val="bg1"/>
            </a:solidFill>
            <a:scene3d>
              <a:camera prst="perspectiveRelaxed"/>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dirty="0">
                  <a:solidFill>
                    <a:schemeClr val="tx1"/>
                  </a:solidFill>
                </a:rPr>
                <a:t>SE DETERMINA POR</a:t>
              </a:r>
            </a:p>
          </p:txBody>
        </p:sp>
        <p:sp>
          <p:nvSpPr>
            <p:cNvPr id="10" name="9 Llamada de flecha hacia abajo"/>
            <p:cNvSpPr/>
            <p:nvPr/>
          </p:nvSpPr>
          <p:spPr>
            <a:xfrm>
              <a:off x="3375" y="1080"/>
              <a:ext cx="1530" cy="720"/>
            </a:xfrm>
            <a:prstGeom prst="downArrowCallout">
              <a:avLst/>
            </a:prstGeom>
            <a:solidFill>
              <a:schemeClr val="bg1"/>
            </a:solidFill>
            <a:scene3d>
              <a:camera prst="perspectiveRelaxed"/>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dirty="0">
                  <a:solidFill>
                    <a:schemeClr val="tx1"/>
                  </a:solidFill>
                </a:rPr>
                <a:t>SE DETERMINA POR</a:t>
              </a:r>
            </a:p>
          </p:txBody>
        </p:sp>
        <p:sp>
          <p:nvSpPr>
            <p:cNvPr id="11" name="10 Rectángulo redondeado"/>
            <p:cNvSpPr/>
            <p:nvPr/>
          </p:nvSpPr>
          <p:spPr>
            <a:xfrm>
              <a:off x="2160" y="1440"/>
              <a:ext cx="1170" cy="1620"/>
            </a:xfrm>
            <a:prstGeom prst="roundRect">
              <a:avLst/>
            </a:prstGeom>
            <a:solidFill>
              <a:schemeClr val="bg1"/>
            </a:solidFill>
            <a:ln>
              <a:solidFill>
                <a:schemeClr val="tx2"/>
              </a:solidFill>
            </a:ln>
            <a:effectLst>
              <a:glow rad="139700">
                <a:schemeClr val="accent1">
                  <a:satMod val="175000"/>
                  <a:alpha val="40000"/>
                </a:schemeClr>
              </a:glow>
            </a:effectLst>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h="25400" prst="softRound"/>
              </a:sp3d>
            </a:bodyPr>
            <a:lstStyle/>
            <a:p>
              <a:pPr algn="ctr" eaLnBrk="1" fontAlgn="auto" hangingPunct="1">
                <a:spcBef>
                  <a:spcPts val="0"/>
                </a:spcBef>
                <a:spcAft>
                  <a:spcPts val="0"/>
                </a:spcAft>
                <a:defRPr/>
              </a:pPr>
              <a:r>
                <a:rPr lang="es-MX" sz="2400" dirty="0">
                  <a:solidFill>
                    <a:schemeClr val="tx1"/>
                  </a:solidFill>
                </a:rPr>
                <a:t>LA CALIDAD DE UN PRODUCTO</a:t>
              </a:r>
            </a:p>
          </p:txBody>
        </p:sp>
        <p:sp>
          <p:nvSpPr>
            <p:cNvPr id="12" name="11 Flecha derecha"/>
            <p:cNvSpPr/>
            <p:nvPr/>
          </p:nvSpPr>
          <p:spPr>
            <a:xfrm>
              <a:off x="810" y="1710"/>
              <a:ext cx="1170" cy="360"/>
            </a:xfrm>
            <a:prstGeom prst="rightArrow">
              <a:avLst/>
            </a:prstGeom>
            <a:solidFill>
              <a:schemeClr val="bg1"/>
            </a:solidFill>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dirty="0">
                  <a:solidFill>
                    <a:schemeClr val="tx1"/>
                  </a:solidFill>
                </a:rPr>
                <a:t>DISEÑO</a:t>
              </a:r>
            </a:p>
          </p:txBody>
        </p:sp>
        <p:sp>
          <p:nvSpPr>
            <p:cNvPr id="13" name="12 Flecha derecha"/>
            <p:cNvSpPr/>
            <p:nvPr/>
          </p:nvSpPr>
          <p:spPr>
            <a:xfrm>
              <a:off x="765" y="2115"/>
              <a:ext cx="1215" cy="360"/>
            </a:xfrm>
            <a:prstGeom prst="rightArrow">
              <a:avLst/>
            </a:prstGeom>
            <a:solidFill>
              <a:schemeClr val="bg1"/>
            </a:solidFill>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dirty="0">
                  <a:solidFill>
                    <a:schemeClr val="tx1"/>
                  </a:solidFill>
                </a:rPr>
                <a:t>MATERIALES</a:t>
              </a:r>
            </a:p>
          </p:txBody>
        </p:sp>
        <p:sp>
          <p:nvSpPr>
            <p:cNvPr id="14" name="13 Flecha izquierda"/>
            <p:cNvSpPr/>
            <p:nvPr/>
          </p:nvSpPr>
          <p:spPr>
            <a:xfrm>
              <a:off x="3510" y="1755"/>
              <a:ext cx="1440" cy="360"/>
            </a:xfrm>
            <a:prstGeom prst="leftArrow">
              <a:avLst/>
            </a:prstGeom>
            <a:solidFill>
              <a:schemeClr val="bg1"/>
            </a:solidFill>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dirty="0">
                  <a:solidFill>
                    <a:schemeClr val="tx1"/>
                  </a:solidFill>
                </a:rPr>
                <a:t>CONFORMIDAD</a:t>
              </a:r>
            </a:p>
          </p:txBody>
        </p:sp>
        <p:sp>
          <p:nvSpPr>
            <p:cNvPr id="15" name="14 Flecha izquierda"/>
            <p:cNvSpPr/>
            <p:nvPr/>
          </p:nvSpPr>
          <p:spPr>
            <a:xfrm>
              <a:off x="3510" y="2250"/>
              <a:ext cx="1440" cy="360"/>
            </a:xfrm>
            <a:prstGeom prst="leftArrow">
              <a:avLst/>
            </a:prstGeom>
            <a:solidFill>
              <a:schemeClr val="bg1"/>
            </a:solidFill>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dirty="0">
                  <a:solidFill>
                    <a:schemeClr val="tx1"/>
                  </a:solidFill>
                </a:rPr>
                <a:t>CONFIABILIDAD</a:t>
              </a:r>
            </a:p>
          </p:txBody>
        </p:sp>
        <p:sp>
          <p:nvSpPr>
            <p:cNvPr id="16" name="15 Flecha derecha"/>
            <p:cNvSpPr/>
            <p:nvPr/>
          </p:nvSpPr>
          <p:spPr>
            <a:xfrm>
              <a:off x="810" y="2565"/>
              <a:ext cx="1125" cy="315"/>
            </a:xfrm>
            <a:prstGeom prst="rightArrow">
              <a:avLst/>
            </a:prstGeom>
            <a:solidFill>
              <a:schemeClr val="bg1"/>
            </a:solidFill>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dirty="0">
                  <a:solidFill>
                    <a:schemeClr val="tx1"/>
                  </a:solidFill>
                </a:rPr>
                <a:t>PROCESO</a:t>
              </a:r>
            </a:p>
          </p:txBody>
        </p:sp>
      </p:grpSp>
      <p:sp>
        <p:nvSpPr>
          <p:cNvPr id="34819" name="1 Título"/>
          <p:cNvSpPr>
            <a:spLocks noGrp="1"/>
          </p:cNvSpPr>
          <p:nvPr>
            <p:ph type="title" idx="4294967295"/>
          </p:nvPr>
        </p:nvSpPr>
        <p:spPr>
          <a:xfrm>
            <a:off x="914400" y="692150"/>
            <a:ext cx="8229600" cy="1082675"/>
          </a:xfrm>
        </p:spPr>
        <p:txBody>
          <a:bodyPr/>
          <a:lstStyle/>
          <a:p>
            <a:pPr eaLnBrk="1" fontAlgn="auto" hangingPunct="1">
              <a:spcAft>
                <a:spcPts val="0"/>
              </a:spcAft>
              <a:defRPr/>
            </a:pPr>
            <a:r>
              <a:rPr lang="es-ES" altLang="es-ES" sz="4000" b="1">
                <a:solidFill>
                  <a:schemeClr val="tx1">
                    <a:lumMod val="75000"/>
                    <a:lumOff val="25000"/>
                  </a:schemeClr>
                </a:solidFill>
              </a:rPr>
              <a:t>MÉTODO DE LOS 5 PASOS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6" name="Group 20"/>
          <p:cNvGrpSpPr>
            <a:grpSpLocks/>
          </p:cNvGrpSpPr>
          <p:nvPr/>
        </p:nvGrpSpPr>
        <p:grpSpPr bwMode="auto">
          <a:xfrm>
            <a:off x="1619250" y="1628775"/>
            <a:ext cx="5248275" cy="4633913"/>
            <a:chOff x="987" y="979"/>
            <a:chExt cx="3306" cy="2919"/>
          </a:xfrm>
        </p:grpSpPr>
        <p:sp>
          <p:nvSpPr>
            <p:cNvPr id="5" name="4 Rectángulo redondeado"/>
            <p:cNvSpPr/>
            <p:nvPr/>
          </p:nvSpPr>
          <p:spPr>
            <a:xfrm>
              <a:off x="1035" y="945"/>
              <a:ext cx="1215" cy="585"/>
            </a:xfrm>
            <a:prstGeom prst="roundRect">
              <a:avLst/>
            </a:prstGeom>
            <a:solidFill>
              <a:schemeClr val="bg1"/>
            </a:solidFill>
            <a:effectLst>
              <a:outerShdw blurRad="50800" dist="38100" dir="2700000" algn="tl" rotWithShape="0">
                <a:prstClr val="black">
                  <a:alpha val="40000"/>
                </a:prstClr>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n>
                    <a:solidFill>
                      <a:schemeClr val="tx1"/>
                    </a:solidFill>
                  </a:ln>
                </a:rPr>
                <a:t>TASA DE RECHAZO, F/U, A.Q.L. Q</a:t>
              </a:r>
            </a:p>
          </p:txBody>
        </p:sp>
        <p:sp>
          <p:nvSpPr>
            <p:cNvPr id="6" name="5 Rectángulo redondeado"/>
            <p:cNvSpPr/>
            <p:nvPr/>
          </p:nvSpPr>
          <p:spPr>
            <a:xfrm>
              <a:off x="1035" y="1530"/>
              <a:ext cx="1215" cy="585"/>
            </a:xfrm>
            <a:prstGeom prst="roundRect">
              <a:avLst/>
            </a:prstGeom>
            <a:solidFill>
              <a:schemeClr val="bg1"/>
            </a:solidFill>
            <a:effectLst>
              <a:outerShdw blurRad="50800" dist="38100" dir="2700000" algn="tl" rotWithShape="0">
                <a:prstClr val="black">
                  <a:alpha val="40000"/>
                </a:prstClr>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n>
                    <a:solidFill>
                      <a:schemeClr val="tx1"/>
                    </a:solidFill>
                  </a:ln>
                </a:rPr>
                <a:t>DISTRIBUCION DE PARAMETRO</a:t>
              </a:r>
            </a:p>
          </p:txBody>
        </p:sp>
        <p:sp>
          <p:nvSpPr>
            <p:cNvPr id="7" name="6 Rectángulo redondeado"/>
            <p:cNvSpPr/>
            <p:nvPr/>
          </p:nvSpPr>
          <p:spPr>
            <a:xfrm>
              <a:off x="1035" y="2115"/>
              <a:ext cx="1215" cy="585"/>
            </a:xfrm>
            <a:prstGeom prst="roundRect">
              <a:avLst/>
            </a:prstGeom>
            <a:solidFill>
              <a:schemeClr val="bg1"/>
            </a:solidFill>
            <a:effectLst>
              <a:outerShdw blurRad="50800" dist="38100" dir="2700000" algn="tl" rotWithShape="0">
                <a:prstClr val="black">
                  <a:alpha val="40000"/>
                </a:prstClr>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n>
                    <a:solidFill>
                      <a:schemeClr val="tx1"/>
                    </a:solidFill>
                  </a:ln>
                </a:rPr>
                <a:t>% DE FALLAS ACUMULADAD (CALL RATE)</a:t>
              </a:r>
            </a:p>
          </p:txBody>
        </p:sp>
        <p:sp>
          <p:nvSpPr>
            <p:cNvPr id="8" name="7 Rectángulo redondeado"/>
            <p:cNvSpPr/>
            <p:nvPr/>
          </p:nvSpPr>
          <p:spPr>
            <a:xfrm>
              <a:off x="1035" y="2700"/>
              <a:ext cx="1215" cy="585"/>
            </a:xfrm>
            <a:prstGeom prst="roundRect">
              <a:avLst/>
            </a:prstGeom>
            <a:solidFill>
              <a:schemeClr val="bg1"/>
            </a:solidFill>
            <a:effectLst>
              <a:outerShdw blurRad="50800" dist="38100" dir="2700000" algn="tl" rotWithShape="0">
                <a:prstClr val="black">
                  <a:alpha val="40000"/>
                </a:prstClr>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n>
                    <a:solidFill>
                      <a:schemeClr val="tx1"/>
                    </a:solidFill>
                  </a:ln>
                </a:rPr>
                <a:t>SUPERVIVENCIA R (t)</a:t>
              </a:r>
            </a:p>
          </p:txBody>
        </p:sp>
        <p:sp>
          <p:nvSpPr>
            <p:cNvPr id="9" name="8 Rectángulo redondeado"/>
            <p:cNvSpPr/>
            <p:nvPr/>
          </p:nvSpPr>
          <p:spPr>
            <a:xfrm>
              <a:off x="1035" y="3285"/>
              <a:ext cx="1215" cy="585"/>
            </a:xfrm>
            <a:prstGeom prst="roundRect">
              <a:avLst/>
            </a:prstGeom>
            <a:solidFill>
              <a:schemeClr val="bg1"/>
            </a:solidFill>
            <a:effectLst>
              <a:outerShdw blurRad="50800" dist="38100" dir="2700000" algn="tl" rotWithShape="0">
                <a:prstClr val="black">
                  <a:alpha val="40000"/>
                </a:prstClr>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n>
                    <a:solidFill>
                      <a:schemeClr val="tx1"/>
                    </a:solidFill>
                  </a:ln>
                </a:rPr>
                <a:t>ESTABILIDAD DE PARAMETROS</a:t>
              </a:r>
            </a:p>
          </p:txBody>
        </p:sp>
        <p:sp>
          <p:nvSpPr>
            <p:cNvPr id="10" name="9 Rectángulo"/>
            <p:cNvSpPr/>
            <p:nvPr/>
          </p:nvSpPr>
          <p:spPr>
            <a:xfrm>
              <a:off x="3060" y="1260"/>
              <a:ext cx="1125" cy="495"/>
            </a:xfrm>
            <a:prstGeom prst="rect">
              <a:avLst/>
            </a:prstGeom>
            <a:solidFill>
              <a:schemeClr val="bg1"/>
            </a:solidFill>
            <a:effectLst>
              <a:outerShdw blurRad="50800" dist="38100" dir="2700000" algn="tl" rotWithShape="0">
                <a:prstClr val="black">
                  <a:alpha val="40000"/>
                </a:prstClr>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n>
                    <a:solidFill>
                      <a:schemeClr val="tx1"/>
                    </a:solidFill>
                  </a:ln>
                </a:rPr>
                <a:t>NO DEPENDE DE TIEMPO</a:t>
              </a:r>
            </a:p>
          </p:txBody>
        </p:sp>
        <p:sp>
          <p:nvSpPr>
            <p:cNvPr id="11" name="10 Rectángulo"/>
            <p:cNvSpPr/>
            <p:nvPr/>
          </p:nvSpPr>
          <p:spPr>
            <a:xfrm>
              <a:off x="3060" y="2745"/>
              <a:ext cx="1125" cy="495"/>
            </a:xfrm>
            <a:prstGeom prst="rect">
              <a:avLst/>
            </a:prstGeom>
            <a:solidFill>
              <a:schemeClr val="bg1"/>
            </a:solidFill>
            <a:effectLst>
              <a:outerShdw blurRad="50800" dist="38100" dir="2700000" algn="tl" rotWithShape="0">
                <a:prstClr val="black">
                  <a:alpha val="40000"/>
                </a:prstClr>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n>
                    <a:solidFill>
                      <a:schemeClr val="tx1"/>
                    </a:solidFill>
                  </a:ln>
                </a:rPr>
                <a:t>DEPENDE DE TIEMPO</a:t>
              </a:r>
            </a:p>
          </p:txBody>
        </p:sp>
        <p:cxnSp>
          <p:nvCxnSpPr>
            <p:cNvPr id="18" name="17 Forma"/>
            <p:cNvCxnSpPr/>
            <p:nvPr/>
          </p:nvCxnSpPr>
          <p:spPr>
            <a:xfrm>
              <a:off x="2250" y="1260"/>
              <a:ext cx="1373" cy="2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24 Conector angular"/>
            <p:cNvCxnSpPr>
              <a:endCxn id="6" idx="3"/>
            </p:cNvCxnSpPr>
            <p:nvPr/>
          </p:nvCxnSpPr>
          <p:spPr>
            <a:xfrm rot="10800000" flipV="1">
              <a:off x="2250" y="1755"/>
              <a:ext cx="1350" cy="67"/>
            </a:xfrm>
            <a:prstGeom prst="bentConnector3">
              <a:avLst>
                <a:gd name="adj1" fmla="val 122"/>
              </a:avLst>
            </a:prstGeom>
          </p:spPr>
          <p:style>
            <a:lnRef idx="1">
              <a:schemeClr val="accent1"/>
            </a:lnRef>
            <a:fillRef idx="0">
              <a:schemeClr val="accent1"/>
            </a:fillRef>
            <a:effectRef idx="0">
              <a:schemeClr val="accent1"/>
            </a:effectRef>
            <a:fontRef idx="minor">
              <a:schemeClr val="tx1"/>
            </a:fontRef>
          </p:style>
        </p:cxnSp>
        <p:cxnSp>
          <p:nvCxnSpPr>
            <p:cNvPr id="27" name="26 Forma"/>
            <p:cNvCxnSpPr>
              <a:stCxn id="7" idx="3"/>
              <a:endCxn id="11" idx="0"/>
            </p:cNvCxnSpPr>
            <p:nvPr/>
          </p:nvCxnSpPr>
          <p:spPr>
            <a:xfrm>
              <a:off x="2250" y="2408"/>
              <a:ext cx="1373" cy="33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28 Conector angular"/>
            <p:cNvCxnSpPr>
              <a:stCxn id="11" idx="2"/>
              <a:endCxn id="9" idx="3"/>
            </p:cNvCxnSpPr>
            <p:nvPr/>
          </p:nvCxnSpPr>
          <p:spPr>
            <a:xfrm rot="5400000">
              <a:off x="2768" y="2723"/>
              <a:ext cx="338" cy="137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8" idx="3"/>
              <a:endCxn id="11" idx="1"/>
            </p:cNvCxnSpPr>
            <p:nvPr/>
          </p:nvCxnSpPr>
          <p:spPr>
            <a:xfrm>
              <a:off x="2250" y="2993"/>
              <a:ext cx="8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angular"/>
            <p:cNvCxnSpPr>
              <a:stCxn id="5" idx="1"/>
              <a:endCxn id="6" idx="1"/>
            </p:cNvCxnSpPr>
            <p:nvPr/>
          </p:nvCxnSpPr>
          <p:spPr>
            <a:xfrm rot="10800000" flipV="1">
              <a:off x="1035" y="1237"/>
              <a:ext cx="1" cy="585"/>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37" name="36 Conector angular"/>
            <p:cNvCxnSpPr>
              <a:stCxn id="6" idx="1"/>
              <a:endCxn id="7" idx="1"/>
            </p:cNvCxnSpPr>
            <p:nvPr/>
          </p:nvCxnSpPr>
          <p:spPr>
            <a:xfrm rot="10800000" flipV="1">
              <a:off x="1035" y="1822"/>
              <a:ext cx="1" cy="586"/>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44" name="43 Conector angular"/>
            <p:cNvCxnSpPr>
              <a:stCxn id="7" idx="1"/>
              <a:endCxn id="8" idx="1"/>
            </p:cNvCxnSpPr>
            <p:nvPr/>
          </p:nvCxnSpPr>
          <p:spPr>
            <a:xfrm rot="10800000" flipV="1">
              <a:off x="1035" y="2408"/>
              <a:ext cx="1" cy="585"/>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47" name="46 Conector angular"/>
            <p:cNvCxnSpPr>
              <a:stCxn id="8" idx="1"/>
              <a:endCxn id="9" idx="1"/>
            </p:cNvCxnSpPr>
            <p:nvPr/>
          </p:nvCxnSpPr>
          <p:spPr>
            <a:xfrm rot="10800000" flipV="1">
              <a:off x="1035" y="2993"/>
              <a:ext cx="1" cy="585"/>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grpSp>
      <p:sp>
        <p:nvSpPr>
          <p:cNvPr id="35843" name="1 Título"/>
          <p:cNvSpPr>
            <a:spLocks noGrp="1"/>
          </p:cNvSpPr>
          <p:nvPr>
            <p:ph type="title" idx="4294967295"/>
          </p:nvPr>
        </p:nvSpPr>
        <p:spPr>
          <a:xfrm>
            <a:off x="971550" y="466725"/>
            <a:ext cx="8229600" cy="1082675"/>
          </a:xfrm>
        </p:spPr>
        <p:txBody>
          <a:bodyPr/>
          <a:lstStyle/>
          <a:p>
            <a:pPr eaLnBrk="1" fontAlgn="auto" hangingPunct="1">
              <a:spcAft>
                <a:spcPts val="0"/>
              </a:spcAft>
              <a:defRPr/>
            </a:pPr>
            <a:r>
              <a:rPr lang="es-ES" altLang="es-ES" sz="4000" b="1" dirty="0">
                <a:solidFill>
                  <a:schemeClr val="tx1">
                    <a:lumMod val="75000"/>
                    <a:lumOff val="25000"/>
                  </a:schemeClr>
                </a:solidFill>
              </a:rPr>
              <a:t>MÉTODO DE LOS 5 PASOS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2 Marcador de contenido"/>
          <p:cNvSpPr>
            <a:spLocks noGrp="1"/>
          </p:cNvSpPr>
          <p:nvPr>
            <p:ph idx="4294967295"/>
          </p:nvPr>
        </p:nvSpPr>
        <p:spPr>
          <a:xfrm>
            <a:off x="900113" y="2924175"/>
            <a:ext cx="3400425" cy="2433638"/>
          </a:xfrm>
        </p:spPr>
        <p:txBody>
          <a:bodyPr/>
          <a:lstStyle/>
          <a:p>
            <a:pPr algn="just" eaLnBrk="1" hangingPunct="1">
              <a:buFont typeface="Arial" panose="020B0604020202020204" pitchFamily="34" charset="0"/>
              <a:buNone/>
            </a:pPr>
            <a:r>
              <a:rPr lang="es-MX" altLang="es-ES" sz="2400"/>
              <a:t>    Es necesario desarrollar al personal en todas las actividades que contribuyan a la minimización de costos y a la satisfacción del cliente.</a:t>
            </a:r>
          </a:p>
        </p:txBody>
      </p:sp>
      <p:sp>
        <p:nvSpPr>
          <p:cNvPr id="36867" name="1 Título"/>
          <p:cNvSpPr>
            <a:spLocks noGrp="1"/>
          </p:cNvSpPr>
          <p:nvPr>
            <p:ph type="title" idx="4294967295"/>
          </p:nvPr>
        </p:nvSpPr>
        <p:spPr>
          <a:xfrm>
            <a:off x="744538" y="1484313"/>
            <a:ext cx="8229600" cy="423862"/>
          </a:xfrm>
        </p:spPr>
        <p:txBody>
          <a:bodyPr/>
          <a:lstStyle/>
          <a:p>
            <a:pPr eaLnBrk="1" fontAlgn="auto" hangingPunct="1">
              <a:spcAft>
                <a:spcPts val="0"/>
              </a:spcAft>
              <a:defRPr/>
            </a:pPr>
            <a:r>
              <a:rPr lang="es-MX" altLang="es-ES" sz="2400" b="1" dirty="0">
                <a:solidFill>
                  <a:schemeClr val="tx1">
                    <a:lumMod val="75000"/>
                    <a:lumOff val="25000"/>
                  </a:schemeClr>
                </a:solidFill>
              </a:rPr>
              <a:t>RESPONSABILIDAD COMPARTIDA PARA LA OBTENCIÓN DE LA CALIDAD</a:t>
            </a:r>
          </a:p>
        </p:txBody>
      </p:sp>
      <p:pic>
        <p:nvPicPr>
          <p:cNvPr id="4100" name="3 Imagen" descr="untitled.bmp"/>
          <p:cNvPicPr>
            <a:picLocks noChangeAspect="1"/>
          </p:cNvPicPr>
          <p:nvPr/>
        </p:nvPicPr>
        <p:blipFill>
          <a:blip r:embed="rId2"/>
          <a:srcRect/>
          <a:stretch>
            <a:fillRect/>
          </a:stretch>
        </p:blipFill>
        <p:spPr bwMode="auto">
          <a:xfrm>
            <a:off x="4932363" y="2636838"/>
            <a:ext cx="2184400" cy="28019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3 Imagen" descr="325_12_2.jpg"/>
          <p:cNvPicPr>
            <a:picLocks noChangeAspect="1"/>
          </p:cNvPicPr>
          <p:nvPr/>
        </p:nvPicPr>
        <p:blipFill>
          <a:blip r:embed="rId2"/>
          <a:srcRect/>
          <a:stretch>
            <a:fillRect/>
          </a:stretch>
        </p:blipFill>
        <p:spPr bwMode="auto">
          <a:xfrm>
            <a:off x="4643439" y="2513089"/>
            <a:ext cx="2808882" cy="3416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7891" name="1 Título"/>
          <p:cNvSpPr>
            <a:spLocks noGrp="1"/>
          </p:cNvSpPr>
          <p:nvPr>
            <p:ph type="title" idx="4294967295"/>
          </p:nvPr>
        </p:nvSpPr>
        <p:spPr>
          <a:xfrm>
            <a:off x="1116013" y="908050"/>
            <a:ext cx="8229600" cy="846138"/>
          </a:xfrm>
        </p:spPr>
        <p:txBody>
          <a:bodyPr/>
          <a:lstStyle/>
          <a:p>
            <a:pPr eaLnBrk="1" fontAlgn="auto" hangingPunct="1">
              <a:spcAft>
                <a:spcPts val="0"/>
              </a:spcAft>
              <a:defRPr/>
            </a:pPr>
            <a:r>
              <a:rPr lang="es-MX" altLang="es-ES" sz="4000" b="1" dirty="0">
                <a:solidFill>
                  <a:schemeClr val="tx1">
                    <a:lumMod val="75000"/>
                    <a:lumOff val="25000"/>
                  </a:schemeClr>
                </a:solidFill>
              </a:rPr>
              <a:t>LOCALIZACIÓN DE LA PLANTA</a:t>
            </a:r>
          </a:p>
        </p:txBody>
      </p:sp>
      <p:sp>
        <p:nvSpPr>
          <p:cNvPr id="49156" name="2 Marcador de contenido"/>
          <p:cNvSpPr>
            <a:spLocks noGrp="1"/>
          </p:cNvSpPr>
          <p:nvPr>
            <p:ph idx="4294967295"/>
          </p:nvPr>
        </p:nvSpPr>
        <p:spPr>
          <a:xfrm>
            <a:off x="684213" y="2205038"/>
            <a:ext cx="3644900" cy="3149600"/>
          </a:xfrm>
        </p:spPr>
        <p:txBody>
          <a:bodyPr/>
          <a:lstStyle/>
          <a:p>
            <a:pPr algn="just" eaLnBrk="1" hangingPunct="1"/>
            <a:r>
              <a:rPr lang="es-MX" altLang="es-ES"/>
              <a:t>Al iniciar el proceso de industrialización las empresas se pueden establecer donde lo consideren necesario.</a:t>
            </a:r>
          </a:p>
          <a:p>
            <a:pPr algn="just" eaLnBrk="1" hangingPunct="1"/>
            <a:r>
              <a:rPr lang="es-MX" altLang="es-ES"/>
              <a:t>Es más importante que se inicie el proceso de proliferación de unidades fabriles.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3 Imagen" descr="urbana-vida.jpg"/>
          <p:cNvPicPr>
            <a:picLocks noChangeAspect="1"/>
          </p:cNvPicPr>
          <p:nvPr/>
        </p:nvPicPr>
        <p:blipFill>
          <a:blip r:embed="rId2">
            <a:lum bright="12000"/>
          </a:blip>
          <a:srcRect/>
          <a:stretch>
            <a:fillRect/>
          </a:stretch>
        </p:blipFill>
        <p:spPr bwMode="auto">
          <a:xfrm>
            <a:off x="5004048" y="1844824"/>
            <a:ext cx="2926041" cy="3284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5" name="1 Título"/>
          <p:cNvSpPr>
            <a:spLocks noGrp="1"/>
          </p:cNvSpPr>
          <p:nvPr>
            <p:ph type="title" idx="4294967295"/>
          </p:nvPr>
        </p:nvSpPr>
        <p:spPr>
          <a:xfrm>
            <a:off x="914400" y="765175"/>
            <a:ext cx="8229600" cy="868363"/>
          </a:xfrm>
        </p:spPr>
        <p:txBody>
          <a:bodyPr/>
          <a:lstStyle/>
          <a:p>
            <a:pPr eaLnBrk="1" fontAlgn="auto" hangingPunct="1">
              <a:spcAft>
                <a:spcPts val="0"/>
              </a:spcAft>
              <a:defRPr/>
            </a:pPr>
            <a:r>
              <a:rPr lang="es-MX" altLang="es-ES" sz="4000" b="1">
                <a:solidFill>
                  <a:schemeClr val="tx1">
                    <a:lumMod val="75000"/>
                    <a:lumOff val="25000"/>
                  </a:schemeClr>
                </a:solidFill>
              </a:rPr>
              <a:t>LOCALIZACIÓN DE LA PLANTA</a:t>
            </a:r>
          </a:p>
        </p:txBody>
      </p:sp>
      <p:sp>
        <p:nvSpPr>
          <p:cNvPr id="50180" name="2 Marcador de contenido"/>
          <p:cNvSpPr>
            <a:spLocks noGrp="1"/>
          </p:cNvSpPr>
          <p:nvPr>
            <p:ph idx="4294967295"/>
          </p:nvPr>
        </p:nvSpPr>
        <p:spPr>
          <a:xfrm>
            <a:off x="755650" y="2276475"/>
            <a:ext cx="3889375" cy="3889375"/>
          </a:xfrm>
        </p:spPr>
        <p:txBody>
          <a:bodyPr/>
          <a:lstStyle/>
          <a:p>
            <a:pPr algn="just" eaLnBrk="1" hangingPunct="1"/>
            <a:r>
              <a:rPr lang="es-MX" altLang="es-ES"/>
              <a:t>Al crecer las zonas urbanas, las empresas emigran a otras ciudades en donde se encarece el producto.</a:t>
            </a:r>
          </a:p>
          <a:p>
            <a:pPr algn="just" eaLnBrk="1" hangingPunct="1"/>
            <a:r>
              <a:rPr lang="es-MX" altLang="es-ES"/>
              <a:t>Se puede encontrar carencia de servicios (agua, energía eléctrica, combustibles, etc.).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3 Imagen" descr="aerea-fas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2097088"/>
            <a:ext cx="24542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4 Imagen" descr="FOTO_0520051123020745.jpg"/>
          <p:cNvPicPr>
            <a:picLocks noChangeAspect="1"/>
          </p:cNvPicPr>
          <p:nvPr/>
        </p:nvPicPr>
        <p:blipFill>
          <a:blip r:embed="rId3"/>
          <a:srcRect/>
          <a:stretch>
            <a:fillRect/>
          </a:stretch>
        </p:blipFill>
        <p:spPr bwMode="auto">
          <a:xfrm>
            <a:off x="4932040" y="3097590"/>
            <a:ext cx="2223177" cy="1958072"/>
          </a:xfrm>
          <a:prstGeom prst="rect">
            <a:avLst/>
          </a:prstGeom>
          <a:ln>
            <a:noFill/>
          </a:ln>
          <a:effectLst>
            <a:softEdge rad="112500"/>
          </a:effectLst>
        </p:spPr>
      </p:pic>
      <p:sp>
        <p:nvSpPr>
          <p:cNvPr id="39940" name="1 Título"/>
          <p:cNvSpPr>
            <a:spLocks noGrp="1"/>
          </p:cNvSpPr>
          <p:nvPr>
            <p:ph type="title" idx="4294967295"/>
          </p:nvPr>
        </p:nvSpPr>
        <p:spPr>
          <a:xfrm>
            <a:off x="914400" y="908050"/>
            <a:ext cx="8229600" cy="868363"/>
          </a:xfrm>
        </p:spPr>
        <p:txBody>
          <a:bodyPr/>
          <a:lstStyle/>
          <a:p>
            <a:pPr eaLnBrk="1" fontAlgn="auto" hangingPunct="1">
              <a:spcAft>
                <a:spcPts val="0"/>
              </a:spcAft>
              <a:defRPr/>
            </a:pPr>
            <a:r>
              <a:rPr lang="es-MX" altLang="es-ES" sz="4000" b="1">
                <a:solidFill>
                  <a:schemeClr val="tx1">
                    <a:lumMod val="75000"/>
                    <a:lumOff val="25000"/>
                  </a:schemeClr>
                </a:solidFill>
              </a:rPr>
              <a:t>LOCALIZACIÓN DE LA PLANTA</a:t>
            </a:r>
          </a:p>
        </p:txBody>
      </p:sp>
      <p:sp>
        <p:nvSpPr>
          <p:cNvPr id="39941" name="2 Marcador de contenido"/>
          <p:cNvSpPr>
            <a:spLocks noGrp="1"/>
          </p:cNvSpPr>
          <p:nvPr>
            <p:ph idx="4294967295"/>
          </p:nvPr>
        </p:nvSpPr>
        <p:spPr>
          <a:xfrm>
            <a:off x="827088" y="1916113"/>
            <a:ext cx="3757612" cy="4319587"/>
          </a:xfrm>
        </p:spPr>
        <p:txBody>
          <a:bodyPr rtlCol="0">
            <a:normAutofit/>
          </a:bodyPr>
          <a:lstStyle/>
          <a:p>
            <a:pPr marL="91440" indent="-91440" algn="just" eaLnBrk="1" fontAlgn="auto" hangingPunct="1">
              <a:defRPr/>
            </a:pPr>
            <a:r>
              <a:rPr lang="es-MX" altLang="es-ES" dirty="0">
                <a:solidFill>
                  <a:schemeClr val="tx1">
                    <a:lumMod val="75000"/>
                    <a:lumOff val="25000"/>
                  </a:schemeClr>
                </a:solidFill>
              </a:rPr>
              <a:t>Después de establecerse las primeras industrias, el gobierno inicia con obras de infraestructura y facilidades adicionales.</a:t>
            </a:r>
          </a:p>
          <a:p>
            <a:pPr marL="91440" indent="-91440" algn="just" eaLnBrk="1" fontAlgn="auto" hangingPunct="1">
              <a:defRPr/>
            </a:pPr>
            <a:endParaRPr lang="es-MX" altLang="es-ES" dirty="0">
              <a:solidFill>
                <a:schemeClr val="tx1">
                  <a:lumMod val="75000"/>
                  <a:lumOff val="25000"/>
                </a:schemeClr>
              </a:solidFill>
            </a:endParaRPr>
          </a:p>
          <a:p>
            <a:pPr marL="91440" indent="-91440" algn="just" eaLnBrk="1" fontAlgn="auto" hangingPunct="1">
              <a:defRPr/>
            </a:pPr>
            <a:r>
              <a:rPr lang="es-MX" altLang="es-ES" dirty="0">
                <a:solidFill>
                  <a:schemeClr val="tx1">
                    <a:lumMod val="75000"/>
                    <a:lumOff val="25000"/>
                  </a:schemeClr>
                </a:solidFill>
              </a:rPr>
              <a:t>Algunas empresas deben desarrollar estudios para ubicar en donde pondrán sus plantas, dependiendo de las características del producto o servicio.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2 Marcador de contenido"/>
          <p:cNvSpPr>
            <a:spLocks noGrp="1"/>
          </p:cNvSpPr>
          <p:nvPr>
            <p:ph idx="4294967295"/>
          </p:nvPr>
        </p:nvSpPr>
        <p:spPr>
          <a:xfrm>
            <a:off x="1195388" y="1916113"/>
            <a:ext cx="3827462" cy="4508500"/>
          </a:xfrm>
        </p:spPr>
        <p:txBody>
          <a:bodyPr/>
          <a:lstStyle/>
          <a:p>
            <a:pPr algn="just" eaLnBrk="1" hangingPunct="1"/>
            <a:r>
              <a:rPr lang="es-MX" altLang="es-ES"/>
              <a:t>Cuando se trate de  importar es conveniente ubicarlas en zonas fronterizas, por los costos de transportación.</a:t>
            </a:r>
          </a:p>
          <a:p>
            <a:pPr algn="just" eaLnBrk="1" hangingPunct="1"/>
            <a:endParaRPr lang="es-MX" altLang="es-ES"/>
          </a:p>
          <a:p>
            <a:pPr algn="just" eaLnBrk="1" hangingPunct="1"/>
            <a:r>
              <a:rPr lang="es-MX" altLang="es-ES"/>
              <a:t>Si cuentan con ellos pueden ubicarse cerca del lugar de su materia prima o en los sitios de su consumo final.</a:t>
            </a:r>
          </a:p>
        </p:txBody>
      </p:sp>
      <p:sp>
        <p:nvSpPr>
          <p:cNvPr id="40963" name="1 Título"/>
          <p:cNvSpPr>
            <a:spLocks noGrp="1"/>
          </p:cNvSpPr>
          <p:nvPr>
            <p:ph type="title" idx="4294967295"/>
          </p:nvPr>
        </p:nvSpPr>
        <p:spPr>
          <a:xfrm>
            <a:off x="914400" y="836613"/>
            <a:ext cx="8229600" cy="868362"/>
          </a:xfrm>
        </p:spPr>
        <p:txBody>
          <a:bodyPr/>
          <a:lstStyle/>
          <a:p>
            <a:pPr eaLnBrk="1" fontAlgn="auto" hangingPunct="1">
              <a:spcAft>
                <a:spcPts val="0"/>
              </a:spcAft>
              <a:defRPr/>
            </a:pPr>
            <a:r>
              <a:rPr lang="es-MX" altLang="es-ES" sz="4000" b="1">
                <a:solidFill>
                  <a:schemeClr val="tx1">
                    <a:lumMod val="75000"/>
                    <a:lumOff val="25000"/>
                  </a:schemeClr>
                </a:solidFill>
              </a:rPr>
              <a:t>LOCALIZACIÓN DE LA PLANTA</a:t>
            </a:r>
          </a:p>
        </p:txBody>
      </p:sp>
      <p:pic>
        <p:nvPicPr>
          <p:cNvPr id="5" name="4 Imagen" descr="aduanas1.jpg"/>
          <p:cNvPicPr>
            <a:picLocks noChangeAspect="1"/>
          </p:cNvPicPr>
          <p:nvPr/>
        </p:nvPicPr>
        <p:blipFill>
          <a:blip r:embed="rId2"/>
          <a:stretch>
            <a:fillRect/>
          </a:stretch>
        </p:blipFill>
        <p:spPr>
          <a:xfrm>
            <a:off x="5220072" y="1988840"/>
            <a:ext cx="3241500" cy="2404052"/>
          </a:xfrm>
          <a:prstGeom prst="rect">
            <a:avLst/>
          </a:prstGeom>
          <a:effectLst>
            <a:reflection blurRad="6350" stA="50000" endA="275" endPos="40000" dist="101600" dir="5400000" sy="-100000" algn="bl" rotWithShape="0"/>
          </a:effectLst>
          <a:scene3d>
            <a:camera prst="perspectiveContrastingLeftFacing"/>
            <a:lightRig rig="threePt" dir="t"/>
          </a:scene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9" name="Picture 5" descr="http://mip.com.gt/contents/module-data/3D0DCA70-CD8D-9842-3081-87A0833575A8/FF0AB656-0741-AFD5-43FE-1C89D130E75A"/>
          <p:cNvPicPr>
            <a:picLocks noChangeAspect="1" noChangeArrowheads="1"/>
          </p:cNvPicPr>
          <p:nvPr/>
        </p:nvPicPr>
        <p:blipFill>
          <a:blip r:embed="rId2">
            <a:lum bright="22000"/>
          </a:blip>
          <a:srcRect/>
          <a:stretch>
            <a:fillRect/>
          </a:stretch>
        </p:blipFill>
        <p:spPr bwMode="auto">
          <a:xfrm>
            <a:off x="4500563" y="2276475"/>
            <a:ext cx="4132262" cy="3095625"/>
          </a:xfrm>
          <a:prstGeom prst="rect">
            <a:avLst/>
          </a:prstGeom>
          <a:ln>
            <a:noFill/>
          </a:ln>
          <a:effectLst>
            <a:outerShdw blurRad="190500" algn="tl" rotWithShape="0">
              <a:srgbClr val="000000">
                <a:alpha val="70000"/>
              </a:srgbClr>
            </a:outerShdw>
          </a:effectLst>
        </p:spPr>
      </p:pic>
      <p:sp>
        <p:nvSpPr>
          <p:cNvPr id="53251" name="2 Marcador de contenido"/>
          <p:cNvSpPr>
            <a:spLocks noGrp="1"/>
          </p:cNvSpPr>
          <p:nvPr>
            <p:ph idx="4294967295"/>
          </p:nvPr>
        </p:nvSpPr>
        <p:spPr>
          <a:xfrm>
            <a:off x="684213" y="2349500"/>
            <a:ext cx="3570287" cy="3730625"/>
          </a:xfrm>
        </p:spPr>
        <p:txBody>
          <a:bodyPr/>
          <a:lstStyle/>
          <a:p>
            <a:pPr algn="just" eaLnBrk="1" hangingPunct="1">
              <a:buFont typeface="Arial" panose="020B0604020202020204" pitchFamily="34" charset="0"/>
              <a:buNone/>
            </a:pPr>
            <a:r>
              <a:rPr lang="es-MX" altLang="es-ES"/>
              <a:t>    Siguiendo los puntos anteriores, en México la distribución industrial sería mas o menos uniforme, pero existen factores que distorsionan lo antes dicho conduciendo así a la aglomeración.</a:t>
            </a:r>
          </a:p>
        </p:txBody>
      </p:sp>
      <p:sp>
        <p:nvSpPr>
          <p:cNvPr id="41988" name="1 Título"/>
          <p:cNvSpPr>
            <a:spLocks noGrp="1"/>
          </p:cNvSpPr>
          <p:nvPr>
            <p:ph type="title" idx="4294967295"/>
          </p:nvPr>
        </p:nvSpPr>
        <p:spPr>
          <a:xfrm>
            <a:off x="914400" y="836613"/>
            <a:ext cx="8229600" cy="868362"/>
          </a:xfrm>
        </p:spPr>
        <p:txBody>
          <a:bodyPr/>
          <a:lstStyle/>
          <a:p>
            <a:pPr eaLnBrk="1" fontAlgn="auto" hangingPunct="1">
              <a:spcAft>
                <a:spcPts val="0"/>
              </a:spcAft>
              <a:defRPr/>
            </a:pPr>
            <a:r>
              <a:rPr lang="es-MX" altLang="es-ES" sz="4000" b="1">
                <a:solidFill>
                  <a:schemeClr val="tx1">
                    <a:lumMod val="75000"/>
                    <a:lumOff val="25000"/>
                  </a:schemeClr>
                </a:solidFill>
              </a:rPr>
              <a:t>LOCALIZACIÓN DE LA PLANTA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5" descr="http://www.fragua.com.mx/images/sections/centro_distribu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825" y="3716338"/>
            <a:ext cx="208756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2 Marcador de contenido"/>
          <p:cNvSpPr>
            <a:spLocks noGrp="1"/>
          </p:cNvSpPr>
          <p:nvPr>
            <p:ph idx="4294967295"/>
          </p:nvPr>
        </p:nvSpPr>
        <p:spPr>
          <a:xfrm>
            <a:off x="687388" y="2032000"/>
            <a:ext cx="4835525" cy="4105275"/>
          </a:xfrm>
        </p:spPr>
        <p:txBody>
          <a:bodyPr/>
          <a:lstStyle/>
          <a:p>
            <a:pPr algn="just" eaLnBrk="1" hangingPunct="1"/>
            <a:r>
              <a:rPr lang="es-MX" altLang="es-ES"/>
              <a:t>La cercanía de las industrias a las zonas urbanas hace que los costos se reduzcan al no tener que pagar al personal, transporte, gasolina, etc.</a:t>
            </a:r>
          </a:p>
          <a:p>
            <a:pPr algn="just" eaLnBrk="1" hangingPunct="1"/>
            <a:endParaRPr lang="es-MX" altLang="es-ES"/>
          </a:p>
          <a:p>
            <a:pPr algn="just" eaLnBrk="1" hangingPunct="1"/>
            <a:r>
              <a:rPr lang="es-MX" altLang="es-ES"/>
              <a:t>Empresas que en 1925 se encontraban en la zona de San Lázaro, para 1942 emigraron hacia otros lugares más alejados del centro de la Ciudad.</a:t>
            </a:r>
          </a:p>
        </p:txBody>
      </p:sp>
      <p:sp>
        <p:nvSpPr>
          <p:cNvPr id="43012" name="1 Título"/>
          <p:cNvSpPr>
            <a:spLocks noGrp="1"/>
          </p:cNvSpPr>
          <p:nvPr>
            <p:ph type="title" idx="4294967295"/>
          </p:nvPr>
        </p:nvSpPr>
        <p:spPr>
          <a:xfrm>
            <a:off x="0" y="908050"/>
            <a:ext cx="8229600" cy="868363"/>
          </a:xfrm>
        </p:spPr>
        <p:txBody>
          <a:bodyPr/>
          <a:lstStyle/>
          <a:p>
            <a:pPr eaLnBrk="1" fontAlgn="auto" hangingPunct="1">
              <a:spcAft>
                <a:spcPts val="0"/>
              </a:spcAft>
              <a:defRPr/>
            </a:pPr>
            <a:r>
              <a:rPr lang="es-MX" altLang="es-ES" sz="4000" b="1">
                <a:solidFill>
                  <a:schemeClr val="tx1">
                    <a:lumMod val="75000"/>
                    <a:lumOff val="25000"/>
                  </a:schemeClr>
                </a:solidFill>
              </a:rPr>
              <a:t>LOCALIZACIÓN DE LA PLANTA</a:t>
            </a:r>
          </a:p>
        </p:txBody>
      </p:sp>
      <p:pic>
        <p:nvPicPr>
          <p:cNvPr id="43017" name="Picture 9" descr="http://misescapadas.files.wordpress.com/2009/02/gasolina.jpg"/>
          <p:cNvPicPr>
            <a:picLocks noChangeAspect="1" noChangeArrowheads="1"/>
          </p:cNvPicPr>
          <p:nvPr/>
        </p:nvPicPr>
        <p:blipFill>
          <a:blip r:embed="rId3"/>
          <a:srcRect/>
          <a:stretch>
            <a:fillRect/>
          </a:stretch>
        </p:blipFill>
        <p:spPr bwMode="auto">
          <a:xfrm>
            <a:off x="6106869" y="1461281"/>
            <a:ext cx="2757623" cy="215813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1 Título"/>
          <p:cNvSpPr>
            <a:spLocks noGrp="1"/>
          </p:cNvSpPr>
          <p:nvPr>
            <p:ph type="title" idx="4294967295"/>
          </p:nvPr>
        </p:nvSpPr>
        <p:spPr>
          <a:xfrm>
            <a:off x="1619250" y="692150"/>
            <a:ext cx="6300788" cy="855663"/>
          </a:xfrm>
        </p:spPr>
        <p:txBody>
          <a:bodyPr/>
          <a:lstStyle/>
          <a:p>
            <a:pPr eaLnBrk="1" fontAlgn="auto" hangingPunct="1">
              <a:spcAft>
                <a:spcPts val="0"/>
              </a:spcAft>
              <a:defRPr/>
            </a:pPr>
            <a:r>
              <a:rPr lang="es-MX" altLang="es-ES" sz="2800" b="1" dirty="0">
                <a:solidFill>
                  <a:schemeClr val="tx1">
                    <a:lumMod val="75000"/>
                    <a:lumOff val="25000"/>
                  </a:schemeClr>
                </a:solidFill>
              </a:rPr>
              <a:t>RECURSOS DEL SISTEMA EMPRESA</a:t>
            </a:r>
          </a:p>
        </p:txBody>
      </p:sp>
      <p:sp>
        <p:nvSpPr>
          <p:cNvPr id="7171" name="2 Marcador de contenido"/>
          <p:cNvSpPr>
            <a:spLocks noGrp="1"/>
          </p:cNvSpPr>
          <p:nvPr>
            <p:ph idx="4294967295"/>
          </p:nvPr>
        </p:nvSpPr>
        <p:spPr>
          <a:xfrm>
            <a:off x="1609725" y="2205038"/>
            <a:ext cx="2520950" cy="1252537"/>
          </a:xfrm>
        </p:spPr>
        <p:txBody>
          <a:bodyPr rtlCol="0">
            <a:normAutofit fontScale="92500" lnSpcReduction="10000"/>
          </a:bodyPr>
          <a:lstStyle/>
          <a:p>
            <a:pPr marL="91440" indent="-91440" eaLnBrk="1" fontAlgn="auto" hangingPunct="1">
              <a:defRPr/>
            </a:pPr>
            <a:r>
              <a:rPr lang="es-MX" altLang="es-ES" sz="2400" dirty="0">
                <a:solidFill>
                  <a:schemeClr val="tx1">
                    <a:lumMod val="75000"/>
                    <a:lumOff val="25000"/>
                  </a:schemeClr>
                </a:solidFill>
              </a:rPr>
              <a:t>Económicos</a:t>
            </a:r>
          </a:p>
          <a:p>
            <a:pPr marL="91440" indent="-91440" eaLnBrk="1" fontAlgn="auto" hangingPunct="1">
              <a:defRPr/>
            </a:pPr>
            <a:r>
              <a:rPr lang="es-MX" altLang="es-ES" sz="2400" dirty="0">
                <a:solidFill>
                  <a:schemeClr val="tx1">
                    <a:lumMod val="75000"/>
                    <a:lumOff val="25000"/>
                  </a:schemeClr>
                </a:solidFill>
              </a:rPr>
              <a:t>Humanos</a:t>
            </a:r>
          </a:p>
          <a:p>
            <a:pPr marL="91440" indent="-91440" eaLnBrk="1" fontAlgn="auto" hangingPunct="1">
              <a:defRPr/>
            </a:pPr>
            <a:r>
              <a:rPr lang="es-MX" altLang="es-ES" sz="2400" dirty="0">
                <a:solidFill>
                  <a:schemeClr val="tx1">
                    <a:lumMod val="75000"/>
                    <a:lumOff val="25000"/>
                  </a:schemeClr>
                </a:solidFill>
              </a:rPr>
              <a:t>Materiales</a:t>
            </a:r>
          </a:p>
        </p:txBody>
      </p:sp>
      <p:pic>
        <p:nvPicPr>
          <p:cNvPr id="18436" name="Picture 5" descr="http://coparconsultores.files.wordpress.com/2007/06/dibujo_port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205038"/>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www.educa.madrid.org/web/cpee.montessori.parla/images/RECURSOS/RECURSOS%20MATERIA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789363"/>
            <a:ext cx="14398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2" name="Picture 6" descr="http://www.curucuteando.com/wp-content/imagenes/2005-11-10-vuelo-maiquetia-puerto-ordaz-08.jpg"/>
          <p:cNvPicPr>
            <a:picLocks noChangeAspect="1" noChangeArrowheads="1"/>
          </p:cNvPicPr>
          <p:nvPr/>
        </p:nvPicPr>
        <p:blipFill>
          <a:blip r:embed="rId2">
            <a:lum/>
          </a:blip>
          <a:srcRect/>
          <a:stretch>
            <a:fillRect/>
          </a:stretch>
        </p:blipFill>
        <p:spPr bwMode="auto">
          <a:xfrm>
            <a:off x="1619672" y="2924944"/>
            <a:ext cx="6104451" cy="3393221"/>
          </a:xfrm>
          <a:prstGeom prst="rect">
            <a:avLst/>
          </a:prstGeom>
          <a:ln>
            <a:noFill/>
          </a:ln>
          <a:effectLst>
            <a:softEdge rad="112500"/>
          </a:effectLst>
        </p:spPr>
      </p:pic>
      <p:sp>
        <p:nvSpPr>
          <p:cNvPr id="55299" name="2 Marcador de contenido"/>
          <p:cNvSpPr>
            <a:spLocks noGrp="1"/>
          </p:cNvSpPr>
          <p:nvPr>
            <p:ph idx="4294967295"/>
          </p:nvPr>
        </p:nvSpPr>
        <p:spPr>
          <a:xfrm>
            <a:off x="755650" y="1844675"/>
            <a:ext cx="7632700" cy="1295400"/>
          </a:xfrm>
        </p:spPr>
        <p:txBody>
          <a:bodyPr/>
          <a:lstStyle/>
          <a:p>
            <a:pPr algn="just" eaLnBrk="1" hangingPunct="1"/>
            <a:r>
              <a:rPr lang="es-MX" altLang="es-ES"/>
              <a:t>Se necesita establecer una planeación de tipo Urbano e Industrial, para evitar que la población se desplace a zonas industriales y viceversa.</a:t>
            </a:r>
          </a:p>
        </p:txBody>
      </p:sp>
      <p:sp>
        <p:nvSpPr>
          <p:cNvPr id="44036" name="1 Título"/>
          <p:cNvSpPr>
            <a:spLocks noGrp="1"/>
          </p:cNvSpPr>
          <p:nvPr>
            <p:ph type="title" idx="4294967295"/>
          </p:nvPr>
        </p:nvSpPr>
        <p:spPr>
          <a:xfrm>
            <a:off x="914400" y="836613"/>
            <a:ext cx="8229600" cy="868362"/>
          </a:xfrm>
        </p:spPr>
        <p:txBody>
          <a:bodyPr/>
          <a:lstStyle/>
          <a:p>
            <a:pPr eaLnBrk="1" fontAlgn="auto" hangingPunct="1">
              <a:spcAft>
                <a:spcPts val="0"/>
              </a:spcAft>
              <a:defRPr/>
            </a:pPr>
            <a:r>
              <a:rPr lang="es-MX" altLang="es-ES" sz="4000" b="1">
                <a:solidFill>
                  <a:schemeClr val="tx1">
                    <a:lumMod val="75000"/>
                    <a:lumOff val="25000"/>
                  </a:schemeClr>
                </a:solidFill>
              </a:rPr>
              <a:t>LOCALIZACIÓN DE LA PLANTA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1 Título"/>
          <p:cNvSpPr>
            <a:spLocks noGrp="1"/>
          </p:cNvSpPr>
          <p:nvPr>
            <p:ph type="title" idx="4294967295"/>
          </p:nvPr>
        </p:nvSpPr>
        <p:spPr>
          <a:xfrm>
            <a:off x="914400" y="981075"/>
            <a:ext cx="8229600" cy="1011238"/>
          </a:xfrm>
        </p:spPr>
        <p:txBody>
          <a:bodyPr>
            <a:normAutofit fontScale="90000"/>
          </a:bodyPr>
          <a:lstStyle/>
          <a:p>
            <a:pPr eaLnBrk="1" fontAlgn="auto" hangingPunct="1">
              <a:spcAft>
                <a:spcPts val="0"/>
              </a:spcAft>
              <a:defRPr/>
            </a:pPr>
            <a:r>
              <a:rPr lang="es-MX" altLang="es-ES" sz="4000" b="1">
                <a:solidFill>
                  <a:schemeClr val="tx1">
                    <a:lumMod val="75000"/>
                    <a:lumOff val="25000"/>
                  </a:schemeClr>
                </a:solidFill>
              </a:rPr>
              <a:t>ELEMENTOS QUE PASARON DESAPERCIBIDOS</a:t>
            </a:r>
          </a:p>
        </p:txBody>
      </p:sp>
      <p:graphicFrame>
        <p:nvGraphicFramePr>
          <p:cNvPr id="6" name="5 Diagrama"/>
          <p:cNvGraphicFramePr/>
          <p:nvPr/>
        </p:nvGraphicFramePr>
        <p:xfrm>
          <a:off x="1103288" y="2152665"/>
          <a:ext cx="7215238" cy="4135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Diagrama"/>
          <p:cNvGraphicFramePr/>
          <p:nvPr/>
        </p:nvGraphicFramePr>
        <p:xfrm>
          <a:off x="620175" y="1802291"/>
          <a:ext cx="7984273" cy="4291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7" name="Text Box 5"/>
          <p:cNvSpPr txBox="1">
            <a:spLocks noChangeArrowheads="1"/>
          </p:cNvSpPr>
          <p:nvPr/>
        </p:nvSpPr>
        <p:spPr bwMode="auto">
          <a:xfrm>
            <a:off x="-153988" y="620713"/>
            <a:ext cx="8820151"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3500" b="1">
                <a:cs typeface="Arial" panose="020B0604020202020204" pitchFamily="34" charset="0"/>
              </a:rPr>
              <a:t>PANORAMA GENERAL DE LA ASIGNATURA Y SU RELACIÓN CON OTRAS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2 Marcador de contenido"/>
          <p:cNvSpPr>
            <a:spLocks noGrp="1"/>
          </p:cNvSpPr>
          <p:nvPr>
            <p:ph idx="4294967295"/>
          </p:nvPr>
        </p:nvSpPr>
        <p:spPr>
          <a:xfrm>
            <a:off x="539750" y="2800350"/>
            <a:ext cx="4543425" cy="2981325"/>
          </a:xfrm>
        </p:spPr>
        <p:txBody>
          <a:bodyPr/>
          <a:lstStyle/>
          <a:p>
            <a:pPr algn="just" eaLnBrk="1" hangingPunct="1"/>
            <a:r>
              <a:rPr lang="es-MX" altLang="es-ES"/>
              <a:t>México tiene las condiciones adecuadas para el desarrollo de estás técnicas, ya que es un campo que no se ha explorado con la profundidad suficiente porque nadie se ha especializado en eso.</a:t>
            </a:r>
          </a:p>
        </p:txBody>
      </p:sp>
      <p:pic>
        <p:nvPicPr>
          <p:cNvPr id="48135" name="Picture 7" descr="http://www.abcpedia.com/diccionario/imagenes/definicion-empresa.jpg"/>
          <p:cNvPicPr>
            <a:picLocks noChangeAspect="1" noChangeArrowheads="1"/>
          </p:cNvPicPr>
          <p:nvPr/>
        </p:nvPicPr>
        <p:blipFill>
          <a:blip r:embed="rId2"/>
          <a:srcRect/>
          <a:stretch>
            <a:fillRect/>
          </a:stretch>
        </p:blipFill>
        <p:spPr bwMode="auto">
          <a:xfrm>
            <a:off x="5652120" y="2348880"/>
            <a:ext cx="2198861" cy="2898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8372" name="Text Box 5"/>
          <p:cNvSpPr txBox="1">
            <a:spLocks noChangeArrowheads="1"/>
          </p:cNvSpPr>
          <p:nvPr/>
        </p:nvSpPr>
        <p:spPr bwMode="auto">
          <a:xfrm>
            <a:off x="323850" y="908050"/>
            <a:ext cx="88201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3200" b="1">
                <a:cs typeface="Arial" panose="020B0604020202020204" pitchFamily="34" charset="0"/>
              </a:rPr>
              <a:t>PANORAMA GENERAL DE LA ASIGNATURA Y SU RELACIÓN CON OTRAS</a:t>
            </a:r>
            <a:endParaRPr lang="es-ES" altLang="es-ES" sz="320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5731" name="Group 35"/>
          <p:cNvGraphicFramePr>
            <a:graphicFrameLocks noGrp="1"/>
          </p:cNvGraphicFramePr>
          <p:nvPr>
            <p:ph idx="4294967295"/>
          </p:nvPr>
        </p:nvGraphicFramePr>
        <p:xfrm>
          <a:off x="1403350" y="1603375"/>
          <a:ext cx="6859588" cy="4662488"/>
        </p:xfrm>
        <a:graphic>
          <a:graphicData uri="http://schemas.openxmlformats.org/drawingml/2006/table">
            <a:tbl>
              <a:tblPr/>
              <a:tblGrid>
                <a:gridCol w="1108305">
                  <a:extLst>
                    <a:ext uri="{9D8B030D-6E8A-4147-A177-3AD203B41FA5}">
                      <a16:colId xmlns:a16="http://schemas.microsoft.com/office/drawing/2014/main" val="20000"/>
                    </a:ext>
                  </a:extLst>
                </a:gridCol>
                <a:gridCol w="1844471">
                  <a:extLst>
                    <a:ext uri="{9D8B030D-6E8A-4147-A177-3AD203B41FA5}">
                      <a16:colId xmlns:a16="http://schemas.microsoft.com/office/drawing/2014/main" val="20001"/>
                    </a:ext>
                  </a:extLst>
                </a:gridCol>
                <a:gridCol w="3906812">
                  <a:extLst>
                    <a:ext uri="{9D8B030D-6E8A-4147-A177-3AD203B41FA5}">
                      <a16:colId xmlns:a16="http://schemas.microsoft.com/office/drawing/2014/main" val="20002"/>
                    </a:ext>
                  </a:extLst>
                </a:gridCol>
              </a:tblGrid>
              <a:tr h="36567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FECHA</a:t>
                      </a:r>
                    </a:p>
                  </a:txBody>
                  <a:tcPr marL="91450" marR="91450" marT="45693" marB="45693"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AUTOR</a:t>
                      </a:r>
                    </a:p>
                  </a:txBody>
                  <a:tcPr marL="91450" marR="91450" marT="45693" marB="45693"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TRABAJO DESARROLLADO</a:t>
                      </a:r>
                    </a:p>
                  </a:txBody>
                  <a:tcPr marL="91450" marR="91450" marT="45693" marB="45693"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3104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ANTES DE 1875</a:t>
                      </a:r>
                    </a:p>
                  </a:txBody>
                  <a:tcPr marL="91450" marR="91450" marT="45693" marB="45693"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Ricardo, Wills y Marshal</a:t>
                      </a:r>
                    </a:p>
                  </a:txBody>
                  <a:tcPr marL="91450" marR="91450" marT="45693" marB="45693"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Anteriormente, habían sido escasas las tentativas para incorporar la localización al estudio formal, pero estos autores hacen referencia a la Economía de la localización iniciándose el estudio de la misma.</a:t>
                      </a:r>
                    </a:p>
                  </a:txBody>
                  <a:tcPr marL="91450" marR="91450" marT="45693" marB="45693"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extLst>
                  <a:ext uri="{0D108BD9-81ED-4DB2-BD59-A6C34878D82A}">
                    <a16:rowId xmlns:a16="http://schemas.microsoft.com/office/drawing/2014/main" val="10001"/>
                  </a:ext>
                </a:extLst>
              </a:tr>
              <a:tr h="57900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1875</a:t>
                      </a:r>
                    </a:p>
                  </a:txBody>
                  <a:tcPr marL="91450" marR="91450" marT="45693" marB="45693" horzOverflow="overflow">
                    <a:lnL>
                      <a:noFill/>
                    </a:lnL>
                    <a:lnR>
                      <a:noFill/>
                    </a:lnR>
                    <a:lnT>
                      <a:noFill/>
                    </a:lnT>
                    <a:lnB>
                      <a:noFill/>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Heinrich Von Thunen</a:t>
                      </a:r>
                    </a:p>
                  </a:txBody>
                  <a:tcPr marL="91450" marR="91450" marT="45693" marB="45693" horzOverflow="overflow">
                    <a:lnL>
                      <a:noFill/>
                    </a:lnL>
                    <a:lnR>
                      <a:noFill/>
                    </a:lnR>
                    <a:lnT>
                      <a:noFill/>
                    </a:lnT>
                    <a:lnB>
                      <a:noFill/>
                    </a:lnB>
                    <a:lnTlToBr>
                      <a:noFill/>
                    </a:lnTlToBr>
                    <a:lnBlToTr>
                      <a:noFill/>
                    </a:lnBlToTr>
                    <a:solidFill>
                      <a:srgbClr val="E7E7E7"/>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Inician la corporación de la teoría de localización en la Teoría Económica General, mediante sus respectivas obras.</a:t>
                      </a:r>
                    </a:p>
                  </a:txBody>
                  <a:tcPr marL="91450" marR="91450" marT="45693" marB="45693"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2"/>
                  </a:ext>
                </a:extLst>
              </a:tr>
              <a:tr h="33519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1909</a:t>
                      </a:r>
                    </a:p>
                  </a:txBody>
                  <a:tcPr marL="91450" marR="91450" marT="45693" marB="45693" horzOverflow="overflow">
                    <a:lnL>
                      <a:noFill/>
                    </a:lnL>
                    <a:lnR>
                      <a:noFill/>
                    </a:lnR>
                    <a:lnT>
                      <a:noFill/>
                    </a:lnT>
                    <a:lnB>
                      <a:noFill/>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Alfred Weber</a:t>
                      </a:r>
                    </a:p>
                  </a:txBody>
                  <a:tcPr marL="91450" marR="91450" marT="45693" marB="45693" horzOverflow="overflow">
                    <a:lnL>
                      <a:noFill/>
                    </a:lnL>
                    <a:lnR>
                      <a:noFill/>
                    </a:lnR>
                    <a:lnT>
                      <a:noFill/>
                    </a:lnT>
                    <a:lnB>
                      <a:noFill/>
                    </a:lnB>
                    <a:lnTlToBr>
                      <a:noFill/>
                    </a:lnTlToBr>
                    <a:lnBlToTr>
                      <a:noFill/>
                    </a:lnBlToTr>
                    <a:solidFill>
                      <a:srgbClr val="CBCBCB"/>
                    </a:solidFill>
                  </a:tcPr>
                </a:tc>
                <a:tc vMerge="1">
                  <a:txBody>
                    <a:bodyPr/>
                    <a:lstStyle/>
                    <a:p>
                      <a:endParaRPr lang="es-ES"/>
                    </a:p>
                  </a:txBody>
                  <a:tcPr/>
                </a:tc>
                <a:extLst>
                  <a:ext uri="{0D108BD9-81ED-4DB2-BD59-A6C34878D82A}">
                    <a16:rowId xmlns:a16="http://schemas.microsoft.com/office/drawing/2014/main" val="10003"/>
                  </a:ext>
                </a:extLst>
              </a:tr>
              <a:tr h="57900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1956</a:t>
                      </a:r>
                    </a:p>
                  </a:txBody>
                  <a:tcPr marL="91450" marR="91450" marT="45693" marB="45693" horzOverflow="overflow">
                    <a:lnL>
                      <a:noFill/>
                    </a:lnL>
                    <a:lnR>
                      <a:noFill/>
                    </a:lnR>
                    <a:lnT>
                      <a:noFill/>
                    </a:lnT>
                    <a:lnB>
                      <a:noFill/>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Hoover</a:t>
                      </a:r>
                    </a:p>
                  </a:txBody>
                  <a:tcPr marL="91450" marR="91450" marT="45693" marB="45693" horzOverflow="overflow">
                    <a:lnL>
                      <a:noFill/>
                    </a:lnL>
                    <a:lnR>
                      <a:noFill/>
                    </a:lnR>
                    <a:lnT>
                      <a:noFill/>
                    </a:lnT>
                    <a:lnB>
                      <a:noFill/>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Segunda fase del desarrollo de la Teoría de Localización</a:t>
                      </a:r>
                    </a:p>
                  </a:txBody>
                  <a:tcPr marL="91450" marR="91450" marT="45693" marB="45693"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4"/>
                  </a:ext>
                </a:extLst>
              </a:tr>
              <a:tr h="33519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1955</a:t>
                      </a:r>
                    </a:p>
                  </a:txBody>
                  <a:tcPr marL="91450" marR="91450" marT="45693" marB="45693" horzOverflow="overflow">
                    <a:lnL>
                      <a:noFill/>
                    </a:lnL>
                    <a:lnR>
                      <a:noFill/>
                    </a:lnR>
                    <a:lnT>
                      <a:noFill/>
                    </a:lnT>
                    <a:lnB>
                      <a:noFill/>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Isard</a:t>
                      </a:r>
                    </a:p>
                  </a:txBody>
                  <a:tcPr marL="91450" marR="91450" marT="45693" marB="45693" horzOverflow="overflow">
                    <a:lnL>
                      <a:noFill/>
                    </a:lnL>
                    <a:lnR>
                      <a:noFill/>
                    </a:lnR>
                    <a:lnT>
                      <a:noFill/>
                    </a:lnT>
                    <a:lnB>
                      <a:noFill/>
                    </a:lnB>
                    <a:lnTlToBr>
                      <a:noFill/>
                    </a:lnTlToBr>
                    <a:lnBlToTr>
                      <a:noFill/>
                    </a:lnBlToTr>
                    <a:solidFill>
                      <a:srgbClr val="CBCBCB"/>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Contribución de la moderna teoría Económica de la localización.</a:t>
                      </a:r>
                    </a:p>
                  </a:txBody>
                  <a:tcPr marL="91450" marR="91450" marT="45693" marB="45693"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5"/>
                  </a:ext>
                </a:extLst>
              </a:tr>
              <a:tr h="33519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1958</a:t>
                      </a:r>
                    </a:p>
                  </a:txBody>
                  <a:tcPr marL="91450" marR="91450" marT="45693" marB="45693" horzOverflow="overflow">
                    <a:lnL>
                      <a:noFill/>
                    </a:lnL>
                    <a:lnR>
                      <a:noFill/>
                    </a:lnR>
                    <a:lnT>
                      <a:noFill/>
                    </a:lnT>
                    <a:lnB>
                      <a:noFill/>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Moses</a:t>
                      </a:r>
                    </a:p>
                  </a:txBody>
                  <a:tcPr marL="91450" marR="91450" marT="45693" marB="45693" horzOverflow="overflow">
                    <a:lnL>
                      <a:noFill/>
                    </a:lnL>
                    <a:lnR>
                      <a:noFill/>
                    </a:lnR>
                    <a:lnT>
                      <a:noFill/>
                    </a:lnT>
                    <a:lnB>
                      <a:noFill/>
                    </a:lnB>
                    <a:lnTlToBr>
                      <a:noFill/>
                    </a:lnTlToBr>
                    <a:lnBlToTr>
                      <a:noFill/>
                    </a:lnBlToTr>
                    <a:solidFill>
                      <a:srgbClr val="E7E7E7"/>
                    </a:solidFill>
                  </a:tcPr>
                </a:tc>
                <a:tc vMerge="1">
                  <a:txBody>
                    <a:bodyPr/>
                    <a:lstStyle/>
                    <a:p>
                      <a:endParaRPr lang="es-ES"/>
                    </a:p>
                  </a:txBody>
                  <a:tcPr/>
                </a:tc>
                <a:extLst>
                  <a:ext uri="{0D108BD9-81ED-4DB2-BD59-A6C34878D82A}">
                    <a16:rowId xmlns:a16="http://schemas.microsoft.com/office/drawing/2014/main" val="10006"/>
                  </a:ext>
                </a:extLst>
              </a:tr>
              <a:tr h="8228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1979</a:t>
                      </a:r>
                    </a:p>
                  </a:txBody>
                  <a:tcPr marL="91450" marR="91450" marT="45693" marB="45693" horzOverflow="overflow">
                    <a:lnL>
                      <a:noFill/>
                    </a:lnL>
                    <a:lnR>
                      <a:noFill/>
                    </a:lnR>
                    <a:lnT>
                      <a:noFill/>
                    </a:lnT>
                    <a:lnB>
                      <a:noFill/>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E.U. - México</a:t>
                      </a:r>
                    </a:p>
                  </a:txBody>
                  <a:tcPr marL="91450" marR="91450" marT="45693" marB="45693" horzOverflow="overflow">
                    <a:lnL>
                      <a:noFill/>
                    </a:lnL>
                    <a:lnR>
                      <a:noFill/>
                    </a:lnR>
                    <a:lnT>
                      <a:noFill/>
                    </a:lnT>
                    <a:lnB>
                      <a:noFill/>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Algoritmos computacionales para la localización de planta; parques, ciudades industriales preestablecidos.</a:t>
                      </a:r>
                    </a:p>
                  </a:txBody>
                  <a:tcPr marL="91450" marR="91450" marT="45693" marB="45693"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7"/>
                  </a:ext>
                </a:extLst>
              </a:tr>
            </a:tbl>
          </a:graphicData>
        </a:graphic>
      </p:graphicFrame>
      <p:sp>
        <p:nvSpPr>
          <p:cNvPr id="59418" name="Text Box 37"/>
          <p:cNvSpPr txBox="1">
            <a:spLocks noChangeArrowheads="1"/>
          </p:cNvSpPr>
          <p:nvPr/>
        </p:nvSpPr>
        <p:spPr bwMode="auto">
          <a:xfrm>
            <a:off x="323850" y="620713"/>
            <a:ext cx="86756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800" b="1">
                <a:cs typeface="Arial" panose="020B0604020202020204" pitchFamily="34" charset="0"/>
              </a:rPr>
              <a:t>DESARROLLO DE LA LOCALIZACIÓN Y DE LA DISTRIBUCIÓN DE PLANTA EN OTROS PAÍSES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7" descr="http://200.89.73.77/caso7/images/stories/empresa.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785813" y="2357438"/>
            <a:ext cx="4275137"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http://www.microebre.com/images/nuestra_empresa.jpg"/>
          <p:cNvPicPr>
            <a:picLocks noChangeAspect="1" noChangeArrowheads="1"/>
          </p:cNvPicPr>
          <p:nvPr/>
        </p:nvPicPr>
        <p:blipFill>
          <a:blip r:embed="rId3">
            <a:lum bright="12000"/>
          </a:blip>
          <a:srcRect/>
          <a:stretch>
            <a:fillRect/>
          </a:stretch>
        </p:blipFill>
        <p:spPr bwMode="auto">
          <a:xfrm>
            <a:off x="4913239" y="2965227"/>
            <a:ext cx="2486107" cy="2631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9156" name="Rectangle 2"/>
          <p:cNvSpPr>
            <a:spLocks noGrp="1" noChangeArrowheads="1"/>
          </p:cNvSpPr>
          <p:nvPr>
            <p:ph type="title" idx="4294967295"/>
          </p:nvPr>
        </p:nvSpPr>
        <p:spPr>
          <a:xfrm>
            <a:off x="914400" y="620713"/>
            <a:ext cx="8229600" cy="1143000"/>
          </a:xfrm>
        </p:spPr>
        <p:txBody>
          <a:bodyPr/>
          <a:lstStyle/>
          <a:p>
            <a:pPr eaLnBrk="1" fontAlgn="auto" hangingPunct="1">
              <a:spcAft>
                <a:spcPts val="0"/>
              </a:spcAft>
              <a:defRPr/>
            </a:pPr>
            <a:r>
              <a:rPr lang="es-ES" altLang="es-ES" sz="4000" b="1">
                <a:solidFill>
                  <a:schemeClr val="tx1">
                    <a:lumMod val="75000"/>
                    <a:lumOff val="25000"/>
                  </a:schemeClr>
                </a:solidFill>
              </a:rPr>
              <a:t>OPBS</a:t>
            </a:r>
          </a:p>
        </p:txBody>
      </p:sp>
      <p:sp>
        <p:nvSpPr>
          <p:cNvPr id="60421" name="Rectangle 3"/>
          <p:cNvSpPr>
            <a:spLocks noGrp="1"/>
          </p:cNvSpPr>
          <p:nvPr>
            <p:ph type="body" idx="4294967295"/>
          </p:nvPr>
        </p:nvSpPr>
        <p:spPr>
          <a:xfrm>
            <a:off x="798513" y="1906588"/>
            <a:ext cx="8229600" cy="2116137"/>
          </a:xfrm>
        </p:spPr>
        <p:txBody>
          <a:bodyPr/>
          <a:lstStyle/>
          <a:p>
            <a:pPr algn="just" eaLnBrk="1" hangingPunct="1"/>
            <a:r>
              <a:rPr lang="es-ES" altLang="es-ES" sz="1800"/>
              <a:t>Se entiende como una Organización Productiva de Bienes y Servicios, aquella que transforma los materiales para proporcionar un bien físico, o aquella mediante la cual se obtiene un servicio para satisfacer las necesidades de los usuarios.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9" name="Picture 9"/>
          <p:cNvPicPr>
            <a:picLocks noChangeAspect="1" noChangeArrowheads="1"/>
          </p:cNvPicPr>
          <p:nvPr/>
        </p:nvPicPr>
        <p:blipFill>
          <a:blip r:embed="rId2"/>
          <a:srcRect/>
          <a:stretch>
            <a:fillRect/>
          </a:stretch>
        </p:blipFill>
        <p:spPr bwMode="auto">
          <a:xfrm>
            <a:off x="2143108" y="3429000"/>
            <a:ext cx="6648950" cy="2621301"/>
          </a:xfrm>
          <a:prstGeom prst="rect">
            <a:avLst/>
          </a:prstGeom>
          <a:ln w="228600" cap="sq" cmpd="thickThin">
            <a:solidFill>
              <a:srgbClr val="000000"/>
            </a:solidFill>
            <a:prstDash val="solid"/>
            <a:miter lim="800000"/>
          </a:ln>
          <a:effectLst>
            <a:innerShdw blurRad="76200">
              <a:srgbClr val="000000"/>
            </a:innerShdw>
          </a:effectLst>
        </p:spPr>
      </p:pic>
      <p:sp>
        <p:nvSpPr>
          <p:cNvPr id="50179" name="Rectangle 2"/>
          <p:cNvSpPr>
            <a:spLocks noGrp="1" noChangeArrowheads="1"/>
          </p:cNvSpPr>
          <p:nvPr>
            <p:ph type="title" idx="4294967295"/>
          </p:nvPr>
        </p:nvSpPr>
        <p:spPr>
          <a:xfrm>
            <a:off x="914400" y="692150"/>
            <a:ext cx="8229600" cy="1143000"/>
          </a:xfrm>
        </p:spPr>
        <p:txBody>
          <a:bodyPr/>
          <a:lstStyle/>
          <a:p>
            <a:pPr eaLnBrk="1" fontAlgn="auto" hangingPunct="1">
              <a:spcAft>
                <a:spcPts val="0"/>
              </a:spcAft>
              <a:defRPr/>
            </a:pPr>
            <a:r>
              <a:rPr lang="es-ES" altLang="es-ES" sz="4000" b="1">
                <a:solidFill>
                  <a:schemeClr val="tx1">
                    <a:lumMod val="75000"/>
                    <a:lumOff val="25000"/>
                  </a:schemeClr>
                </a:solidFill>
              </a:rPr>
              <a:t>OPBS</a:t>
            </a:r>
          </a:p>
        </p:txBody>
      </p:sp>
      <p:sp>
        <p:nvSpPr>
          <p:cNvPr id="61444" name="Rectangle 3"/>
          <p:cNvSpPr>
            <a:spLocks noGrp="1"/>
          </p:cNvSpPr>
          <p:nvPr>
            <p:ph type="body" idx="4294967295"/>
          </p:nvPr>
        </p:nvSpPr>
        <p:spPr>
          <a:xfrm>
            <a:off x="576263" y="985838"/>
            <a:ext cx="8229600" cy="4525962"/>
          </a:xfrm>
        </p:spPr>
        <p:txBody>
          <a:bodyPr/>
          <a:lstStyle/>
          <a:p>
            <a:pPr eaLnBrk="1" hangingPunct="1">
              <a:buFontTx/>
              <a:buNone/>
            </a:pPr>
            <a:r>
              <a:rPr lang="es-ES" altLang="es-ES"/>
              <a:t>				</a:t>
            </a:r>
          </a:p>
          <a:p>
            <a:pPr algn="ctr" eaLnBrk="1" hangingPunct="1">
              <a:buFontTx/>
              <a:buNone/>
            </a:pPr>
            <a:r>
              <a:rPr lang="es-ES" altLang="es-ES"/>
              <a:t>CAJA NEGRA</a:t>
            </a:r>
          </a:p>
        </p:txBody>
      </p:sp>
      <p:sp>
        <p:nvSpPr>
          <p:cNvPr id="51204" name="Rectangle 4"/>
          <p:cNvSpPr>
            <a:spLocks noChangeArrowheads="1"/>
          </p:cNvSpPr>
          <p:nvPr/>
        </p:nvSpPr>
        <p:spPr bwMode="auto">
          <a:xfrm>
            <a:off x="827088" y="3068638"/>
            <a:ext cx="1296987" cy="12969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fontAlgn="auto" hangingPunct="1">
              <a:spcBef>
                <a:spcPts val="0"/>
              </a:spcBef>
              <a:spcAft>
                <a:spcPts val="0"/>
              </a:spcAft>
              <a:defRPr/>
            </a:pPr>
            <a:r>
              <a:rPr lang="es-ES" sz="2000" dirty="0"/>
              <a:t>Hombres</a:t>
            </a:r>
          </a:p>
          <a:p>
            <a:pPr algn="ctr" eaLnBrk="1" fontAlgn="auto" hangingPunct="1">
              <a:spcBef>
                <a:spcPts val="0"/>
              </a:spcBef>
              <a:spcAft>
                <a:spcPts val="0"/>
              </a:spcAft>
              <a:defRPr/>
            </a:pPr>
            <a:r>
              <a:rPr lang="es-ES" sz="2000" dirty="0"/>
              <a:t>Materiales</a:t>
            </a:r>
          </a:p>
          <a:p>
            <a:pPr algn="ctr" eaLnBrk="1" fontAlgn="auto" hangingPunct="1">
              <a:spcBef>
                <a:spcPts val="0"/>
              </a:spcBef>
              <a:spcAft>
                <a:spcPts val="0"/>
              </a:spcAft>
              <a:defRPr/>
            </a:pPr>
            <a:r>
              <a:rPr lang="es-ES" sz="2000" dirty="0"/>
              <a:t>Máquinas</a:t>
            </a:r>
          </a:p>
        </p:txBody>
      </p:sp>
      <p:sp>
        <p:nvSpPr>
          <p:cNvPr id="51205" name="Rectangle 5"/>
          <p:cNvSpPr>
            <a:spLocks noChangeArrowheads="1"/>
          </p:cNvSpPr>
          <p:nvPr/>
        </p:nvSpPr>
        <p:spPr bwMode="auto">
          <a:xfrm>
            <a:off x="7019925" y="3068638"/>
            <a:ext cx="1296988" cy="12969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fontAlgn="auto" hangingPunct="1">
              <a:spcBef>
                <a:spcPts val="0"/>
              </a:spcBef>
              <a:spcAft>
                <a:spcPts val="0"/>
              </a:spcAft>
              <a:defRPr/>
            </a:pPr>
            <a:r>
              <a:rPr lang="es-ES" sz="2000" dirty="0"/>
              <a:t>Productos </a:t>
            </a:r>
          </a:p>
          <a:p>
            <a:pPr algn="ctr" eaLnBrk="1" fontAlgn="auto" hangingPunct="1">
              <a:spcBef>
                <a:spcPts val="0"/>
              </a:spcBef>
              <a:spcAft>
                <a:spcPts val="0"/>
              </a:spcAft>
              <a:defRPr/>
            </a:pPr>
            <a:r>
              <a:rPr lang="es-ES" sz="2000" dirty="0"/>
              <a:t>Servicios</a:t>
            </a:r>
          </a:p>
        </p:txBody>
      </p:sp>
      <p:sp>
        <p:nvSpPr>
          <p:cNvPr id="51206" name="AutoShape 6"/>
          <p:cNvSpPr>
            <a:spLocks noChangeArrowheads="1"/>
          </p:cNvSpPr>
          <p:nvPr/>
        </p:nvSpPr>
        <p:spPr bwMode="auto">
          <a:xfrm>
            <a:off x="3203575" y="2997200"/>
            <a:ext cx="2305050" cy="1214438"/>
          </a:xfrm>
          <a:prstGeom prst="cube">
            <a:avLst>
              <a:gd name="adj" fmla="val 25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fontAlgn="auto" hangingPunct="1">
              <a:spcBef>
                <a:spcPts val="0"/>
              </a:spcBef>
              <a:spcAft>
                <a:spcPts val="0"/>
              </a:spcAft>
              <a:defRPr/>
            </a:pPr>
            <a:r>
              <a:rPr lang="es-ES" sz="2800" dirty="0"/>
              <a:t>OPBS</a:t>
            </a:r>
          </a:p>
        </p:txBody>
      </p:sp>
      <p:sp>
        <p:nvSpPr>
          <p:cNvPr id="61454" name="AutoShape 7"/>
          <p:cNvSpPr>
            <a:spLocks noChangeArrowheads="1"/>
          </p:cNvSpPr>
          <p:nvPr/>
        </p:nvSpPr>
        <p:spPr bwMode="auto">
          <a:xfrm>
            <a:off x="2339975" y="3500438"/>
            <a:ext cx="503238" cy="360362"/>
          </a:xfrm>
          <a:prstGeom prst="rightArrow">
            <a:avLst>
              <a:gd name="adj1" fmla="val 50000"/>
              <a:gd name="adj2" fmla="val 34912"/>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latin typeface="Arial" panose="020B0604020202020204" pitchFamily="34" charset="0"/>
            </a:endParaRPr>
          </a:p>
        </p:txBody>
      </p:sp>
      <p:sp>
        <p:nvSpPr>
          <p:cNvPr id="61455" name="AutoShape 8"/>
          <p:cNvSpPr>
            <a:spLocks noChangeArrowheads="1"/>
          </p:cNvSpPr>
          <p:nvPr/>
        </p:nvSpPr>
        <p:spPr bwMode="auto">
          <a:xfrm>
            <a:off x="5940425" y="3500438"/>
            <a:ext cx="503238" cy="360362"/>
          </a:xfrm>
          <a:prstGeom prst="rightArrow">
            <a:avLst>
              <a:gd name="adj1" fmla="val 50000"/>
              <a:gd name="adj2" fmla="val 34912"/>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9" name="Picture 5" descr="http://www.metrotel.com.ar/IMAGENES/img_empresa.jpg"/>
          <p:cNvPicPr>
            <a:picLocks noChangeAspect="1" noChangeArrowheads="1"/>
          </p:cNvPicPr>
          <p:nvPr/>
        </p:nvPicPr>
        <p:blipFill>
          <a:blip r:embed="rId2"/>
          <a:stretch>
            <a:fillRect/>
          </a:stretch>
        </p:blipFill>
        <p:spPr bwMode="auto">
          <a:xfrm>
            <a:off x="4572000" y="2349500"/>
            <a:ext cx="4148138" cy="3478213"/>
          </a:xfrm>
          <a:prstGeom prst="rect">
            <a:avLst/>
          </a:prstGeom>
          <a:ln>
            <a:noFill/>
          </a:ln>
          <a:effectLst>
            <a:outerShdw blurRad="292100" dist="139700" dir="2700000" algn="tl" rotWithShape="0">
              <a:srgbClr val="333333">
                <a:alpha val="65000"/>
              </a:srgbClr>
            </a:outerShdw>
          </a:effectLst>
        </p:spPr>
      </p:pic>
      <p:sp>
        <p:nvSpPr>
          <p:cNvPr id="51203" name="Rectangle 2"/>
          <p:cNvSpPr>
            <a:spLocks noGrp="1" noChangeArrowheads="1"/>
          </p:cNvSpPr>
          <p:nvPr>
            <p:ph type="title" idx="4294967295"/>
          </p:nvPr>
        </p:nvSpPr>
        <p:spPr>
          <a:xfrm>
            <a:off x="914400" y="692150"/>
            <a:ext cx="8229600" cy="1143000"/>
          </a:xfrm>
        </p:spPr>
        <p:txBody>
          <a:bodyPr/>
          <a:lstStyle/>
          <a:p>
            <a:pPr eaLnBrk="1" fontAlgn="auto" hangingPunct="1">
              <a:spcAft>
                <a:spcPts val="0"/>
              </a:spcAft>
              <a:defRPr/>
            </a:pPr>
            <a:r>
              <a:rPr lang="es-ES" altLang="es-ES" sz="4000" b="1" dirty="0">
                <a:solidFill>
                  <a:schemeClr val="tx1">
                    <a:lumMod val="75000"/>
                    <a:lumOff val="25000"/>
                  </a:schemeClr>
                </a:solidFill>
              </a:rPr>
              <a:t>OPBS</a:t>
            </a:r>
          </a:p>
        </p:txBody>
      </p:sp>
      <p:sp>
        <p:nvSpPr>
          <p:cNvPr id="62468" name="Rectangle 3"/>
          <p:cNvSpPr>
            <a:spLocks noGrp="1"/>
          </p:cNvSpPr>
          <p:nvPr>
            <p:ph type="body" idx="4294967295"/>
          </p:nvPr>
        </p:nvSpPr>
        <p:spPr>
          <a:xfrm>
            <a:off x="914400" y="1700213"/>
            <a:ext cx="8229600" cy="4349750"/>
          </a:xfrm>
        </p:spPr>
        <p:txBody>
          <a:bodyPr/>
          <a:lstStyle/>
          <a:p>
            <a:pPr algn="just" eaLnBrk="1" hangingPunct="1">
              <a:buFontTx/>
              <a:buNone/>
            </a:pPr>
            <a:r>
              <a:rPr lang="es-ES" altLang="es-ES"/>
              <a:t>Aplicando para la obtención de dichos bienes y servicios los principios de:</a:t>
            </a:r>
          </a:p>
          <a:p>
            <a:pPr algn="just" eaLnBrk="1" hangingPunct="1"/>
            <a:endParaRPr lang="es-ES" altLang="es-ES"/>
          </a:p>
          <a:p>
            <a:pPr algn="just" eaLnBrk="1" hangingPunct="1"/>
            <a:r>
              <a:rPr lang="es-ES" altLang="es-ES"/>
              <a:t>La división del trabajo</a:t>
            </a:r>
          </a:p>
          <a:p>
            <a:pPr algn="just" eaLnBrk="1" hangingPunct="1"/>
            <a:r>
              <a:rPr lang="es-ES" altLang="es-ES"/>
              <a:t>La especialización</a:t>
            </a:r>
          </a:p>
          <a:p>
            <a:pPr algn="just" eaLnBrk="1" hangingPunct="1"/>
            <a:r>
              <a:rPr lang="es-ES" altLang="es-ES"/>
              <a:t>La estandarización</a:t>
            </a:r>
          </a:p>
          <a:p>
            <a:pPr algn="just" eaLnBrk="1" hangingPunct="1"/>
            <a:r>
              <a:rPr lang="es-ES" altLang="es-ES"/>
              <a:t>El intercambio de Técnicas</a:t>
            </a:r>
          </a:p>
          <a:p>
            <a:pPr algn="just" eaLnBrk="1" hangingPunct="1"/>
            <a:r>
              <a:rPr lang="es-ES" altLang="es-ES"/>
              <a:t>Etc.</a:t>
            </a:r>
          </a:p>
          <a:p>
            <a:pPr eaLnBrk="1" hangingPunct="1">
              <a:buFont typeface="Arial" panose="020B0604020202020204" pitchFamily="34" charset="0"/>
              <a:buNone/>
            </a:pPr>
            <a:endParaRPr lang="es-ES" altLang="es-E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95288" y="765175"/>
            <a:ext cx="8229600" cy="495300"/>
          </a:xfrm>
        </p:spPr>
        <p:txBody>
          <a:bodyPr>
            <a:normAutofit fontScale="90000"/>
          </a:bodyPr>
          <a:lstStyle/>
          <a:p>
            <a:pPr eaLnBrk="1" fontAlgn="auto" hangingPunct="1">
              <a:spcAft>
                <a:spcPts val="0"/>
              </a:spcAft>
              <a:defRPr/>
            </a:pPr>
            <a:r>
              <a:rPr lang="es-ES" altLang="es-ES" sz="3200" b="1" dirty="0">
                <a:solidFill>
                  <a:schemeClr val="tx1">
                    <a:lumMod val="75000"/>
                    <a:lumOff val="25000"/>
                  </a:schemeClr>
                </a:solidFill>
              </a:rPr>
              <a:t>CLASIFICACIÓN DE INDUSTRIAS MANUFACTURERAS</a:t>
            </a:r>
          </a:p>
        </p:txBody>
      </p:sp>
      <p:graphicFrame>
        <p:nvGraphicFramePr>
          <p:cNvPr id="289842" name="Group 50"/>
          <p:cNvGraphicFramePr>
            <a:graphicFrameLocks noGrp="1"/>
          </p:cNvGraphicFramePr>
          <p:nvPr>
            <p:ph idx="4294967295"/>
          </p:nvPr>
        </p:nvGraphicFramePr>
        <p:xfrm>
          <a:off x="1125538" y="1341438"/>
          <a:ext cx="6769100" cy="4664075"/>
        </p:xfrm>
        <a:graphic>
          <a:graphicData uri="http://schemas.openxmlformats.org/drawingml/2006/table">
            <a:tbl>
              <a:tblPr/>
              <a:tblGrid>
                <a:gridCol w="2256366">
                  <a:extLst>
                    <a:ext uri="{9D8B030D-6E8A-4147-A177-3AD203B41FA5}">
                      <a16:colId xmlns:a16="http://schemas.microsoft.com/office/drawing/2014/main" val="20000"/>
                    </a:ext>
                  </a:extLst>
                </a:gridCol>
                <a:gridCol w="2256367">
                  <a:extLst>
                    <a:ext uri="{9D8B030D-6E8A-4147-A177-3AD203B41FA5}">
                      <a16:colId xmlns:a16="http://schemas.microsoft.com/office/drawing/2014/main" val="20001"/>
                    </a:ext>
                  </a:extLst>
                </a:gridCol>
                <a:gridCol w="2256366">
                  <a:extLst>
                    <a:ext uri="{9D8B030D-6E8A-4147-A177-3AD203B41FA5}">
                      <a16:colId xmlns:a16="http://schemas.microsoft.com/office/drawing/2014/main" val="20002"/>
                    </a:ext>
                  </a:extLst>
                </a:gridCol>
              </a:tblGrid>
              <a:tr h="11888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Industria de Proceso continuo</a:t>
                      </a:r>
                    </a:p>
                  </a:txBody>
                  <a:tcPr marL="91436" marR="91436"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Industria de Proceso Repetitivo</a:t>
                      </a:r>
                    </a:p>
                  </a:txBody>
                  <a:tcPr marL="91436" marR="91436"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Industria de Proceso Intermitente</a:t>
                      </a:r>
                    </a:p>
                  </a:txBody>
                  <a:tcPr marL="91436" marR="91436"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62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ALTOS HORNOS</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AUTOMÓVILES</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ELEVADORES</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LADRILLOS</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APARATOS ELECTRICOS</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ENGRANES</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CEMENTO</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DOMÉSTICOS</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LOCOMOTORES</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CARBÓN DE COQUE</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VESTIDOS</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VAGONES</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VIDRIOS</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SOMBREROS</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LAMINADORES</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QUÍMICA</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JOYERÍA</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BUQUES</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CAL</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MÁQUINAS</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TURBINAS</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9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AZÚCAR</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ZAPATOS</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ETC.</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947738" y="460375"/>
            <a:ext cx="8229600" cy="1143000"/>
          </a:xfrm>
        </p:spPr>
        <p:txBody>
          <a:bodyPr/>
          <a:lstStyle/>
          <a:p>
            <a:pPr eaLnBrk="1" fontAlgn="auto" hangingPunct="1">
              <a:spcAft>
                <a:spcPts val="0"/>
              </a:spcAft>
              <a:defRPr/>
            </a:pPr>
            <a:r>
              <a:rPr lang="es-ES" altLang="es-ES" sz="4000" b="1" dirty="0">
                <a:solidFill>
                  <a:schemeClr val="tx1">
                    <a:lumMod val="75000"/>
                    <a:lumOff val="25000"/>
                  </a:schemeClr>
                </a:solidFill>
              </a:rPr>
              <a:t>FACTORES DE LOCALIZACIÓN</a:t>
            </a:r>
          </a:p>
        </p:txBody>
      </p:sp>
      <p:sp>
        <p:nvSpPr>
          <p:cNvPr id="54276" name="Rectangle 50"/>
          <p:cNvSpPr>
            <a:spLocks noChangeArrowheads="1"/>
          </p:cNvSpPr>
          <p:nvPr/>
        </p:nvSpPr>
        <p:spPr bwMode="auto">
          <a:xfrm>
            <a:off x="2483240" y="1809329"/>
            <a:ext cx="1439862" cy="129540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CERCANÍA</a:t>
            </a:r>
          </a:p>
          <a:p>
            <a:pPr algn="ctr" eaLnBrk="1" fontAlgn="auto" hangingPunct="1">
              <a:spcBef>
                <a:spcPts val="0"/>
              </a:spcBef>
              <a:spcAft>
                <a:spcPts val="0"/>
              </a:spcAft>
              <a:defRPr/>
            </a:pPr>
            <a:r>
              <a:rPr lang="es-ES" sz="2000" dirty="0"/>
              <a:t>DE LA</a:t>
            </a:r>
          </a:p>
          <a:p>
            <a:pPr algn="ctr" eaLnBrk="1" fontAlgn="auto" hangingPunct="1">
              <a:spcBef>
                <a:spcPts val="0"/>
              </a:spcBef>
              <a:spcAft>
                <a:spcPts val="0"/>
              </a:spcAft>
              <a:defRPr/>
            </a:pPr>
            <a:r>
              <a:rPr lang="es-ES" sz="2000" dirty="0"/>
              <a:t>MATERIA</a:t>
            </a:r>
          </a:p>
          <a:p>
            <a:pPr algn="ctr" eaLnBrk="1" fontAlgn="auto" hangingPunct="1">
              <a:spcBef>
                <a:spcPts val="0"/>
              </a:spcBef>
              <a:spcAft>
                <a:spcPts val="0"/>
              </a:spcAft>
              <a:defRPr/>
            </a:pPr>
            <a:r>
              <a:rPr lang="es-ES" sz="2000" dirty="0"/>
              <a:t>PRIMA</a:t>
            </a:r>
          </a:p>
        </p:txBody>
      </p:sp>
      <p:sp>
        <p:nvSpPr>
          <p:cNvPr id="54287" name="Rectangle 61"/>
          <p:cNvSpPr>
            <a:spLocks noChangeArrowheads="1"/>
          </p:cNvSpPr>
          <p:nvPr/>
        </p:nvSpPr>
        <p:spPr bwMode="auto">
          <a:xfrm>
            <a:off x="7289602" y="3232005"/>
            <a:ext cx="1551017" cy="135890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MEDIOS Y</a:t>
            </a:r>
          </a:p>
          <a:p>
            <a:pPr algn="ctr" eaLnBrk="1" fontAlgn="auto" hangingPunct="1">
              <a:spcBef>
                <a:spcPts val="0"/>
              </a:spcBef>
              <a:spcAft>
                <a:spcPts val="0"/>
              </a:spcAft>
              <a:defRPr/>
            </a:pPr>
            <a:r>
              <a:rPr lang="es-ES" sz="2000" dirty="0"/>
              <a:t>ESTRUCTURA</a:t>
            </a:r>
          </a:p>
          <a:p>
            <a:pPr algn="ctr" eaLnBrk="1" fontAlgn="auto" hangingPunct="1">
              <a:spcBef>
                <a:spcPts val="0"/>
              </a:spcBef>
              <a:spcAft>
                <a:spcPts val="0"/>
              </a:spcAft>
              <a:defRPr/>
            </a:pPr>
            <a:r>
              <a:rPr lang="es-ES" sz="2000" dirty="0"/>
              <a:t>DE</a:t>
            </a:r>
          </a:p>
          <a:p>
            <a:pPr algn="ctr" eaLnBrk="1" fontAlgn="auto" hangingPunct="1">
              <a:spcBef>
                <a:spcPts val="0"/>
              </a:spcBef>
              <a:spcAft>
                <a:spcPts val="0"/>
              </a:spcAft>
              <a:defRPr/>
            </a:pPr>
            <a:r>
              <a:rPr lang="es-ES" sz="2000" dirty="0"/>
              <a:t>IMPUESTOS</a:t>
            </a:r>
          </a:p>
        </p:txBody>
      </p:sp>
      <p:grpSp>
        <p:nvGrpSpPr>
          <p:cNvPr id="64521" name="Group 49"/>
          <p:cNvGrpSpPr>
            <a:grpSpLocks/>
          </p:cNvGrpSpPr>
          <p:nvPr/>
        </p:nvGrpSpPr>
        <p:grpSpPr bwMode="auto">
          <a:xfrm>
            <a:off x="539750" y="1773238"/>
            <a:ext cx="8382000" cy="4335462"/>
            <a:chOff x="261" y="1094"/>
            <a:chExt cx="5280" cy="2731"/>
          </a:xfrm>
        </p:grpSpPr>
        <p:sp>
          <p:nvSpPr>
            <p:cNvPr id="54275" name="Rectangle 42"/>
            <p:cNvSpPr>
              <a:spLocks noChangeArrowheads="1"/>
            </p:cNvSpPr>
            <p:nvPr/>
          </p:nvSpPr>
          <p:spPr bwMode="auto">
            <a:xfrm>
              <a:off x="360" y="1117"/>
              <a:ext cx="1023"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MERCADOS</a:t>
              </a:r>
            </a:p>
            <a:p>
              <a:pPr algn="ctr" eaLnBrk="1" fontAlgn="auto" hangingPunct="1">
                <a:spcBef>
                  <a:spcPts val="0"/>
                </a:spcBef>
                <a:spcAft>
                  <a:spcPts val="0"/>
                </a:spcAft>
                <a:defRPr/>
              </a:pPr>
              <a:r>
                <a:rPr lang="es-ES" sz="2000" dirty="0"/>
                <a:t>CERCANOS</a:t>
              </a:r>
            </a:p>
          </p:txBody>
        </p:sp>
        <p:sp>
          <p:nvSpPr>
            <p:cNvPr id="54277" name="Rectangle 51"/>
            <p:cNvSpPr>
              <a:spLocks noChangeArrowheads="1"/>
            </p:cNvSpPr>
            <p:nvPr/>
          </p:nvSpPr>
          <p:spPr bwMode="auto">
            <a:xfrm>
              <a:off x="2517" y="1117"/>
              <a:ext cx="907"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ENERGÍA</a:t>
              </a:r>
            </a:p>
            <a:p>
              <a:pPr algn="ctr" eaLnBrk="1" fontAlgn="auto" hangingPunct="1">
                <a:spcBef>
                  <a:spcPts val="0"/>
                </a:spcBef>
                <a:spcAft>
                  <a:spcPts val="0"/>
                </a:spcAft>
                <a:defRPr/>
              </a:pPr>
              <a:r>
                <a:rPr lang="es-ES" sz="2000" dirty="0"/>
                <a:t>DISPONIBLE</a:t>
              </a:r>
            </a:p>
          </p:txBody>
        </p:sp>
        <p:sp>
          <p:nvSpPr>
            <p:cNvPr id="54278" name="Rectangle 52"/>
            <p:cNvSpPr>
              <a:spLocks noChangeArrowheads="1"/>
            </p:cNvSpPr>
            <p:nvPr/>
          </p:nvSpPr>
          <p:spPr bwMode="auto">
            <a:xfrm>
              <a:off x="3515" y="1117"/>
              <a:ext cx="907"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AGUA</a:t>
              </a:r>
            </a:p>
          </p:txBody>
        </p:sp>
        <p:sp>
          <p:nvSpPr>
            <p:cNvPr id="54279" name="Rectangle 53"/>
            <p:cNvSpPr>
              <a:spLocks noChangeArrowheads="1"/>
            </p:cNvSpPr>
            <p:nvPr/>
          </p:nvSpPr>
          <p:spPr bwMode="auto">
            <a:xfrm>
              <a:off x="4513" y="1117"/>
              <a:ext cx="977"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CLIMA</a:t>
              </a:r>
            </a:p>
          </p:txBody>
        </p:sp>
        <p:sp>
          <p:nvSpPr>
            <p:cNvPr id="54280" name="Rectangle 54"/>
            <p:cNvSpPr>
              <a:spLocks noChangeArrowheads="1"/>
            </p:cNvSpPr>
            <p:nvPr/>
          </p:nvSpPr>
          <p:spPr bwMode="auto">
            <a:xfrm>
              <a:off x="360" y="2024"/>
              <a:ext cx="1023"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MANO</a:t>
              </a:r>
            </a:p>
            <a:p>
              <a:pPr algn="ctr" eaLnBrk="1" fontAlgn="auto" hangingPunct="1">
                <a:spcBef>
                  <a:spcPts val="0"/>
                </a:spcBef>
                <a:spcAft>
                  <a:spcPts val="0"/>
                </a:spcAft>
                <a:defRPr/>
              </a:pPr>
              <a:r>
                <a:rPr lang="es-ES" sz="2000" dirty="0"/>
                <a:t>DE</a:t>
              </a:r>
            </a:p>
            <a:p>
              <a:pPr algn="ctr" eaLnBrk="1" fontAlgn="auto" hangingPunct="1">
                <a:spcBef>
                  <a:spcPts val="0"/>
                </a:spcBef>
                <a:spcAft>
                  <a:spcPts val="0"/>
                </a:spcAft>
                <a:defRPr/>
              </a:pPr>
              <a:r>
                <a:rPr lang="es-ES" sz="2000" dirty="0"/>
                <a:t>OBRA</a:t>
              </a:r>
            </a:p>
          </p:txBody>
        </p:sp>
        <p:sp>
          <p:nvSpPr>
            <p:cNvPr id="54281" name="Rectangle 55"/>
            <p:cNvSpPr>
              <a:spLocks noChangeArrowheads="1"/>
            </p:cNvSpPr>
            <p:nvPr/>
          </p:nvSpPr>
          <p:spPr bwMode="auto">
            <a:xfrm>
              <a:off x="360" y="2931"/>
              <a:ext cx="1023" cy="84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COSTO</a:t>
              </a:r>
            </a:p>
            <a:p>
              <a:pPr algn="ctr" eaLnBrk="1" fontAlgn="auto" hangingPunct="1">
                <a:spcBef>
                  <a:spcPts val="0"/>
                </a:spcBef>
                <a:spcAft>
                  <a:spcPts val="0"/>
                </a:spcAft>
                <a:defRPr/>
              </a:pPr>
              <a:r>
                <a:rPr lang="es-ES" sz="2000" dirty="0"/>
                <a:t>DEL</a:t>
              </a:r>
            </a:p>
            <a:p>
              <a:pPr algn="ctr" eaLnBrk="1" fontAlgn="auto" hangingPunct="1">
                <a:spcBef>
                  <a:spcPts val="0"/>
                </a:spcBef>
                <a:spcAft>
                  <a:spcPts val="0"/>
                </a:spcAft>
                <a:defRPr/>
              </a:pPr>
              <a:r>
                <a:rPr lang="es-ES" sz="2000" dirty="0"/>
                <a:t>COMBUSTIBLE</a:t>
              </a:r>
            </a:p>
          </p:txBody>
        </p:sp>
        <p:sp>
          <p:nvSpPr>
            <p:cNvPr id="54282" name="Rectangle 56"/>
            <p:cNvSpPr>
              <a:spLocks noChangeArrowheads="1"/>
            </p:cNvSpPr>
            <p:nvPr/>
          </p:nvSpPr>
          <p:spPr bwMode="auto">
            <a:xfrm>
              <a:off x="1474" y="2024"/>
              <a:ext cx="907"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CAPITAL</a:t>
              </a:r>
            </a:p>
            <a:p>
              <a:pPr algn="ctr" eaLnBrk="1" fontAlgn="auto" hangingPunct="1">
                <a:spcBef>
                  <a:spcPts val="0"/>
                </a:spcBef>
                <a:spcAft>
                  <a:spcPts val="0"/>
                </a:spcAft>
                <a:defRPr/>
              </a:pPr>
              <a:r>
                <a:rPr lang="es-ES" sz="2000" dirty="0"/>
                <a:t>DISPONIBLE</a:t>
              </a:r>
            </a:p>
          </p:txBody>
        </p:sp>
        <p:sp>
          <p:nvSpPr>
            <p:cNvPr id="54283" name="Rectangle 57"/>
            <p:cNvSpPr>
              <a:spLocks noChangeArrowheads="1"/>
            </p:cNvSpPr>
            <p:nvPr/>
          </p:nvSpPr>
          <p:spPr bwMode="auto">
            <a:xfrm>
              <a:off x="2517" y="2024"/>
              <a:ext cx="907"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SERVICIO</a:t>
              </a:r>
            </a:p>
            <a:p>
              <a:pPr algn="ctr" eaLnBrk="1" fontAlgn="auto" hangingPunct="1">
                <a:spcBef>
                  <a:spcPts val="0"/>
                </a:spcBef>
                <a:spcAft>
                  <a:spcPts val="0"/>
                </a:spcAft>
                <a:defRPr/>
              </a:pPr>
              <a:r>
                <a:rPr lang="es-ES" sz="2000" dirty="0"/>
                <a:t>DE LA</a:t>
              </a:r>
            </a:p>
            <a:p>
              <a:pPr algn="ctr" eaLnBrk="1" fontAlgn="auto" hangingPunct="1">
                <a:spcBef>
                  <a:spcPts val="0"/>
                </a:spcBef>
                <a:spcAft>
                  <a:spcPts val="0"/>
                </a:spcAft>
                <a:defRPr/>
              </a:pPr>
              <a:r>
                <a:rPr lang="es-ES" sz="2000" dirty="0"/>
                <a:t>COMUNIDAD</a:t>
              </a:r>
            </a:p>
          </p:txBody>
        </p:sp>
        <p:sp>
          <p:nvSpPr>
            <p:cNvPr id="54284" name="Rectangle 58"/>
            <p:cNvSpPr>
              <a:spLocks noChangeArrowheads="1"/>
            </p:cNvSpPr>
            <p:nvPr/>
          </p:nvSpPr>
          <p:spPr bwMode="auto">
            <a:xfrm>
              <a:off x="3515" y="2024"/>
              <a:ext cx="907" cy="81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COSTOS</a:t>
              </a:r>
            </a:p>
            <a:p>
              <a:pPr algn="ctr" eaLnBrk="1" fontAlgn="auto" hangingPunct="1">
                <a:spcBef>
                  <a:spcPts val="0"/>
                </a:spcBef>
                <a:spcAft>
                  <a:spcPts val="0"/>
                </a:spcAft>
                <a:defRPr/>
              </a:pPr>
              <a:r>
                <a:rPr lang="es-ES" sz="2000" dirty="0"/>
                <a:t>DE LOS</a:t>
              </a:r>
            </a:p>
            <a:p>
              <a:pPr algn="ctr" eaLnBrk="1" fontAlgn="auto" hangingPunct="1">
                <a:spcBef>
                  <a:spcPts val="0"/>
                </a:spcBef>
                <a:spcAft>
                  <a:spcPts val="0"/>
                </a:spcAft>
                <a:defRPr/>
              </a:pPr>
              <a:r>
                <a:rPr lang="es-ES" sz="2000" dirty="0"/>
                <a:t>EDIFICIOS</a:t>
              </a:r>
            </a:p>
          </p:txBody>
        </p:sp>
        <p:sp>
          <p:nvSpPr>
            <p:cNvPr id="54285" name="Rectangle 59"/>
            <p:cNvSpPr>
              <a:spLocks noChangeArrowheads="1"/>
            </p:cNvSpPr>
            <p:nvPr/>
          </p:nvSpPr>
          <p:spPr bwMode="auto">
            <a:xfrm>
              <a:off x="1474" y="2931"/>
              <a:ext cx="907" cy="84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TRANSPOR-</a:t>
              </a:r>
            </a:p>
            <a:p>
              <a:pPr algn="ctr" eaLnBrk="1" fontAlgn="auto" hangingPunct="1">
                <a:spcBef>
                  <a:spcPts val="0"/>
                </a:spcBef>
                <a:spcAft>
                  <a:spcPts val="0"/>
                </a:spcAft>
                <a:defRPr/>
              </a:pPr>
              <a:r>
                <a:rPr lang="es-ES" sz="2000" dirty="0"/>
                <a:t>TACIÓN</a:t>
              </a:r>
            </a:p>
          </p:txBody>
        </p:sp>
        <p:sp>
          <p:nvSpPr>
            <p:cNvPr id="54286" name="Rectangle 60"/>
            <p:cNvSpPr>
              <a:spLocks noChangeArrowheads="1"/>
            </p:cNvSpPr>
            <p:nvPr/>
          </p:nvSpPr>
          <p:spPr bwMode="auto">
            <a:xfrm>
              <a:off x="2472" y="2931"/>
              <a:ext cx="907" cy="84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ACTIVIDA-</a:t>
              </a:r>
            </a:p>
            <a:p>
              <a:pPr algn="ctr" eaLnBrk="1" fontAlgn="auto" hangingPunct="1">
                <a:spcBef>
                  <a:spcPts val="0"/>
                </a:spcBef>
                <a:spcAft>
                  <a:spcPts val="0"/>
                </a:spcAft>
                <a:defRPr/>
              </a:pPr>
              <a:r>
                <a:rPr lang="es-ES" sz="2000" dirty="0"/>
                <a:t>DES</a:t>
              </a:r>
            </a:p>
            <a:p>
              <a:pPr algn="ctr" eaLnBrk="1" fontAlgn="auto" hangingPunct="1">
                <a:spcBef>
                  <a:spcPts val="0"/>
                </a:spcBef>
                <a:spcAft>
                  <a:spcPts val="0"/>
                </a:spcAft>
                <a:defRPr/>
              </a:pPr>
              <a:r>
                <a:rPr lang="es-ES" sz="2000" dirty="0"/>
                <a:t>CÍVICAS</a:t>
              </a:r>
            </a:p>
          </p:txBody>
        </p:sp>
        <p:sp>
          <p:nvSpPr>
            <p:cNvPr id="54288" name="Rectangle 62"/>
            <p:cNvSpPr>
              <a:spLocks noChangeArrowheads="1"/>
            </p:cNvSpPr>
            <p:nvPr/>
          </p:nvSpPr>
          <p:spPr bwMode="auto">
            <a:xfrm>
              <a:off x="3515" y="2931"/>
              <a:ext cx="907" cy="84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TORMENTA</a:t>
              </a:r>
            </a:p>
            <a:p>
              <a:pPr algn="ctr" eaLnBrk="1" fontAlgn="auto" hangingPunct="1">
                <a:spcBef>
                  <a:spcPts val="0"/>
                </a:spcBef>
                <a:spcAft>
                  <a:spcPts val="0"/>
                </a:spcAft>
                <a:defRPr/>
              </a:pPr>
              <a:r>
                <a:rPr lang="es-ES" sz="2000" dirty="0"/>
                <a:t>DE AIRE</a:t>
              </a:r>
            </a:p>
          </p:txBody>
        </p:sp>
        <p:sp>
          <p:nvSpPr>
            <p:cNvPr id="54289" name="Rectangle 63"/>
            <p:cNvSpPr>
              <a:spLocks noChangeArrowheads="1"/>
            </p:cNvSpPr>
            <p:nvPr/>
          </p:nvSpPr>
          <p:spPr bwMode="auto">
            <a:xfrm>
              <a:off x="4513" y="2931"/>
              <a:ext cx="977" cy="84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ESPACIO</a:t>
              </a:r>
            </a:p>
            <a:p>
              <a:pPr algn="ctr" eaLnBrk="1" fontAlgn="auto" hangingPunct="1">
                <a:spcBef>
                  <a:spcPts val="0"/>
                </a:spcBef>
                <a:spcAft>
                  <a:spcPts val="0"/>
                </a:spcAft>
                <a:defRPr/>
              </a:pPr>
              <a:r>
                <a:rPr lang="es-ES" sz="2000" dirty="0"/>
                <a:t> DISPONIBLE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5" name="Picture 5" descr="C:\Users\Juan\AppData\Local\Microsoft\Windows\Temporary Internet Files\Content.IE5\NOU0YDNH\empleados-leales[1].jpg"/>
          <p:cNvPicPr>
            <a:picLocks noChangeAspect="1" noChangeArrowheads="1"/>
          </p:cNvPicPr>
          <p:nvPr/>
        </p:nvPicPr>
        <p:blipFill>
          <a:blip r:embed="rId2"/>
          <a:srcRect/>
          <a:stretch>
            <a:fillRect/>
          </a:stretch>
        </p:blipFill>
        <p:spPr bwMode="auto">
          <a:xfrm>
            <a:off x="4895838" y="2636912"/>
            <a:ext cx="2399752" cy="17998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195" name="1 Título"/>
          <p:cNvSpPr>
            <a:spLocks noGrp="1"/>
          </p:cNvSpPr>
          <p:nvPr>
            <p:ph type="title" idx="4294967295"/>
          </p:nvPr>
        </p:nvSpPr>
        <p:spPr>
          <a:xfrm>
            <a:off x="1646238" y="815975"/>
            <a:ext cx="5497512" cy="422275"/>
          </a:xfrm>
        </p:spPr>
        <p:txBody>
          <a:bodyPr>
            <a:normAutofit fontScale="90000"/>
          </a:bodyPr>
          <a:lstStyle/>
          <a:p>
            <a:pPr eaLnBrk="1" fontAlgn="auto" hangingPunct="1">
              <a:spcAft>
                <a:spcPts val="0"/>
              </a:spcAft>
              <a:defRPr/>
            </a:pPr>
            <a:r>
              <a:rPr lang="es-MX" altLang="es-ES" sz="2800" b="1" dirty="0">
                <a:solidFill>
                  <a:schemeClr val="tx1">
                    <a:lumMod val="75000"/>
                    <a:lumOff val="25000"/>
                  </a:schemeClr>
                </a:solidFill>
              </a:rPr>
              <a:t>MEDIO AMBIENTE DEL SISTEMA EMPRESA</a:t>
            </a:r>
          </a:p>
        </p:txBody>
      </p:sp>
      <p:sp>
        <p:nvSpPr>
          <p:cNvPr id="8196" name="2 Marcador de contenido"/>
          <p:cNvSpPr>
            <a:spLocks noGrp="1"/>
          </p:cNvSpPr>
          <p:nvPr>
            <p:ph idx="4294967295"/>
          </p:nvPr>
        </p:nvSpPr>
        <p:spPr>
          <a:xfrm>
            <a:off x="1835150" y="2071688"/>
            <a:ext cx="3251200" cy="1862137"/>
          </a:xfrm>
        </p:spPr>
        <p:txBody>
          <a:bodyPr rtlCol="0">
            <a:normAutofit fontScale="25000" lnSpcReduction="20000"/>
          </a:bodyPr>
          <a:lstStyle/>
          <a:p>
            <a:pPr marL="91440" indent="-91440" eaLnBrk="1" fontAlgn="auto" hangingPunct="1">
              <a:defRPr/>
            </a:pPr>
            <a:r>
              <a:rPr lang="es-MX" altLang="es-ES" sz="9600" dirty="0">
                <a:solidFill>
                  <a:schemeClr val="tx1">
                    <a:lumMod val="75000"/>
                    <a:lumOff val="25000"/>
                  </a:schemeClr>
                </a:solidFill>
              </a:rPr>
              <a:t>Económico</a:t>
            </a:r>
            <a:endParaRPr lang="es-MX" altLang="es-ES" sz="12300" dirty="0">
              <a:solidFill>
                <a:schemeClr val="tx1">
                  <a:lumMod val="75000"/>
                  <a:lumOff val="25000"/>
                </a:schemeClr>
              </a:solidFill>
            </a:endParaRPr>
          </a:p>
          <a:p>
            <a:pPr marL="91440" indent="-91440" eaLnBrk="1" fontAlgn="auto" hangingPunct="1">
              <a:defRPr/>
            </a:pPr>
            <a:r>
              <a:rPr lang="es-MX" altLang="es-ES" sz="9600" dirty="0">
                <a:solidFill>
                  <a:schemeClr val="tx1">
                    <a:lumMod val="75000"/>
                    <a:lumOff val="25000"/>
                  </a:schemeClr>
                </a:solidFill>
              </a:rPr>
              <a:t>Político</a:t>
            </a:r>
            <a:endParaRPr lang="es-MX" altLang="es-ES" sz="12300" dirty="0">
              <a:solidFill>
                <a:schemeClr val="tx1">
                  <a:lumMod val="75000"/>
                  <a:lumOff val="25000"/>
                </a:schemeClr>
              </a:solidFill>
            </a:endParaRPr>
          </a:p>
          <a:p>
            <a:pPr marL="91440" indent="-91440" eaLnBrk="1" fontAlgn="auto" hangingPunct="1">
              <a:defRPr/>
            </a:pPr>
            <a:r>
              <a:rPr lang="es-MX" altLang="es-ES" sz="9600" dirty="0">
                <a:solidFill>
                  <a:schemeClr val="tx1">
                    <a:lumMod val="75000"/>
                    <a:lumOff val="25000"/>
                  </a:schemeClr>
                </a:solidFill>
              </a:rPr>
              <a:t>Social</a:t>
            </a:r>
          </a:p>
          <a:p>
            <a:pPr marL="91440" indent="-91440" eaLnBrk="1" fontAlgn="auto" hangingPunct="1">
              <a:defRPr/>
            </a:pPr>
            <a:r>
              <a:rPr lang="es-MX" altLang="es-ES" sz="9600" dirty="0">
                <a:solidFill>
                  <a:schemeClr val="tx1">
                    <a:lumMod val="75000"/>
                    <a:lumOff val="25000"/>
                  </a:schemeClr>
                </a:solidFill>
              </a:rPr>
              <a:t>Tecnológico</a:t>
            </a:r>
          </a:p>
        </p:txBody>
      </p:sp>
      <p:pic>
        <p:nvPicPr>
          <p:cNvPr id="19461" name="Picture 2" descr="http://edu.jccm.es/ies/sanisidro/images/stories/economia_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3933825"/>
            <a:ext cx="2489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462" name="Rectangle 13"/>
          <p:cNvSpPr>
            <a:spLocks noChangeArrowheads="1"/>
          </p:cNvSpPr>
          <p:nvPr/>
        </p:nvSpPr>
        <p:spPr bwMode="auto">
          <a:xfrm flipH="1" flipV="1">
            <a:off x="-757238" y="-250825"/>
            <a:ext cx="895351" cy="10001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ES" altLang="es-ES">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914400" y="346075"/>
            <a:ext cx="8229600" cy="1143000"/>
          </a:xfrm>
        </p:spPr>
        <p:txBody>
          <a:bodyPr/>
          <a:lstStyle/>
          <a:p>
            <a:pPr algn="ctr" eaLnBrk="1" fontAlgn="auto" hangingPunct="1">
              <a:spcAft>
                <a:spcPts val="0"/>
              </a:spcAft>
              <a:defRPr/>
            </a:pPr>
            <a:r>
              <a:rPr lang="es-ES" altLang="es-ES" sz="2800" b="1" dirty="0">
                <a:solidFill>
                  <a:schemeClr val="tx1">
                    <a:lumMod val="75000"/>
                    <a:lumOff val="25000"/>
                  </a:schemeClr>
                </a:solidFill>
              </a:rPr>
              <a:t>FACTORES DE LOCALIZACIÓN</a:t>
            </a:r>
          </a:p>
        </p:txBody>
      </p:sp>
      <p:graphicFrame>
        <p:nvGraphicFramePr>
          <p:cNvPr id="291882" name="Group 42"/>
          <p:cNvGraphicFramePr>
            <a:graphicFrameLocks noGrp="1"/>
          </p:cNvGraphicFramePr>
          <p:nvPr>
            <p:ph idx="4294967295"/>
          </p:nvPr>
        </p:nvGraphicFramePr>
        <p:xfrm>
          <a:off x="1331913" y="1489075"/>
          <a:ext cx="6969125" cy="4486275"/>
        </p:xfrm>
        <a:graphic>
          <a:graphicData uri="http://schemas.openxmlformats.org/drawingml/2006/table">
            <a:tbl>
              <a:tblPr/>
              <a:tblGrid>
                <a:gridCol w="2323042">
                  <a:extLst>
                    <a:ext uri="{9D8B030D-6E8A-4147-A177-3AD203B41FA5}">
                      <a16:colId xmlns:a16="http://schemas.microsoft.com/office/drawing/2014/main" val="20000"/>
                    </a:ext>
                  </a:extLst>
                </a:gridCol>
                <a:gridCol w="2323042">
                  <a:extLst>
                    <a:ext uri="{9D8B030D-6E8A-4147-A177-3AD203B41FA5}">
                      <a16:colId xmlns:a16="http://schemas.microsoft.com/office/drawing/2014/main" val="20001"/>
                    </a:ext>
                  </a:extLst>
                </a:gridCol>
                <a:gridCol w="2323042">
                  <a:extLst>
                    <a:ext uri="{9D8B030D-6E8A-4147-A177-3AD203B41FA5}">
                      <a16:colId xmlns:a16="http://schemas.microsoft.com/office/drawing/2014/main" val="20002"/>
                    </a:ext>
                  </a:extLst>
                </a:gridCol>
              </a:tblGrid>
              <a:tr h="5182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Económicos</a:t>
                      </a: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Tecnológicos</a:t>
                      </a: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Sociológicos</a:t>
                      </a: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01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CERCANÍA DE LA MATERIA PRIMA</a:t>
                      </a: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CERCANÍA DE LA MATERIA PRIMA</a:t>
                      </a: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MERCADOS CERCANOS</a:t>
                      </a: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MERCADOS CERCANOS</a:t>
                      </a: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ENERGÍA DISPONIBLE</a:t>
                      </a: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ENERGÍA DISPONIBLE</a:t>
                      </a: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586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AGUA</a:t>
                      </a: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AGUA</a:t>
                      </a: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AGUA</a:t>
                      </a: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586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CLIMA</a:t>
                      </a: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CLIMA</a:t>
                      </a: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717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MANO DE OBRA</a:t>
                      </a: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MANO DE OBRA</a:t>
                      </a: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MANO DE OBRA</a:t>
                      </a: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86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CAPITAL DISPONIBLE</a:t>
                      </a:r>
                    </a:p>
                  </a:txBody>
                  <a:tcPr marL="91429" marR="9142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29" marR="9142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29" marR="9142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700338" y="765175"/>
            <a:ext cx="3887787" cy="422275"/>
          </a:xfrm>
        </p:spPr>
        <p:txBody>
          <a:bodyPr>
            <a:normAutofit fontScale="90000"/>
          </a:bodyPr>
          <a:lstStyle/>
          <a:p>
            <a:pPr eaLnBrk="1" fontAlgn="auto" hangingPunct="1">
              <a:spcAft>
                <a:spcPts val="0"/>
              </a:spcAft>
              <a:defRPr/>
            </a:pPr>
            <a:r>
              <a:rPr lang="es-ES" altLang="es-ES" sz="2800" b="1" dirty="0">
                <a:solidFill>
                  <a:schemeClr val="tx1">
                    <a:lumMod val="75000"/>
                    <a:lumOff val="25000"/>
                  </a:schemeClr>
                </a:solidFill>
              </a:rPr>
              <a:t>FACTORES DE LOCALIZACIÓN</a:t>
            </a:r>
          </a:p>
        </p:txBody>
      </p:sp>
      <p:graphicFrame>
        <p:nvGraphicFramePr>
          <p:cNvPr id="292906" name="Group 42"/>
          <p:cNvGraphicFramePr>
            <a:graphicFrameLocks noGrp="1"/>
          </p:cNvGraphicFramePr>
          <p:nvPr>
            <p:ph idx="4294967295"/>
          </p:nvPr>
        </p:nvGraphicFramePr>
        <p:xfrm>
          <a:off x="1042988" y="1412875"/>
          <a:ext cx="6899275" cy="5133975"/>
        </p:xfrm>
        <a:graphic>
          <a:graphicData uri="http://schemas.openxmlformats.org/drawingml/2006/table">
            <a:tbl>
              <a:tblPr/>
              <a:tblGrid>
                <a:gridCol w="2299758">
                  <a:extLst>
                    <a:ext uri="{9D8B030D-6E8A-4147-A177-3AD203B41FA5}">
                      <a16:colId xmlns:a16="http://schemas.microsoft.com/office/drawing/2014/main" val="20000"/>
                    </a:ext>
                  </a:extLst>
                </a:gridCol>
                <a:gridCol w="2299758">
                  <a:extLst>
                    <a:ext uri="{9D8B030D-6E8A-4147-A177-3AD203B41FA5}">
                      <a16:colId xmlns:a16="http://schemas.microsoft.com/office/drawing/2014/main" val="20001"/>
                    </a:ext>
                  </a:extLst>
                </a:gridCol>
                <a:gridCol w="2299758">
                  <a:extLst>
                    <a:ext uri="{9D8B030D-6E8A-4147-A177-3AD203B41FA5}">
                      <a16:colId xmlns:a16="http://schemas.microsoft.com/office/drawing/2014/main" val="20002"/>
                    </a:ext>
                  </a:extLst>
                </a:gridCol>
              </a:tblGrid>
              <a:tr h="51815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a:ln>
                            <a:noFill/>
                          </a:ln>
                          <a:solidFill>
                            <a:schemeClr val="tx1"/>
                          </a:solidFill>
                          <a:effectLst/>
                          <a:latin typeface="Calibri" panose="020F0502020204030204" pitchFamily="34" charset="0"/>
                          <a:cs typeface="Arial" panose="020B0604020202020204" pitchFamily="34" charset="0"/>
                        </a:rPr>
                        <a:t>Económicos</a:t>
                      </a: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a:ln>
                            <a:noFill/>
                          </a:ln>
                          <a:solidFill>
                            <a:schemeClr val="tx1"/>
                          </a:solidFill>
                          <a:effectLst/>
                          <a:latin typeface="Calibri" panose="020F0502020204030204" pitchFamily="34" charset="0"/>
                          <a:cs typeface="Arial" panose="020B0604020202020204" pitchFamily="34" charset="0"/>
                        </a:rPr>
                        <a:t>Tecnológicos</a:t>
                      </a: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a:ln>
                            <a:noFill/>
                          </a:ln>
                          <a:solidFill>
                            <a:schemeClr val="tx1"/>
                          </a:solidFill>
                          <a:effectLst/>
                          <a:latin typeface="Calibri" panose="020F0502020204030204" pitchFamily="34" charset="0"/>
                          <a:cs typeface="Arial" panose="020B0604020202020204" pitchFamily="34" charset="0"/>
                        </a:rPr>
                        <a:t>Sociológicos</a:t>
                      </a: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0103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SERVICIOS EN LA COMUNIDAD</a:t>
                      </a: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3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COSTOS DE LOS EDIFICIOS</a:t>
                      </a: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3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MEDIOS Y ESTRUCTURAS</a:t>
                      </a: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3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COSTO DE COMBUSTIBLE</a:t>
                      </a: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COSTO DE COMBUSTIBLE</a:t>
                      </a: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62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TRANSPORTACIÓN</a:t>
                      </a: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TRANSPORTACIÓN</a:t>
                      </a: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TRANSPORTACIÓN</a:t>
                      </a: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3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ACTIVIDADES CIVICAS</a:t>
                      </a: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03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57" marR="91457"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a:ln>
                            <a:noFill/>
                          </a:ln>
                          <a:solidFill>
                            <a:schemeClr val="tx1"/>
                          </a:solidFill>
                          <a:effectLst/>
                          <a:latin typeface="Calibri" panose="020F0502020204030204" pitchFamily="34" charset="0"/>
                          <a:cs typeface="Arial" panose="020B0604020202020204" pitchFamily="34" charset="0"/>
                        </a:rPr>
                        <a:t>TORMENTAS DE AIRE</a:t>
                      </a:r>
                    </a:p>
                  </a:txBody>
                  <a:tcPr marL="91457" marR="9145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TORMENTAS DE AIRE</a:t>
                      </a:r>
                    </a:p>
                  </a:txBody>
                  <a:tcPr marL="91457" marR="91457"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54" name="Picture 14" descr="400px-Factory_1b"/>
          <p:cNvPicPr>
            <a:picLocks noChangeAspect="1" noChangeArrowheads="1"/>
          </p:cNvPicPr>
          <p:nvPr/>
        </p:nvPicPr>
        <p:blipFill>
          <a:blip r:embed="rId2">
            <a:lum bright="6000"/>
          </a:blip>
          <a:srcRect/>
          <a:stretch>
            <a:fillRect/>
          </a:stretch>
        </p:blipFill>
        <p:spPr bwMode="auto">
          <a:xfrm>
            <a:off x="4178621" y="2763834"/>
            <a:ext cx="4473054" cy="36782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7587" name="Rectangle 4"/>
          <p:cNvSpPr>
            <a:spLocks noChangeArrowheads="1"/>
          </p:cNvSpPr>
          <p:nvPr/>
        </p:nvSpPr>
        <p:spPr bwMode="auto">
          <a:xfrm>
            <a:off x="539750" y="981075"/>
            <a:ext cx="8280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4000" b="1"/>
              <a:t>  </a:t>
            </a:r>
            <a:r>
              <a:rPr lang="es-ES" altLang="es-ES" sz="2800" b="1"/>
              <a:t>FACTORES DE INFLUENCIA EN EL MEDIO</a:t>
            </a:r>
          </a:p>
          <a:p>
            <a:pPr algn="ctr" eaLnBrk="1" hangingPunct="1"/>
            <a:r>
              <a:rPr lang="es-ES" altLang="es-ES" sz="2800" b="1"/>
              <a:t> AMBIENTE DE LA EMPRESA</a:t>
            </a:r>
          </a:p>
        </p:txBody>
      </p:sp>
      <p:grpSp>
        <p:nvGrpSpPr>
          <p:cNvPr id="67588" name="Group 25"/>
          <p:cNvGrpSpPr>
            <a:grpSpLocks/>
          </p:cNvGrpSpPr>
          <p:nvPr/>
        </p:nvGrpSpPr>
        <p:grpSpPr bwMode="auto">
          <a:xfrm>
            <a:off x="884238" y="2454275"/>
            <a:ext cx="6946900" cy="3770313"/>
            <a:chOff x="385" y="1117"/>
            <a:chExt cx="4710" cy="2632"/>
          </a:xfrm>
        </p:grpSpPr>
        <p:sp>
          <p:nvSpPr>
            <p:cNvPr id="57347" name="Oval 5"/>
            <p:cNvSpPr>
              <a:spLocks noChangeArrowheads="1"/>
            </p:cNvSpPr>
            <p:nvPr/>
          </p:nvSpPr>
          <p:spPr bwMode="auto">
            <a:xfrm>
              <a:off x="385" y="1207"/>
              <a:ext cx="1270" cy="635"/>
            </a:xfrm>
            <a:prstGeom prst="ellipse">
              <a:avLst/>
            </a:prstGeom>
            <a:solidFill>
              <a:schemeClr val="accent6">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sz="2000" dirty="0"/>
                <a:t>GOBIERNO</a:t>
              </a:r>
            </a:p>
          </p:txBody>
        </p:sp>
        <p:sp>
          <p:nvSpPr>
            <p:cNvPr id="57348" name="Oval 6"/>
            <p:cNvSpPr>
              <a:spLocks noChangeArrowheads="1"/>
            </p:cNvSpPr>
            <p:nvPr/>
          </p:nvSpPr>
          <p:spPr bwMode="auto">
            <a:xfrm>
              <a:off x="2064" y="1162"/>
              <a:ext cx="1270" cy="635"/>
            </a:xfrm>
            <a:prstGeom prst="ellipse">
              <a:avLst/>
            </a:prstGeom>
            <a:solidFill>
              <a:schemeClr val="accent6">
                <a:lumMod val="75000"/>
              </a:schemeClr>
            </a:solidFill>
            <a:ln>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fontAlgn="auto" hangingPunct="1">
                <a:spcBef>
                  <a:spcPts val="0"/>
                </a:spcBef>
                <a:spcAft>
                  <a:spcPts val="0"/>
                </a:spcAft>
                <a:defRPr/>
              </a:pPr>
              <a:r>
                <a:rPr lang="es-ES" sz="2000" dirty="0"/>
                <a:t>LEYES</a:t>
              </a:r>
            </a:p>
            <a:p>
              <a:pPr algn="ctr" eaLnBrk="1" fontAlgn="auto" hangingPunct="1">
                <a:spcBef>
                  <a:spcPts val="0"/>
                </a:spcBef>
                <a:spcAft>
                  <a:spcPts val="0"/>
                </a:spcAft>
                <a:defRPr/>
              </a:pPr>
              <a:r>
                <a:rPr lang="es-ES" sz="2000" dirty="0"/>
                <a:t>ESTATALES</a:t>
              </a:r>
            </a:p>
          </p:txBody>
        </p:sp>
        <p:sp>
          <p:nvSpPr>
            <p:cNvPr id="57349" name="Oval 7"/>
            <p:cNvSpPr>
              <a:spLocks noChangeArrowheads="1"/>
            </p:cNvSpPr>
            <p:nvPr/>
          </p:nvSpPr>
          <p:spPr bwMode="auto">
            <a:xfrm>
              <a:off x="3787" y="1117"/>
              <a:ext cx="1270" cy="635"/>
            </a:xfrm>
            <a:prstGeom prst="ellipse">
              <a:avLst/>
            </a:prstGeom>
            <a:solidFill>
              <a:schemeClr val="accent6">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fontAlgn="auto" hangingPunct="1">
                <a:spcBef>
                  <a:spcPts val="0"/>
                </a:spcBef>
                <a:spcAft>
                  <a:spcPts val="0"/>
                </a:spcAft>
                <a:defRPr/>
              </a:pPr>
              <a:r>
                <a:rPr lang="es-ES" sz="2000" dirty="0"/>
                <a:t>IMPUESTOS</a:t>
              </a:r>
            </a:p>
          </p:txBody>
        </p:sp>
        <p:sp>
          <p:nvSpPr>
            <p:cNvPr id="57350" name="Oval 8"/>
            <p:cNvSpPr>
              <a:spLocks noChangeArrowheads="1"/>
            </p:cNvSpPr>
            <p:nvPr/>
          </p:nvSpPr>
          <p:spPr bwMode="auto">
            <a:xfrm>
              <a:off x="450" y="2205"/>
              <a:ext cx="1270" cy="635"/>
            </a:xfrm>
            <a:prstGeom prst="ellipse">
              <a:avLst/>
            </a:prstGeom>
            <a:solidFill>
              <a:schemeClr val="accent6">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fontAlgn="auto" hangingPunct="1">
                <a:spcBef>
                  <a:spcPts val="0"/>
                </a:spcBef>
                <a:spcAft>
                  <a:spcPts val="0"/>
                </a:spcAft>
                <a:defRPr/>
              </a:pPr>
              <a:r>
                <a:rPr lang="es-ES" sz="2000" dirty="0"/>
                <a:t>RELACIONES</a:t>
              </a:r>
            </a:p>
          </p:txBody>
        </p:sp>
        <p:sp>
          <p:nvSpPr>
            <p:cNvPr id="57351" name="Oval 9"/>
            <p:cNvSpPr>
              <a:spLocks noChangeArrowheads="1"/>
            </p:cNvSpPr>
            <p:nvPr/>
          </p:nvSpPr>
          <p:spPr bwMode="auto">
            <a:xfrm>
              <a:off x="2115" y="2205"/>
              <a:ext cx="1270" cy="635"/>
            </a:xfrm>
            <a:prstGeom prst="ellipse">
              <a:avLst/>
            </a:prstGeom>
            <a:solidFill>
              <a:schemeClr val="accent6">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fontAlgn="auto" hangingPunct="1">
                <a:spcBef>
                  <a:spcPts val="0"/>
                </a:spcBef>
                <a:spcAft>
                  <a:spcPts val="0"/>
                </a:spcAft>
                <a:defRPr/>
              </a:pPr>
              <a:r>
                <a:rPr lang="es-ES" sz="2000" dirty="0"/>
                <a:t>PUBLICIDAD</a:t>
              </a:r>
            </a:p>
          </p:txBody>
        </p:sp>
        <p:sp>
          <p:nvSpPr>
            <p:cNvPr id="57352" name="Oval 10"/>
            <p:cNvSpPr>
              <a:spLocks noChangeArrowheads="1"/>
            </p:cNvSpPr>
            <p:nvPr/>
          </p:nvSpPr>
          <p:spPr bwMode="auto">
            <a:xfrm>
              <a:off x="3825" y="2160"/>
              <a:ext cx="1270" cy="635"/>
            </a:xfrm>
            <a:prstGeom prst="ellipse">
              <a:avLst/>
            </a:prstGeom>
            <a:solidFill>
              <a:schemeClr val="accent6">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fontAlgn="auto" hangingPunct="1">
                <a:spcBef>
                  <a:spcPts val="0"/>
                </a:spcBef>
                <a:spcAft>
                  <a:spcPts val="0"/>
                </a:spcAft>
                <a:defRPr/>
              </a:pPr>
              <a:r>
                <a:rPr lang="es-ES" sz="2000" dirty="0"/>
                <a:t>PUBLICO</a:t>
              </a:r>
            </a:p>
          </p:txBody>
        </p:sp>
        <p:sp>
          <p:nvSpPr>
            <p:cNvPr id="57353" name="Oval 11"/>
            <p:cNvSpPr>
              <a:spLocks noChangeArrowheads="1"/>
            </p:cNvSpPr>
            <p:nvPr/>
          </p:nvSpPr>
          <p:spPr bwMode="auto">
            <a:xfrm>
              <a:off x="385" y="3106"/>
              <a:ext cx="1505" cy="643"/>
            </a:xfrm>
            <a:prstGeom prst="ellipse">
              <a:avLst/>
            </a:prstGeom>
            <a:solidFill>
              <a:schemeClr val="accent6">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fontAlgn="auto" hangingPunct="1">
                <a:spcBef>
                  <a:spcPts val="0"/>
                </a:spcBef>
                <a:spcAft>
                  <a:spcPts val="0"/>
                </a:spcAft>
                <a:defRPr/>
              </a:pPr>
              <a:r>
                <a:rPr lang="es-ES" sz="2000" dirty="0"/>
                <a:t>RELACIONES</a:t>
              </a:r>
            </a:p>
            <a:p>
              <a:pPr algn="ctr" eaLnBrk="1" fontAlgn="auto" hangingPunct="1">
                <a:spcBef>
                  <a:spcPts val="0"/>
                </a:spcBef>
                <a:spcAft>
                  <a:spcPts val="0"/>
                </a:spcAft>
                <a:defRPr/>
              </a:pPr>
              <a:r>
                <a:rPr lang="es-ES" sz="2000" dirty="0"/>
                <a:t>INTERNACIONALES</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14400" y="717550"/>
            <a:ext cx="8229600" cy="1143000"/>
          </a:xfrm>
        </p:spPr>
        <p:txBody>
          <a:bodyPr/>
          <a:lstStyle/>
          <a:p>
            <a:pPr algn="ctr" eaLnBrk="1" fontAlgn="auto" hangingPunct="1">
              <a:spcAft>
                <a:spcPts val="0"/>
              </a:spcAft>
              <a:defRPr/>
            </a:pPr>
            <a:r>
              <a:rPr lang="es-ES" altLang="es-ES" sz="3600" b="1" dirty="0">
                <a:solidFill>
                  <a:schemeClr val="tx1">
                    <a:lumMod val="75000"/>
                    <a:lumOff val="25000"/>
                  </a:schemeClr>
                </a:solidFill>
              </a:rPr>
              <a:t>LOGÍSTICA INDUSTRIAL E INGENIERÍA INDUSTRIAL</a:t>
            </a:r>
          </a:p>
        </p:txBody>
      </p:sp>
      <p:grpSp>
        <p:nvGrpSpPr>
          <p:cNvPr id="68611" name="Group 30"/>
          <p:cNvGrpSpPr>
            <a:grpSpLocks/>
          </p:cNvGrpSpPr>
          <p:nvPr/>
        </p:nvGrpSpPr>
        <p:grpSpPr bwMode="auto">
          <a:xfrm>
            <a:off x="1835150" y="1989138"/>
            <a:ext cx="5545138" cy="4365625"/>
            <a:chOff x="952" y="833"/>
            <a:chExt cx="3725" cy="3445"/>
          </a:xfrm>
        </p:grpSpPr>
        <p:sp>
          <p:nvSpPr>
            <p:cNvPr id="58371" name="AutoShape 5"/>
            <p:cNvSpPr>
              <a:spLocks noChangeArrowheads="1"/>
            </p:cNvSpPr>
            <p:nvPr/>
          </p:nvSpPr>
          <p:spPr bwMode="auto">
            <a:xfrm>
              <a:off x="2290" y="1979"/>
              <a:ext cx="1089" cy="998"/>
            </a:xfrm>
            <a:prstGeom prst="star16">
              <a:avLst>
                <a:gd name="adj" fmla="val 37500"/>
              </a:avLst>
            </a:prstGeom>
            <a:solidFill>
              <a:srgbClr val="AC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fontAlgn="auto" hangingPunct="1">
                <a:spcBef>
                  <a:spcPts val="0"/>
                </a:spcBef>
                <a:spcAft>
                  <a:spcPts val="0"/>
                </a:spcAft>
                <a:defRPr/>
              </a:pPr>
              <a:r>
                <a:rPr lang="es-ES" b="1" dirty="0"/>
                <a:t>LOGISTICA</a:t>
              </a:r>
            </a:p>
          </p:txBody>
        </p:sp>
        <p:sp>
          <p:nvSpPr>
            <p:cNvPr id="58372" name="AutoShape 6"/>
            <p:cNvSpPr>
              <a:spLocks noChangeArrowheads="1"/>
            </p:cNvSpPr>
            <p:nvPr/>
          </p:nvSpPr>
          <p:spPr bwMode="auto">
            <a:xfrm>
              <a:off x="1080" y="855"/>
              <a:ext cx="998" cy="998"/>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t>METODOS</a:t>
              </a:r>
            </a:p>
          </p:txBody>
        </p:sp>
        <p:sp>
          <p:nvSpPr>
            <p:cNvPr id="58373" name="AutoShape 7"/>
            <p:cNvSpPr>
              <a:spLocks noChangeArrowheads="1"/>
            </p:cNvSpPr>
            <p:nvPr/>
          </p:nvSpPr>
          <p:spPr bwMode="auto">
            <a:xfrm>
              <a:off x="3645" y="855"/>
              <a:ext cx="998" cy="998"/>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solidFill>
                    <a:schemeClr val="bg2"/>
                  </a:solidFill>
                </a:rPr>
                <a:t>SGC</a:t>
              </a:r>
            </a:p>
          </p:txBody>
        </p:sp>
        <p:sp>
          <p:nvSpPr>
            <p:cNvPr id="58374" name="AutoShape 8"/>
            <p:cNvSpPr>
              <a:spLocks noChangeArrowheads="1"/>
            </p:cNvSpPr>
            <p:nvPr/>
          </p:nvSpPr>
          <p:spPr bwMode="auto">
            <a:xfrm>
              <a:off x="2340" y="855"/>
              <a:ext cx="998" cy="998"/>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t>ASPI</a:t>
              </a:r>
            </a:p>
          </p:txBody>
        </p:sp>
        <p:sp>
          <p:nvSpPr>
            <p:cNvPr id="58375" name="AutoShape 9"/>
            <p:cNvSpPr>
              <a:spLocks noChangeArrowheads="1"/>
            </p:cNvSpPr>
            <p:nvPr/>
          </p:nvSpPr>
          <p:spPr bwMode="auto">
            <a:xfrm>
              <a:off x="1080" y="1980"/>
              <a:ext cx="998" cy="998"/>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t>I.O.</a:t>
              </a:r>
            </a:p>
          </p:txBody>
        </p:sp>
        <p:sp>
          <p:nvSpPr>
            <p:cNvPr id="58376" name="AutoShape 10"/>
            <p:cNvSpPr>
              <a:spLocks noChangeArrowheads="1"/>
            </p:cNvSpPr>
            <p:nvPr/>
          </p:nvSpPr>
          <p:spPr bwMode="auto">
            <a:xfrm>
              <a:off x="990" y="3113"/>
              <a:ext cx="1260" cy="1117"/>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t>P. DE</a:t>
              </a:r>
            </a:p>
            <a:p>
              <a:pPr algn="ctr" eaLnBrk="1" fontAlgn="auto" hangingPunct="1">
                <a:spcBef>
                  <a:spcPts val="0"/>
                </a:spcBef>
                <a:spcAft>
                  <a:spcPts val="0"/>
                </a:spcAft>
                <a:defRPr/>
              </a:pPr>
              <a:r>
                <a:rPr lang="es-ES" b="1" dirty="0"/>
                <a:t>MANUFACTURA</a:t>
              </a:r>
            </a:p>
          </p:txBody>
        </p:sp>
        <p:sp>
          <p:nvSpPr>
            <p:cNvPr id="58377" name="AutoShape 11"/>
            <p:cNvSpPr>
              <a:spLocks noChangeArrowheads="1"/>
            </p:cNvSpPr>
            <p:nvPr/>
          </p:nvSpPr>
          <p:spPr bwMode="auto">
            <a:xfrm>
              <a:off x="2385" y="3105"/>
              <a:ext cx="998" cy="998"/>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t>DISEÑO</a:t>
              </a:r>
            </a:p>
          </p:txBody>
        </p:sp>
        <p:sp>
          <p:nvSpPr>
            <p:cNvPr id="58378" name="AutoShape 12"/>
            <p:cNvSpPr>
              <a:spLocks noChangeArrowheads="1"/>
            </p:cNvSpPr>
            <p:nvPr/>
          </p:nvSpPr>
          <p:spPr bwMode="auto">
            <a:xfrm>
              <a:off x="3645" y="3105"/>
              <a:ext cx="998" cy="998"/>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t>MANTTO</a:t>
              </a:r>
            </a:p>
          </p:txBody>
        </p:sp>
        <p:sp>
          <p:nvSpPr>
            <p:cNvPr id="58379" name="AutoShape 13"/>
            <p:cNvSpPr>
              <a:spLocks noChangeArrowheads="1"/>
            </p:cNvSpPr>
            <p:nvPr/>
          </p:nvSpPr>
          <p:spPr bwMode="auto">
            <a:xfrm>
              <a:off x="3645" y="1980"/>
              <a:ext cx="998" cy="998"/>
            </a:xfrm>
            <a:prstGeom prst="star8">
              <a:avLst>
                <a:gd name="adj" fmla="val 38250"/>
              </a:avLst>
            </a:prstGeom>
            <a:solidFill>
              <a:srgbClr val="CC9B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r>
                <a:rPr lang="es-ES" b="1" dirty="0"/>
                <a:t>PCP</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5" descr="http://www.grupoacmarca.com/imgs/fabricas/oficina_camion.jpg"/>
          <p:cNvPicPr>
            <a:picLocks noChangeAspect="1" noChangeArrowheads="1"/>
          </p:cNvPicPr>
          <p:nvPr/>
        </p:nvPicPr>
        <p:blipFill>
          <a:blip r:embed="rId2">
            <a:lum bright="26000"/>
          </a:blip>
          <a:srcRect/>
          <a:stretch>
            <a:fillRect/>
          </a:stretch>
        </p:blipFill>
        <p:spPr bwMode="auto">
          <a:xfrm>
            <a:off x="3995738" y="2133600"/>
            <a:ext cx="3783012" cy="2740025"/>
          </a:xfrm>
          <a:prstGeom prst="rect">
            <a:avLst/>
          </a:prstGeom>
          <a:ln>
            <a:noFill/>
          </a:ln>
          <a:effectLst>
            <a:outerShdw blurRad="292100" dist="139700" dir="2700000" algn="tl" rotWithShape="0">
              <a:srgbClr val="333333">
                <a:alpha val="65000"/>
              </a:srgbClr>
            </a:outerShdw>
          </a:effectLst>
        </p:spPr>
      </p:pic>
      <p:sp>
        <p:nvSpPr>
          <p:cNvPr id="9219" name="1 Título"/>
          <p:cNvSpPr>
            <a:spLocks noGrp="1"/>
          </p:cNvSpPr>
          <p:nvPr>
            <p:ph type="title" idx="4294967295"/>
          </p:nvPr>
        </p:nvSpPr>
        <p:spPr>
          <a:xfrm>
            <a:off x="827088" y="974725"/>
            <a:ext cx="8229600" cy="493713"/>
          </a:xfrm>
        </p:spPr>
        <p:txBody>
          <a:bodyPr>
            <a:normAutofit fontScale="90000"/>
          </a:bodyPr>
          <a:lstStyle/>
          <a:p>
            <a:pPr eaLnBrk="1" fontAlgn="auto" hangingPunct="1">
              <a:spcAft>
                <a:spcPts val="0"/>
              </a:spcAft>
              <a:defRPr/>
            </a:pPr>
            <a:r>
              <a:rPr lang="es-MX" altLang="es-ES" sz="3200" b="1" dirty="0">
                <a:solidFill>
                  <a:schemeClr val="tx1">
                    <a:lumMod val="75000"/>
                    <a:lumOff val="25000"/>
                  </a:schemeClr>
                </a:solidFill>
              </a:rPr>
              <a:t>COMPONENTES DEL SISTEMA EMPRESA</a:t>
            </a:r>
          </a:p>
        </p:txBody>
      </p:sp>
      <p:sp>
        <p:nvSpPr>
          <p:cNvPr id="20484" name="2 Marcador de contenido"/>
          <p:cNvSpPr>
            <a:spLocks noGrp="1"/>
          </p:cNvSpPr>
          <p:nvPr>
            <p:ph idx="4294967295"/>
          </p:nvPr>
        </p:nvSpPr>
        <p:spPr>
          <a:xfrm>
            <a:off x="1187450" y="2011363"/>
            <a:ext cx="4233863" cy="4197350"/>
          </a:xfrm>
        </p:spPr>
        <p:txBody>
          <a:bodyPr/>
          <a:lstStyle/>
          <a:p>
            <a:pPr eaLnBrk="1" hangingPunct="1">
              <a:lnSpc>
                <a:spcPct val="130000"/>
              </a:lnSpc>
            </a:pPr>
            <a:r>
              <a:rPr lang="es-MX" altLang="es-ES"/>
              <a:t>Compras</a:t>
            </a:r>
          </a:p>
          <a:p>
            <a:pPr eaLnBrk="1" hangingPunct="1">
              <a:lnSpc>
                <a:spcPct val="130000"/>
              </a:lnSpc>
            </a:pPr>
            <a:r>
              <a:rPr lang="es-MX" altLang="es-ES"/>
              <a:t>Producción</a:t>
            </a:r>
          </a:p>
          <a:p>
            <a:pPr eaLnBrk="1" hangingPunct="1">
              <a:lnSpc>
                <a:spcPct val="130000"/>
              </a:lnSpc>
            </a:pPr>
            <a:r>
              <a:rPr lang="es-MX" altLang="es-ES"/>
              <a:t>Ventas</a:t>
            </a:r>
          </a:p>
          <a:p>
            <a:pPr eaLnBrk="1" hangingPunct="1">
              <a:lnSpc>
                <a:spcPct val="130000"/>
              </a:lnSpc>
            </a:pPr>
            <a:r>
              <a:rPr lang="es-MX" altLang="es-ES"/>
              <a:t>Control de Calidad</a:t>
            </a:r>
          </a:p>
          <a:p>
            <a:pPr eaLnBrk="1" hangingPunct="1">
              <a:lnSpc>
                <a:spcPct val="130000"/>
              </a:lnSpc>
            </a:pPr>
            <a:r>
              <a:rPr lang="es-MX" altLang="es-ES"/>
              <a:t>Control de Producción</a:t>
            </a:r>
          </a:p>
          <a:p>
            <a:pPr eaLnBrk="1" hangingPunct="1">
              <a:lnSpc>
                <a:spcPct val="130000"/>
              </a:lnSpc>
            </a:pPr>
            <a:r>
              <a:rPr lang="es-MX" altLang="es-ES"/>
              <a:t>Finanzas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1 Título"/>
          <p:cNvSpPr>
            <a:spLocks noGrp="1"/>
          </p:cNvSpPr>
          <p:nvPr>
            <p:ph type="title" idx="4294967295"/>
          </p:nvPr>
        </p:nvSpPr>
        <p:spPr>
          <a:xfrm>
            <a:off x="3314700" y="822325"/>
            <a:ext cx="3673475" cy="639763"/>
          </a:xfrm>
        </p:spPr>
        <p:txBody>
          <a:bodyPr/>
          <a:lstStyle/>
          <a:p>
            <a:pPr eaLnBrk="1" fontAlgn="auto" hangingPunct="1">
              <a:spcAft>
                <a:spcPts val="0"/>
              </a:spcAft>
              <a:defRPr/>
            </a:pPr>
            <a:r>
              <a:rPr lang="es-MX" altLang="es-ES" sz="3200" b="1" dirty="0">
                <a:solidFill>
                  <a:schemeClr val="tx1">
                    <a:lumMod val="75000"/>
                    <a:lumOff val="25000"/>
                  </a:schemeClr>
                </a:solidFill>
              </a:rPr>
              <a:t>SISTEMA EMPRESA</a:t>
            </a:r>
          </a:p>
        </p:txBody>
      </p:sp>
      <p:sp>
        <p:nvSpPr>
          <p:cNvPr id="10243" name="2 Marcador de contenido"/>
          <p:cNvSpPr>
            <a:spLocks noGrp="1"/>
          </p:cNvSpPr>
          <p:nvPr>
            <p:ph idx="4294967295"/>
          </p:nvPr>
        </p:nvSpPr>
        <p:spPr>
          <a:xfrm>
            <a:off x="1258888" y="1628775"/>
            <a:ext cx="3313112" cy="3384550"/>
          </a:xfrm>
        </p:spPr>
        <p:txBody>
          <a:bodyPr rtlCol="0">
            <a:normAutofit/>
          </a:bodyPr>
          <a:lstStyle/>
          <a:p>
            <a:pPr marL="91440" indent="-91440" eaLnBrk="1" fontAlgn="auto" hangingPunct="1">
              <a:lnSpc>
                <a:spcPct val="150000"/>
              </a:lnSpc>
              <a:defRPr/>
            </a:pPr>
            <a:r>
              <a:rPr lang="es-MX" altLang="es-ES" dirty="0">
                <a:solidFill>
                  <a:schemeClr val="tx1">
                    <a:lumMod val="75000"/>
                    <a:lumOff val="25000"/>
                  </a:schemeClr>
                </a:solidFill>
              </a:rPr>
              <a:t>Objetivo general</a:t>
            </a:r>
          </a:p>
          <a:p>
            <a:pPr marL="91440" indent="-91440" eaLnBrk="1" fontAlgn="auto" hangingPunct="1">
              <a:lnSpc>
                <a:spcPct val="150000"/>
              </a:lnSpc>
              <a:defRPr/>
            </a:pPr>
            <a:r>
              <a:rPr lang="es-MX" altLang="es-ES" dirty="0">
                <a:solidFill>
                  <a:schemeClr val="tx1">
                    <a:lumMod val="75000"/>
                    <a:lumOff val="25000"/>
                  </a:schemeClr>
                </a:solidFill>
              </a:rPr>
              <a:t>Componentes</a:t>
            </a:r>
          </a:p>
          <a:p>
            <a:pPr marL="91440" indent="-91440" eaLnBrk="1" fontAlgn="auto" hangingPunct="1">
              <a:lnSpc>
                <a:spcPct val="150000"/>
              </a:lnSpc>
              <a:defRPr/>
            </a:pPr>
            <a:r>
              <a:rPr lang="es-MX" altLang="es-ES" dirty="0">
                <a:solidFill>
                  <a:schemeClr val="tx1">
                    <a:lumMod val="75000"/>
                    <a:lumOff val="25000"/>
                  </a:schemeClr>
                </a:solidFill>
              </a:rPr>
              <a:t>Recursos</a:t>
            </a:r>
          </a:p>
          <a:p>
            <a:pPr marL="91440" indent="-91440" eaLnBrk="1" fontAlgn="auto" hangingPunct="1">
              <a:lnSpc>
                <a:spcPct val="150000"/>
              </a:lnSpc>
              <a:defRPr/>
            </a:pPr>
            <a:r>
              <a:rPr lang="es-MX" altLang="es-ES" dirty="0">
                <a:solidFill>
                  <a:schemeClr val="tx1">
                    <a:lumMod val="75000"/>
                    <a:lumOff val="25000"/>
                  </a:schemeClr>
                </a:solidFill>
              </a:rPr>
              <a:t>Administración</a:t>
            </a:r>
          </a:p>
          <a:p>
            <a:pPr marL="91440" indent="-91440" eaLnBrk="1" fontAlgn="auto" hangingPunct="1">
              <a:lnSpc>
                <a:spcPct val="150000"/>
              </a:lnSpc>
              <a:defRPr/>
            </a:pPr>
            <a:r>
              <a:rPr lang="es-MX" altLang="es-ES" dirty="0">
                <a:solidFill>
                  <a:schemeClr val="tx1">
                    <a:lumMod val="75000"/>
                    <a:lumOff val="25000"/>
                  </a:schemeClr>
                </a:solidFill>
              </a:rPr>
              <a:t>Medio ambiente</a:t>
            </a:r>
          </a:p>
        </p:txBody>
      </p:sp>
      <p:pic>
        <p:nvPicPr>
          <p:cNvPr id="8196" name="Picture 5" descr="http://www.monografias.com/trabajos13/progper/Image1068.jpg"/>
          <p:cNvPicPr>
            <a:picLocks noChangeAspect="1" noChangeArrowheads="1"/>
          </p:cNvPicPr>
          <p:nvPr/>
        </p:nvPicPr>
        <p:blipFill>
          <a:blip r:embed="rId2"/>
          <a:srcRect/>
          <a:stretch>
            <a:fillRect/>
          </a:stretch>
        </p:blipFill>
        <p:spPr bwMode="auto">
          <a:xfrm>
            <a:off x="4139952" y="980728"/>
            <a:ext cx="3724747" cy="42739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http://medicinalegal.gov.co/portafolio/PLANEACION.jpg"/>
          <p:cNvPicPr>
            <a:picLocks noChangeAspect="1" noChangeArrowheads="1"/>
          </p:cNvPicPr>
          <p:nvPr/>
        </p:nvPicPr>
        <p:blipFill>
          <a:blip r:embed="rId2">
            <a:lum bright="25000"/>
          </a:blip>
          <a:srcRect/>
          <a:stretch>
            <a:fillRect/>
          </a:stretch>
        </p:blipFill>
        <p:spPr bwMode="auto">
          <a:xfrm>
            <a:off x="3923928" y="2276872"/>
            <a:ext cx="3397134" cy="30141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267" name="1 Título"/>
          <p:cNvSpPr>
            <a:spLocks noGrp="1"/>
          </p:cNvSpPr>
          <p:nvPr>
            <p:ph type="title" idx="4294967295"/>
          </p:nvPr>
        </p:nvSpPr>
        <p:spPr>
          <a:xfrm>
            <a:off x="2943225" y="1258888"/>
            <a:ext cx="3513138" cy="711200"/>
          </a:xfrm>
        </p:spPr>
        <p:txBody>
          <a:bodyPr/>
          <a:lstStyle/>
          <a:p>
            <a:pPr eaLnBrk="1" fontAlgn="auto" hangingPunct="1">
              <a:spcAft>
                <a:spcPts val="0"/>
              </a:spcAft>
              <a:defRPr/>
            </a:pPr>
            <a:r>
              <a:rPr lang="es-MX" altLang="es-ES" sz="3600" b="1" dirty="0">
                <a:solidFill>
                  <a:schemeClr val="tx1">
                    <a:lumMod val="75000"/>
                    <a:lumOff val="25000"/>
                  </a:schemeClr>
                </a:solidFill>
              </a:rPr>
              <a:t>ADMINISTRACIÓN</a:t>
            </a:r>
          </a:p>
        </p:txBody>
      </p:sp>
      <p:sp>
        <p:nvSpPr>
          <p:cNvPr id="11268" name="2 Marcador de contenido"/>
          <p:cNvSpPr>
            <a:spLocks noGrp="1"/>
          </p:cNvSpPr>
          <p:nvPr>
            <p:ph idx="4294967295"/>
          </p:nvPr>
        </p:nvSpPr>
        <p:spPr>
          <a:xfrm>
            <a:off x="1052513" y="1844675"/>
            <a:ext cx="3779837" cy="4464050"/>
          </a:xfrm>
        </p:spPr>
        <p:txBody>
          <a:bodyPr rtlCol="0">
            <a:normAutofit/>
          </a:bodyPr>
          <a:lstStyle/>
          <a:p>
            <a:pPr marL="91440" indent="-91440" eaLnBrk="1" fontAlgn="auto" hangingPunct="1">
              <a:lnSpc>
                <a:spcPct val="150000"/>
              </a:lnSpc>
              <a:buFont typeface="Arial" panose="020B0604020202020204" pitchFamily="34" charset="0"/>
              <a:buNone/>
              <a:defRPr/>
            </a:pPr>
            <a:r>
              <a:rPr lang="es-MX" altLang="es-ES" dirty="0">
                <a:solidFill>
                  <a:schemeClr val="tx1">
                    <a:lumMod val="75000"/>
                    <a:lumOff val="25000"/>
                  </a:schemeClr>
                </a:solidFill>
              </a:rPr>
              <a:t>Principales funciones administrativas:</a:t>
            </a:r>
          </a:p>
          <a:p>
            <a:pPr marL="91440" indent="-91440" eaLnBrk="1" fontAlgn="auto" hangingPunct="1">
              <a:lnSpc>
                <a:spcPct val="150000"/>
              </a:lnSpc>
              <a:defRPr/>
            </a:pPr>
            <a:r>
              <a:rPr lang="es-MX" altLang="es-ES" dirty="0">
                <a:solidFill>
                  <a:schemeClr val="tx1">
                    <a:lumMod val="75000"/>
                    <a:lumOff val="25000"/>
                  </a:schemeClr>
                </a:solidFill>
              </a:rPr>
              <a:t>Planeación</a:t>
            </a:r>
          </a:p>
          <a:p>
            <a:pPr marL="91440" indent="-91440" eaLnBrk="1" fontAlgn="auto" hangingPunct="1">
              <a:lnSpc>
                <a:spcPct val="150000"/>
              </a:lnSpc>
              <a:defRPr/>
            </a:pPr>
            <a:r>
              <a:rPr lang="es-MX" altLang="es-ES" dirty="0">
                <a:solidFill>
                  <a:schemeClr val="tx1">
                    <a:lumMod val="75000"/>
                    <a:lumOff val="25000"/>
                  </a:schemeClr>
                </a:solidFill>
              </a:rPr>
              <a:t>Toma de decisiones</a:t>
            </a:r>
          </a:p>
          <a:p>
            <a:pPr marL="91440" indent="-91440" eaLnBrk="1" fontAlgn="auto" hangingPunct="1">
              <a:lnSpc>
                <a:spcPct val="150000"/>
              </a:lnSpc>
              <a:defRPr/>
            </a:pPr>
            <a:r>
              <a:rPr lang="es-MX" altLang="es-ES" dirty="0">
                <a:solidFill>
                  <a:schemeClr val="tx1">
                    <a:lumMod val="75000"/>
                    <a:lumOff val="25000"/>
                  </a:schemeClr>
                </a:solidFill>
              </a:rPr>
              <a:t>Organización</a:t>
            </a:r>
          </a:p>
          <a:p>
            <a:pPr marL="91440" indent="-91440" eaLnBrk="1" fontAlgn="auto" hangingPunct="1">
              <a:lnSpc>
                <a:spcPct val="150000"/>
              </a:lnSpc>
              <a:defRPr/>
            </a:pPr>
            <a:r>
              <a:rPr lang="es-MX" altLang="es-ES" dirty="0">
                <a:solidFill>
                  <a:schemeClr val="tx1">
                    <a:lumMod val="75000"/>
                    <a:lumOff val="25000"/>
                  </a:schemeClr>
                </a:solidFill>
              </a:rPr>
              <a:t>Control</a:t>
            </a:r>
          </a:p>
          <a:p>
            <a:pPr marL="91440" indent="-91440" eaLnBrk="1" fontAlgn="auto" hangingPunct="1">
              <a:lnSpc>
                <a:spcPct val="150000"/>
              </a:lnSpc>
              <a:defRPr/>
            </a:pPr>
            <a:r>
              <a:rPr lang="es-MX" altLang="es-ES" dirty="0">
                <a:solidFill>
                  <a:schemeClr val="tx1">
                    <a:lumMod val="75000"/>
                    <a:lumOff val="25000"/>
                  </a:schemeClr>
                </a:solidFill>
              </a:rPr>
              <a:t>Elementos de control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5" descr="http://www.educared.org.ar/biblioteca/calendario/fechas/08/imagenes/industria.jpg"/>
          <p:cNvPicPr>
            <a:picLocks noChangeAspect="1" noChangeArrowheads="1"/>
          </p:cNvPicPr>
          <p:nvPr/>
        </p:nvPicPr>
        <p:blipFill>
          <a:blip r:embed="rId2"/>
          <a:srcRect/>
          <a:stretch>
            <a:fillRect/>
          </a:stretch>
        </p:blipFill>
        <p:spPr bwMode="auto">
          <a:xfrm>
            <a:off x="4644008" y="1772816"/>
            <a:ext cx="3406820" cy="32256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291" name="1 Título"/>
          <p:cNvSpPr>
            <a:spLocks noGrp="1"/>
          </p:cNvSpPr>
          <p:nvPr>
            <p:ph type="title" idx="4294967295"/>
          </p:nvPr>
        </p:nvSpPr>
        <p:spPr>
          <a:xfrm>
            <a:off x="2916238" y="981075"/>
            <a:ext cx="4160837" cy="638175"/>
          </a:xfrm>
        </p:spPr>
        <p:txBody>
          <a:bodyPr/>
          <a:lstStyle/>
          <a:p>
            <a:pPr eaLnBrk="1" fontAlgn="auto" hangingPunct="1">
              <a:spcAft>
                <a:spcPts val="0"/>
              </a:spcAft>
              <a:defRPr/>
            </a:pPr>
            <a:r>
              <a:rPr lang="es-MX" altLang="es-ES" sz="2800" b="1" dirty="0">
                <a:solidFill>
                  <a:schemeClr val="tx1">
                    <a:lumMod val="75000"/>
                    <a:lumOff val="25000"/>
                  </a:schemeClr>
                </a:solidFill>
              </a:rPr>
              <a:t>EMPRESA INDUSTRIAL</a:t>
            </a:r>
          </a:p>
        </p:txBody>
      </p:sp>
      <p:sp>
        <p:nvSpPr>
          <p:cNvPr id="23556" name="2 Marcador de contenido"/>
          <p:cNvSpPr>
            <a:spLocks noGrp="1"/>
          </p:cNvSpPr>
          <p:nvPr>
            <p:ph idx="4294967295"/>
          </p:nvPr>
        </p:nvSpPr>
        <p:spPr>
          <a:xfrm>
            <a:off x="900113" y="1973263"/>
            <a:ext cx="3851275" cy="4176712"/>
          </a:xfrm>
        </p:spPr>
        <p:txBody>
          <a:bodyPr/>
          <a:lstStyle/>
          <a:p>
            <a:pPr eaLnBrk="1" hangingPunct="1">
              <a:buFont typeface="Arial" panose="020B0604020202020204" pitchFamily="34" charset="0"/>
              <a:buNone/>
            </a:pPr>
            <a:r>
              <a:rPr lang="es-MX" altLang="es-ES"/>
              <a:t>De acuerdo a la naturaleza de su proceso. Se clasifican en:</a:t>
            </a:r>
          </a:p>
          <a:p>
            <a:pPr eaLnBrk="1" hangingPunct="1">
              <a:buFont typeface="Arial" panose="020B0604020202020204" pitchFamily="34" charset="0"/>
              <a:buNone/>
            </a:pPr>
            <a:endParaRPr lang="es-MX" altLang="es-ES"/>
          </a:p>
          <a:p>
            <a:pPr eaLnBrk="1" hangingPunct="1"/>
            <a:r>
              <a:rPr lang="es-MX" altLang="es-ES"/>
              <a:t>Industrias de proceso continuo</a:t>
            </a:r>
          </a:p>
          <a:p>
            <a:pPr eaLnBrk="1" hangingPunct="1"/>
            <a:r>
              <a:rPr lang="es-MX" altLang="es-ES"/>
              <a:t>Industrias de proceso intermitente</a:t>
            </a:r>
          </a:p>
          <a:p>
            <a:pPr eaLnBrk="1" hangingPunct="1"/>
            <a:r>
              <a:rPr lang="es-MX" altLang="es-ES"/>
              <a:t>Industrias de proceso repetitivo</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243bd945ffba1e3efc8c969a7d7716a2eb3be3"/>
</p:tagLst>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1075</TotalTime>
  <Words>1624</Words>
  <Application>Microsoft Office PowerPoint</Application>
  <PresentationFormat>Presentación en pantalla (4:3)</PresentationFormat>
  <Paragraphs>381</Paragraphs>
  <Slides>53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Calibri</vt:lpstr>
      <vt:lpstr>Arial</vt:lpstr>
      <vt:lpstr>Calibri Light</vt:lpstr>
      <vt:lpstr>Wingdings</vt:lpstr>
      <vt:lpstr>Retrospección</vt:lpstr>
      <vt:lpstr>Presentación de PowerPoint</vt:lpstr>
      <vt:lpstr>SISTEMA</vt:lpstr>
      <vt:lpstr>OBJETIVOS DEL SISTEMA EMPRESA</vt:lpstr>
      <vt:lpstr>RECURSOS DEL SISTEMA EMPRESA</vt:lpstr>
      <vt:lpstr>MEDIO AMBIENTE DEL SISTEMA EMPRESA</vt:lpstr>
      <vt:lpstr>COMPONENTES DEL SISTEMA EMPRESA</vt:lpstr>
      <vt:lpstr>SISTEMA EMPRESA</vt:lpstr>
      <vt:lpstr>ADMINISTRACIÓN</vt:lpstr>
      <vt:lpstr>EMPRESA INDUSTRIAL</vt:lpstr>
      <vt:lpstr>PROCESO CONTINUO</vt:lpstr>
      <vt:lpstr>PROCESO INTERMITENTE</vt:lpstr>
      <vt:lpstr>PROCESO REPETITIVO</vt:lpstr>
      <vt:lpstr>    TIPOS DE FABRICACIÓN       (PROCESO INTERMITENTE)</vt:lpstr>
      <vt:lpstr>TIPOS DE OPERACIONES (PROCESO CONTINUO, INTERMITENTE O REPETITIVO)</vt:lpstr>
      <vt:lpstr>TIPOS DE OPERACIONES (PROCESO CONTINUO, INTERMITENTE O REPETITIVO)</vt:lpstr>
      <vt:lpstr>TIPOS DE OPERACIONES (PROCESO CONTINUO, INTERMITENTE O REPETITIVO)</vt:lpstr>
      <vt:lpstr>TIPOS DE OPERACIONES (PROCESO CONTINUO, INTERMITENTE O REPETITIVO)</vt:lpstr>
      <vt:lpstr>TIPOS DE OPERACIONES (PROCESO CONTINUO, INTERMITENTE O REPETITIVO)</vt:lpstr>
      <vt:lpstr>Presentación de PowerPoint</vt:lpstr>
      <vt:lpstr>PRODUCTIVIDAD</vt:lpstr>
      <vt:lpstr>PRODUCTIVIDAD</vt:lpstr>
      <vt:lpstr>FACTORES QUE INFLUYEN EN LA PRODUCTIVIDAD</vt:lpstr>
      <vt:lpstr>INCREMENTOS DE PRODUCTIVIDAD</vt:lpstr>
      <vt:lpstr>SIMPLIFICACIÓN EN EL TRABAJO</vt:lpstr>
      <vt:lpstr>SIMPLIFICACIÓN EN EL TRABAJO</vt:lpstr>
      <vt:lpstr>SIMPLIFICACIÓN EN EL TRABAJO PRINCIPIOS</vt:lpstr>
      <vt:lpstr>SIMPLIFICACIÓN EN EL TRABAJO PRINCIPIOS</vt:lpstr>
      <vt:lpstr>SIMPLIFICACIÓN EN EL TRABAJO PRINCIPIOS</vt:lpstr>
      <vt:lpstr>SIMPLIFICACIÓN EN EL TRABAJO PRINCIPIOS</vt:lpstr>
      <vt:lpstr>SIMPLIFICACIÓN EN EL TRABAJO MÉTODO DE LOS 5 PASOS</vt:lpstr>
      <vt:lpstr>MÉTODO DE LOS 5 PASOS</vt:lpstr>
      <vt:lpstr>MÉTODO DE LOS 5 PASOS</vt:lpstr>
      <vt:lpstr>RESPONSABILIDAD COMPARTIDA PARA LA OBTENCIÓN DE LA CALIDAD</vt:lpstr>
      <vt:lpstr>LOCALIZACIÓN DE LA PLANTA</vt:lpstr>
      <vt:lpstr>LOCALIZACIÓN DE LA PLANTA</vt:lpstr>
      <vt:lpstr>LOCALIZACIÓN DE LA PLANTA</vt:lpstr>
      <vt:lpstr>LOCALIZACIÓN DE LA PLANTA</vt:lpstr>
      <vt:lpstr>LOCALIZACIÓN DE LA PLANTA</vt:lpstr>
      <vt:lpstr>LOCALIZACIÓN DE LA PLANTA</vt:lpstr>
      <vt:lpstr>LOCALIZACIÓN DE LA PLANTA</vt:lpstr>
      <vt:lpstr>ELEMENTOS QUE PASARON DESAPERCIBIDOS</vt:lpstr>
      <vt:lpstr>Presentación de PowerPoint</vt:lpstr>
      <vt:lpstr>Presentación de PowerPoint</vt:lpstr>
      <vt:lpstr>Presentación de PowerPoint</vt:lpstr>
      <vt:lpstr>OPBS</vt:lpstr>
      <vt:lpstr>OPBS</vt:lpstr>
      <vt:lpstr>OPBS</vt:lpstr>
      <vt:lpstr>CLASIFICACIÓN DE INDUSTRIAS MANUFACTURERAS</vt:lpstr>
      <vt:lpstr>FACTORES DE LOCALIZACIÓN</vt:lpstr>
      <vt:lpstr>FACTORES DE LOCALIZACIÓN</vt:lpstr>
      <vt:lpstr>FACTORES DE LOCALIZACIÓN</vt:lpstr>
      <vt:lpstr>Presentación de PowerPoint</vt:lpstr>
      <vt:lpstr>LOGÍSTICA INDUSTRIAL E INGENIERÍA INDUSTRIAL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ROCIO C.G.</dc:creator>
  <cp:lastModifiedBy>hvela</cp:lastModifiedBy>
  <cp:revision>109</cp:revision>
  <dcterms:created xsi:type="dcterms:W3CDTF">2009-06-13T15:24:57Z</dcterms:created>
  <dcterms:modified xsi:type="dcterms:W3CDTF">2017-06-01T18:42:53Z</dcterms:modified>
</cp:coreProperties>
</file>