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84"/>
  </p:notesMasterIdLst>
  <p:handoutMasterIdLst>
    <p:handoutMasterId r:id="rId85"/>
  </p:handoutMasterIdLst>
  <p:sldIdLst>
    <p:sldId id="256" r:id="rId2"/>
    <p:sldId id="314" r:id="rId3"/>
    <p:sldId id="315" r:id="rId4"/>
    <p:sldId id="316"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51" r:id="rId39"/>
    <p:sldId id="352" r:id="rId40"/>
    <p:sldId id="353" r:id="rId41"/>
    <p:sldId id="354" r:id="rId42"/>
    <p:sldId id="355" r:id="rId43"/>
    <p:sldId id="356" r:id="rId44"/>
    <p:sldId id="357" r:id="rId45"/>
    <p:sldId id="358" r:id="rId46"/>
    <p:sldId id="359" r:id="rId47"/>
    <p:sldId id="281" r:id="rId48"/>
    <p:sldId id="257" r:id="rId49"/>
    <p:sldId id="258" r:id="rId50"/>
    <p:sldId id="259" r:id="rId51"/>
    <p:sldId id="260" r:id="rId52"/>
    <p:sldId id="261" r:id="rId53"/>
    <p:sldId id="282" r:id="rId54"/>
    <p:sldId id="283" r:id="rId55"/>
    <p:sldId id="284" r:id="rId56"/>
    <p:sldId id="285" r:id="rId57"/>
    <p:sldId id="286" r:id="rId58"/>
    <p:sldId id="287" r:id="rId59"/>
    <p:sldId id="288" r:id="rId60"/>
    <p:sldId id="289" r:id="rId61"/>
    <p:sldId id="290" r:id="rId62"/>
    <p:sldId id="291" r:id="rId63"/>
    <p:sldId id="292" r:id="rId64"/>
    <p:sldId id="298" r:id="rId65"/>
    <p:sldId id="300" r:id="rId66"/>
    <p:sldId id="301" r:id="rId67"/>
    <p:sldId id="302" r:id="rId68"/>
    <p:sldId id="303" r:id="rId69"/>
    <p:sldId id="305" r:id="rId70"/>
    <p:sldId id="304" r:id="rId71"/>
    <p:sldId id="306" r:id="rId72"/>
    <p:sldId id="307" r:id="rId73"/>
    <p:sldId id="309" r:id="rId74"/>
    <p:sldId id="310" r:id="rId75"/>
    <p:sldId id="311" r:id="rId76"/>
    <p:sldId id="312" r:id="rId77"/>
    <p:sldId id="293" r:id="rId78"/>
    <p:sldId id="294" r:id="rId79"/>
    <p:sldId id="295" r:id="rId80"/>
    <p:sldId id="296" r:id="rId81"/>
    <p:sldId id="280" r:id="rId82"/>
    <p:sldId id="313" r:id="rId83"/>
  </p:sldIdLst>
  <p:sldSz cx="9144000" cy="6858000" type="screen4x3"/>
  <p:notesSz cx="6858000" cy="9144000"/>
  <p:custDataLst>
    <p:tags r:id="rId8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8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s>
</file>

<file path=ppt/diagrams/_rels/data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image" Target="../media/image33.png"/></Relationships>
</file>

<file path=ppt/diagrams/_rels/data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5" Type="http://schemas.openxmlformats.org/officeDocument/2006/relationships/image" Target="../media/image39.png"/><Relationship Id="rId4" Type="http://schemas.openxmlformats.org/officeDocument/2006/relationships/image" Target="../media/image38.png"/></Relationships>
</file>

<file path=ppt/diagrams/_rels/data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diagrams/_rels/data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_rels/data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s>
</file>

<file path=ppt/diagrams/_rels/data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image" Target="../media/image54.jpeg"/></Relationships>
</file>

<file path=ppt/diagrams/_rels/data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8.jpeg"/><Relationship Id="rId1" Type="http://schemas.openxmlformats.org/officeDocument/2006/relationships/image" Target="../media/image57.jpeg"/></Relationships>
</file>

<file path=ppt/diagrams/_rels/data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60.jpeg"/><Relationship Id="rId1" Type="http://schemas.openxmlformats.org/officeDocument/2006/relationships/image" Target="../media/image59.jpeg"/><Relationship Id="rId5" Type="http://schemas.openxmlformats.org/officeDocument/2006/relationships/image" Target="../media/image62.jpeg"/><Relationship Id="rId4" Type="http://schemas.openxmlformats.org/officeDocument/2006/relationships/image" Target="../media/image61.jpeg"/></Relationships>
</file>

<file path=ppt/diagrams/_rels/data2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image" Target="../media/image65.jpeg"/></Relationships>
</file>

<file path=ppt/diagrams/_rels/data2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image" Target="../media/image71.jpeg"/></Relationships>
</file>

<file path=ppt/diagrams/_rels/data2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image" Target="../media/image77.jpeg"/><Relationship Id="rId5" Type="http://schemas.openxmlformats.org/officeDocument/2006/relationships/image" Target="../media/image53.jpeg"/><Relationship Id="rId4" Type="http://schemas.openxmlformats.org/officeDocument/2006/relationships/image" Target="../media/image80.jpeg"/></Relationships>
</file>

<file path=ppt/diagrams/_rels/data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83.jpeg"/><Relationship Id="rId1" Type="http://schemas.openxmlformats.org/officeDocument/2006/relationships/image" Target="../media/image55.jpeg"/><Relationship Id="rId5" Type="http://schemas.openxmlformats.org/officeDocument/2006/relationships/image" Target="../media/image85.jpeg"/><Relationship Id="rId4" Type="http://schemas.openxmlformats.org/officeDocument/2006/relationships/image" Target="../media/image84.jpeg"/></Relationships>
</file>

<file path=ppt/diagrams/_rels/data3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image" Target="../media/image83.jpeg"/></Relationships>
</file>

<file path=ppt/diagrams/_rels/data3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image" Target="../media/image59.jpeg"/><Relationship Id="rId5" Type="http://schemas.openxmlformats.org/officeDocument/2006/relationships/image" Target="../media/image95.jpeg"/><Relationship Id="rId4" Type="http://schemas.openxmlformats.org/officeDocument/2006/relationships/image" Target="../media/image94.jpeg"/></Relationships>
</file>

<file path=ppt/diagrams/_rels/data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image" Target="../media/image33.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5" Type="http://schemas.openxmlformats.org/officeDocument/2006/relationships/image" Target="../media/image39.png"/><Relationship Id="rId4" Type="http://schemas.openxmlformats.org/officeDocument/2006/relationships/image" Target="../media/image38.png"/></Relationships>
</file>

<file path=ppt/diagrams/_rels/drawing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diagrams/_rels/drawing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_rels/drawing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s>
</file>

<file path=ppt/diagrams/_rels/drawing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image" Target="../media/image54.jpeg"/></Relationships>
</file>

<file path=ppt/diagrams/_rels/drawing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8.jpeg"/><Relationship Id="rId1" Type="http://schemas.openxmlformats.org/officeDocument/2006/relationships/image" Target="../media/image57.jpeg"/></Relationships>
</file>

<file path=ppt/diagrams/_rels/drawing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60.jpeg"/><Relationship Id="rId1" Type="http://schemas.openxmlformats.org/officeDocument/2006/relationships/image" Target="../media/image59.jpeg"/><Relationship Id="rId5" Type="http://schemas.openxmlformats.org/officeDocument/2006/relationships/image" Target="../media/image62.jpeg"/><Relationship Id="rId4" Type="http://schemas.openxmlformats.org/officeDocument/2006/relationships/image" Target="../media/image61.jpeg"/></Relationships>
</file>

<file path=ppt/diagrams/_rels/drawing2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image" Target="../media/image65.jpeg"/></Relationships>
</file>

<file path=ppt/diagrams/_rels/drawing2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image" Target="../media/image71.jpeg"/></Relationships>
</file>

<file path=ppt/diagrams/_rels/drawing2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image" Target="../media/image77.jpeg"/><Relationship Id="rId5" Type="http://schemas.openxmlformats.org/officeDocument/2006/relationships/image" Target="../media/image53.jpeg"/><Relationship Id="rId4" Type="http://schemas.openxmlformats.org/officeDocument/2006/relationships/image" Target="../media/image80.jpeg"/></Relationships>
</file>

<file path=ppt/diagrams/_rels/drawing3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image" Target="../media/image55.jpeg"/><Relationship Id="rId5" Type="http://schemas.openxmlformats.org/officeDocument/2006/relationships/image" Target="../media/image85.jpeg"/><Relationship Id="rId4" Type="http://schemas.openxmlformats.org/officeDocument/2006/relationships/image" Target="../media/image45.jpeg"/></Relationships>
</file>

<file path=ppt/diagrams/_rels/drawing3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image" Target="../media/image83.jpeg"/></Relationships>
</file>

<file path=ppt/diagrams/_rels/drawing3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image" Target="../media/image59.jpeg"/><Relationship Id="rId5" Type="http://schemas.openxmlformats.org/officeDocument/2006/relationships/image" Target="../media/image95.jpeg"/><Relationship Id="rId4" Type="http://schemas.openxmlformats.org/officeDocument/2006/relationships/image" Target="../media/image94.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CC40C5-F0FC-494B-9A4F-D3443C503CA2}"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s-MX"/>
        </a:p>
      </dgm:t>
    </dgm:pt>
    <dgm:pt modelId="{0F816B16-6874-4190-9E85-E4649E3C54C7}">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MX" sz="1800" dirty="0"/>
            <a:t>INVENTARIOS</a:t>
          </a:r>
        </a:p>
      </dgm:t>
    </dgm:pt>
    <dgm:pt modelId="{8B0151D6-C253-4DA4-99E9-845B1874E56A}" type="parTrans" cxnId="{800C0C6A-291D-4626-9158-3C92E167960E}">
      <dgm:prSet/>
      <dgm:spPr/>
      <dgm:t>
        <a:bodyPr/>
        <a:lstStyle/>
        <a:p>
          <a:endParaRPr lang="es-MX"/>
        </a:p>
      </dgm:t>
    </dgm:pt>
    <dgm:pt modelId="{867AB615-9645-4FC8-B0D4-756608C6F15E}" type="sibTrans" cxnId="{800C0C6A-291D-4626-9158-3C92E167960E}">
      <dgm:prSet/>
      <dgm:spPr/>
      <dgm:t>
        <a:bodyPr/>
        <a:lstStyle/>
        <a:p>
          <a:endParaRPr lang="es-MX"/>
        </a:p>
      </dgm:t>
    </dgm:pt>
    <dgm:pt modelId="{019E747B-7D22-401B-98F1-DBB7BC7B0096}">
      <dgm:prSet phldrT="[Texto]">
        <dgm:style>
          <a:lnRef idx="0">
            <a:schemeClr val="accent2"/>
          </a:lnRef>
          <a:fillRef idx="3">
            <a:schemeClr val="accent2"/>
          </a:fillRef>
          <a:effectRef idx="3">
            <a:schemeClr val="accent2"/>
          </a:effectRef>
          <a:fontRef idx="minor">
            <a:schemeClr val="lt1"/>
          </a:fontRef>
        </dgm:style>
      </dgm:prSet>
      <dgm:spPr/>
      <dgm:t>
        <a:bodyPr/>
        <a:lstStyle/>
        <a:p>
          <a:r>
            <a:rPr lang="es-MX" dirty="0"/>
            <a:t>RECURSOS HUMANOS</a:t>
          </a:r>
        </a:p>
      </dgm:t>
    </dgm:pt>
    <dgm:pt modelId="{D236B456-73CE-4CA0-8786-1E1B2779DB52}" type="parTrans" cxnId="{E3EC5478-420C-4B83-ACBA-F735B28EBA0B}">
      <dgm:prSet/>
      <dgm:spPr/>
      <dgm:t>
        <a:bodyPr/>
        <a:lstStyle/>
        <a:p>
          <a:endParaRPr lang="es-MX"/>
        </a:p>
      </dgm:t>
    </dgm:pt>
    <dgm:pt modelId="{71AD2888-89BF-4ED1-8470-1E49CFA172FF}" type="sibTrans" cxnId="{E3EC5478-420C-4B83-ACBA-F735B28EBA0B}">
      <dgm:prSet/>
      <dgm:spPr/>
      <dgm:t>
        <a:bodyPr/>
        <a:lstStyle/>
        <a:p>
          <a:endParaRPr lang="es-MX"/>
        </a:p>
      </dgm:t>
    </dgm:pt>
    <dgm:pt modelId="{B7566FD9-144B-4A4E-8499-DB1B883E3335}">
      <dgm:prSet phldrT="[Texto]">
        <dgm:style>
          <a:lnRef idx="0">
            <a:schemeClr val="accent6"/>
          </a:lnRef>
          <a:fillRef idx="3">
            <a:schemeClr val="accent6"/>
          </a:fillRef>
          <a:effectRef idx="3">
            <a:schemeClr val="accent6"/>
          </a:effectRef>
          <a:fontRef idx="minor">
            <a:schemeClr val="lt1"/>
          </a:fontRef>
        </dgm:style>
      </dgm:prSet>
      <dgm:spPr/>
      <dgm:t>
        <a:bodyPr/>
        <a:lstStyle/>
        <a:p>
          <a:r>
            <a:rPr lang="es-MX" dirty="0"/>
            <a:t>SEGURIDAD PARA LOS HOMBRESY MATERIALES, LOS EQUIPOS Y HERRAMIENTAS DE TRABAJO</a:t>
          </a:r>
        </a:p>
      </dgm:t>
    </dgm:pt>
    <dgm:pt modelId="{61BB651D-AC13-4BCE-8578-C617B72964D7}" type="parTrans" cxnId="{F7AEFD56-AB6F-4A95-930E-BB278C913AF6}">
      <dgm:prSet/>
      <dgm:spPr/>
      <dgm:t>
        <a:bodyPr/>
        <a:lstStyle/>
        <a:p>
          <a:endParaRPr lang="es-MX"/>
        </a:p>
      </dgm:t>
    </dgm:pt>
    <dgm:pt modelId="{A4D2965F-FA63-494D-BD7D-4AAD2DC42770}" type="sibTrans" cxnId="{F7AEFD56-AB6F-4A95-930E-BB278C913AF6}">
      <dgm:prSet/>
      <dgm:spPr/>
      <dgm:t>
        <a:bodyPr/>
        <a:lstStyle/>
        <a:p>
          <a:endParaRPr lang="es-MX"/>
        </a:p>
      </dgm:t>
    </dgm:pt>
    <dgm:pt modelId="{1E14EFFE-D2C4-45B5-91F3-FDFFD24C2BFA}">
      <dgm:prSet phldrT="[Texto]">
        <dgm:style>
          <a:lnRef idx="0">
            <a:schemeClr val="accent2"/>
          </a:lnRef>
          <a:fillRef idx="3">
            <a:schemeClr val="accent2"/>
          </a:fillRef>
          <a:effectRef idx="3">
            <a:schemeClr val="accent2"/>
          </a:effectRef>
          <a:fontRef idx="minor">
            <a:schemeClr val="lt1"/>
          </a:fontRef>
        </dgm:style>
      </dgm:prSet>
      <dgm:spPr/>
      <dgm:t>
        <a:bodyPr/>
        <a:lstStyle/>
        <a:p>
          <a:r>
            <a:rPr lang="es-MX" dirty="0"/>
            <a:t>LOS PROCESOS DE OPERACIÓN </a:t>
          </a:r>
        </a:p>
      </dgm:t>
    </dgm:pt>
    <dgm:pt modelId="{D2CC9FDD-D83B-4EFA-875A-0FE7593F34B7}" type="parTrans" cxnId="{60D2FF39-9BD5-470A-B129-34E29C9CDD9E}">
      <dgm:prSet/>
      <dgm:spPr/>
      <dgm:t>
        <a:bodyPr/>
        <a:lstStyle/>
        <a:p>
          <a:endParaRPr lang="es-MX"/>
        </a:p>
      </dgm:t>
    </dgm:pt>
    <dgm:pt modelId="{73DDF5BE-C70F-44E0-934F-2623CF1602F1}" type="sibTrans" cxnId="{60D2FF39-9BD5-470A-B129-34E29C9CDD9E}">
      <dgm:prSet/>
      <dgm:spPr/>
      <dgm:t>
        <a:bodyPr/>
        <a:lstStyle/>
        <a:p>
          <a:endParaRPr lang="es-MX"/>
        </a:p>
      </dgm:t>
    </dgm:pt>
    <dgm:pt modelId="{AAE4D2B1-3CF5-4847-A941-A6DA5822523B}">
      <dgm:prSet phldrT="[Texto]">
        <dgm:style>
          <a:lnRef idx="0">
            <a:schemeClr val="accent6"/>
          </a:lnRef>
          <a:fillRef idx="3">
            <a:schemeClr val="accent6"/>
          </a:fillRef>
          <a:effectRef idx="3">
            <a:schemeClr val="accent6"/>
          </a:effectRef>
          <a:fontRef idx="minor">
            <a:schemeClr val="lt1"/>
          </a:fontRef>
        </dgm:style>
      </dgm:prSet>
      <dgm:spPr/>
      <dgm:t>
        <a:bodyPr/>
        <a:lstStyle/>
        <a:p>
          <a:r>
            <a:rPr lang="es-MX" dirty="0"/>
            <a:t>LOS SISTEMAS QUE SE HAYAN SELECCIONADO</a:t>
          </a:r>
        </a:p>
      </dgm:t>
    </dgm:pt>
    <dgm:pt modelId="{867AFF1B-9816-4D9F-8C23-330F8289003D}" type="parTrans" cxnId="{0FDBCC24-178A-4B46-AB84-D288C36E239A}">
      <dgm:prSet/>
      <dgm:spPr/>
      <dgm:t>
        <a:bodyPr/>
        <a:lstStyle/>
        <a:p>
          <a:endParaRPr lang="es-MX"/>
        </a:p>
      </dgm:t>
    </dgm:pt>
    <dgm:pt modelId="{A7795F64-FC80-42D4-8669-E6FFFDEF7F8E}" type="sibTrans" cxnId="{0FDBCC24-178A-4B46-AB84-D288C36E239A}">
      <dgm:prSet/>
      <dgm:spPr/>
      <dgm:t>
        <a:bodyPr/>
        <a:lstStyle/>
        <a:p>
          <a:endParaRPr lang="es-MX"/>
        </a:p>
      </dgm:t>
    </dgm:pt>
    <dgm:pt modelId="{7E7183EF-F439-4FC8-9BAA-765855275205}" type="pres">
      <dgm:prSet presAssocID="{ADCC40C5-F0FC-494B-9A4F-D3443C503CA2}" presName="diagram" presStyleCnt="0">
        <dgm:presLayoutVars>
          <dgm:dir/>
          <dgm:resizeHandles val="exact"/>
        </dgm:presLayoutVars>
      </dgm:prSet>
      <dgm:spPr/>
    </dgm:pt>
    <dgm:pt modelId="{CFBF34FA-74B6-43A3-856B-00F257C14488}" type="pres">
      <dgm:prSet presAssocID="{0F816B16-6874-4190-9E85-E4649E3C54C7}" presName="node" presStyleLbl="node1" presStyleIdx="0" presStyleCnt="5" custLinFactNeighborX="402" custLinFactNeighborY="-3803">
        <dgm:presLayoutVars>
          <dgm:bulletEnabled val="1"/>
        </dgm:presLayoutVars>
      </dgm:prSet>
      <dgm:spPr/>
    </dgm:pt>
    <dgm:pt modelId="{F7005B47-3DFB-4B51-94DB-0C17CE935595}" type="pres">
      <dgm:prSet presAssocID="{867AB615-9645-4FC8-B0D4-756608C6F15E}" presName="sibTrans" presStyleCnt="0"/>
      <dgm:spPr/>
    </dgm:pt>
    <dgm:pt modelId="{E8B76565-4974-46C3-8BF9-81B880C3D91A}" type="pres">
      <dgm:prSet presAssocID="{019E747B-7D22-401B-98F1-DBB7BC7B0096}" presName="node" presStyleLbl="node1" presStyleIdx="1" presStyleCnt="5">
        <dgm:presLayoutVars>
          <dgm:bulletEnabled val="1"/>
        </dgm:presLayoutVars>
      </dgm:prSet>
      <dgm:spPr/>
    </dgm:pt>
    <dgm:pt modelId="{3753F845-C2BF-43C5-B88D-83591D727283}" type="pres">
      <dgm:prSet presAssocID="{71AD2888-89BF-4ED1-8470-1E49CFA172FF}" presName="sibTrans" presStyleCnt="0"/>
      <dgm:spPr/>
    </dgm:pt>
    <dgm:pt modelId="{3B00CF8F-BD44-4442-8199-3AB8237C1B6C}" type="pres">
      <dgm:prSet presAssocID="{B7566FD9-144B-4A4E-8499-DB1B883E3335}" presName="node" presStyleLbl="node1" presStyleIdx="2" presStyleCnt="5">
        <dgm:presLayoutVars>
          <dgm:bulletEnabled val="1"/>
        </dgm:presLayoutVars>
      </dgm:prSet>
      <dgm:spPr/>
    </dgm:pt>
    <dgm:pt modelId="{46F5EEDC-496B-4D82-B6DB-5ED4A429B3A2}" type="pres">
      <dgm:prSet presAssocID="{A4D2965F-FA63-494D-BD7D-4AAD2DC42770}" presName="sibTrans" presStyleCnt="0"/>
      <dgm:spPr/>
    </dgm:pt>
    <dgm:pt modelId="{8D445F06-0468-455C-8BC2-8E8D31E1A3DD}" type="pres">
      <dgm:prSet presAssocID="{1E14EFFE-D2C4-45B5-91F3-FDFFD24C2BFA}" presName="node" presStyleLbl="node1" presStyleIdx="3" presStyleCnt="5">
        <dgm:presLayoutVars>
          <dgm:bulletEnabled val="1"/>
        </dgm:presLayoutVars>
      </dgm:prSet>
      <dgm:spPr/>
    </dgm:pt>
    <dgm:pt modelId="{A042C409-04B6-44FB-B694-267BA9A25493}" type="pres">
      <dgm:prSet presAssocID="{73DDF5BE-C70F-44E0-934F-2623CF1602F1}" presName="sibTrans" presStyleCnt="0"/>
      <dgm:spPr/>
    </dgm:pt>
    <dgm:pt modelId="{066A4B39-451D-46E7-A8A3-694FE2D24160}" type="pres">
      <dgm:prSet presAssocID="{AAE4D2B1-3CF5-4847-A941-A6DA5822523B}" presName="node" presStyleLbl="node1" presStyleIdx="4" presStyleCnt="5">
        <dgm:presLayoutVars>
          <dgm:bulletEnabled val="1"/>
        </dgm:presLayoutVars>
      </dgm:prSet>
      <dgm:spPr/>
    </dgm:pt>
  </dgm:ptLst>
  <dgm:cxnLst>
    <dgm:cxn modelId="{0FDBCC24-178A-4B46-AB84-D288C36E239A}" srcId="{ADCC40C5-F0FC-494B-9A4F-D3443C503CA2}" destId="{AAE4D2B1-3CF5-4847-A941-A6DA5822523B}" srcOrd="4" destOrd="0" parTransId="{867AFF1B-9816-4D9F-8C23-330F8289003D}" sibTransId="{A7795F64-FC80-42D4-8669-E6FFFDEF7F8E}"/>
    <dgm:cxn modelId="{19497C25-1638-451E-99BA-E307AC111854}" type="presOf" srcId="{B7566FD9-144B-4A4E-8499-DB1B883E3335}" destId="{3B00CF8F-BD44-4442-8199-3AB8237C1B6C}" srcOrd="0" destOrd="0" presId="urn:microsoft.com/office/officeart/2005/8/layout/default#1"/>
    <dgm:cxn modelId="{54409F29-28E5-45FE-93F1-47DC708E622C}" type="presOf" srcId="{ADCC40C5-F0FC-494B-9A4F-D3443C503CA2}" destId="{7E7183EF-F439-4FC8-9BAA-765855275205}" srcOrd="0" destOrd="0" presId="urn:microsoft.com/office/officeart/2005/8/layout/default#1"/>
    <dgm:cxn modelId="{985E8D2C-A5FE-424C-8F9E-029021556C58}" type="presOf" srcId="{1E14EFFE-D2C4-45B5-91F3-FDFFD24C2BFA}" destId="{8D445F06-0468-455C-8BC2-8E8D31E1A3DD}" srcOrd="0" destOrd="0" presId="urn:microsoft.com/office/officeart/2005/8/layout/default#1"/>
    <dgm:cxn modelId="{60D2FF39-9BD5-470A-B129-34E29C9CDD9E}" srcId="{ADCC40C5-F0FC-494B-9A4F-D3443C503CA2}" destId="{1E14EFFE-D2C4-45B5-91F3-FDFFD24C2BFA}" srcOrd="3" destOrd="0" parTransId="{D2CC9FDD-D83B-4EFA-875A-0FE7593F34B7}" sibTransId="{73DDF5BE-C70F-44E0-934F-2623CF1602F1}"/>
    <dgm:cxn modelId="{800C0C6A-291D-4626-9158-3C92E167960E}" srcId="{ADCC40C5-F0FC-494B-9A4F-D3443C503CA2}" destId="{0F816B16-6874-4190-9E85-E4649E3C54C7}" srcOrd="0" destOrd="0" parTransId="{8B0151D6-C253-4DA4-99E9-845B1874E56A}" sibTransId="{867AB615-9645-4FC8-B0D4-756608C6F15E}"/>
    <dgm:cxn modelId="{F7AEFD56-AB6F-4A95-930E-BB278C913AF6}" srcId="{ADCC40C5-F0FC-494B-9A4F-D3443C503CA2}" destId="{B7566FD9-144B-4A4E-8499-DB1B883E3335}" srcOrd="2" destOrd="0" parTransId="{61BB651D-AC13-4BCE-8578-C617B72964D7}" sibTransId="{A4D2965F-FA63-494D-BD7D-4AAD2DC42770}"/>
    <dgm:cxn modelId="{E3EC5478-420C-4B83-ACBA-F735B28EBA0B}" srcId="{ADCC40C5-F0FC-494B-9A4F-D3443C503CA2}" destId="{019E747B-7D22-401B-98F1-DBB7BC7B0096}" srcOrd="1" destOrd="0" parTransId="{D236B456-73CE-4CA0-8786-1E1B2779DB52}" sibTransId="{71AD2888-89BF-4ED1-8470-1E49CFA172FF}"/>
    <dgm:cxn modelId="{603D3FA3-4BB9-46DC-AD0F-01106FB028CE}" type="presOf" srcId="{0F816B16-6874-4190-9E85-E4649E3C54C7}" destId="{CFBF34FA-74B6-43A3-856B-00F257C14488}" srcOrd="0" destOrd="0" presId="urn:microsoft.com/office/officeart/2005/8/layout/default#1"/>
    <dgm:cxn modelId="{5AF881B7-6E2E-441D-A7C0-33F79CE1E080}" type="presOf" srcId="{AAE4D2B1-3CF5-4847-A941-A6DA5822523B}" destId="{066A4B39-451D-46E7-A8A3-694FE2D24160}" srcOrd="0" destOrd="0" presId="urn:microsoft.com/office/officeart/2005/8/layout/default#1"/>
    <dgm:cxn modelId="{D3DA40E7-2F13-48C1-8E2A-6C2CD34171EA}" type="presOf" srcId="{019E747B-7D22-401B-98F1-DBB7BC7B0096}" destId="{E8B76565-4974-46C3-8BF9-81B880C3D91A}" srcOrd="0" destOrd="0" presId="urn:microsoft.com/office/officeart/2005/8/layout/default#1"/>
    <dgm:cxn modelId="{07EBEC79-92CE-4C67-9775-601E17A00C67}" type="presParOf" srcId="{7E7183EF-F439-4FC8-9BAA-765855275205}" destId="{CFBF34FA-74B6-43A3-856B-00F257C14488}" srcOrd="0" destOrd="0" presId="urn:microsoft.com/office/officeart/2005/8/layout/default#1"/>
    <dgm:cxn modelId="{5374D7D3-5355-42DE-976E-08A5C337D48C}" type="presParOf" srcId="{7E7183EF-F439-4FC8-9BAA-765855275205}" destId="{F7005B47-3DFB-4B51-94DB-0C17CE935595}" srcOrd="1" destOrd="0" presId="urn:microsoft.com/office/officeart/2005/8/layout/default#1"/>
    <dgm:cxn modelId="{DC083BBB-D48D-4924-B416-4235D47C8418}" type="presParOf" srcId="{7E7183EF-F439-4FC8-9BAA-765855275205}" destId="{E8B76565-4974-46C3-8BF9-81B880C3D91A}" srcOrd="2" destOrd="0" presId="urn:microsoft.com/office/officeart/2005/8/layout/default#1"/>
    <dgm:cxn modelId="{9F994B3C-D43F-4CBF-832F-A9E529CD13A0}" type="presParOf" srcId="{7E7183EF-F439-4FC8-9BAA-765855275205}" destId="{3753F845-C2BF-43C5-B88D-83591D727283}" srcOrd="3" destOrd="0" presId="urn:microsoft.com/office/officeart/2005/8/layout/default#1"/>
    <dgm:cxn modelId="{48BB4999-6E74-43C9-8B67-35828FCE1CBA}" type="presParOf" srcId="{7E7183EF-F439-4FC8-9BAA-765855275205}" destId="{3B00CF8F-BD44-4442-8199-3AB8237C1B6C}" srcOrd="4" destOrd="0" presId="urn:microsoft.com/office/officeart/2005/8/layout/default#1"/>
    <dgm:cxn modelId="{27D0A9B6-3E01-448F-9A21-2F1CEE9BD9C5}" type="presParOf" srcId="{7E7183EF-F439-4FC8-9BAA-765855275205}" destId="{46F5EEDC-496B-4D82-B6DB-5ED4A429B3A2}" srcOrd="5" destOrd="0" presId="urn:microsoft.com/office/officeart/2005/8/layout/default#1"/>
    <dgm:cxn modelId="{7701313A-33AC-4BC3-BEA0-BD46FEE1D444}" type="presParOf" srcId="{7E7183EF-F439-4FC8-9BAA-765855275205}" destId="{8D445F06-0468-455C-8BC2-8E8D31E1A3DD}" srcOrd="6" destOrd="0" presId="urn:microsoft.com/office/officeart/2005/8/layout/default#1"/>
    <dgm:cxn modelId="{022091AA-C761-40D8-AC4D-A570F4D1551A}" type="presParOf" srcId="{7E7183EF-F439-4FC8-9BAA-765855275205}" destId="{A042C409-04B6-44FB-B694-267BA9A25493}" srcOrd="7" destOrd="0" presId="urn:microsoft.com/office/officeart/2005/8/layout/default#1"/>
    <dgm:cxn modelId="{F0E9CB87-D25B-4A1A-8C30-E3801D2E2507}" type="presParOf" srcId="{7E7183EF-F439-4FC8-9BAA-765855275205}" destId="{066A4B39-451D-46E7-A8A3-694FE2D24160}"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7BAC3E-38D7-48DE-8A43-FDF4CE23DCA3}" type="doc">
      <dgm:prSet loTypeId="urn:microsoft.com/office/officeart/2005/8/layout/orgChart1" loCatId="hierarchy" qsTypeId="urn:microsoft.com/office/officeart/2005/8/quickstyle/simple1" qsCatId="simple" csTypeId="urn:microsoft.com/office/officeart/2005/8/colors/accent2_5" csCatId="accent2" phldr="1"/>
      <dgm:spPr/>
      <dgm:t>
        <a:bodyPr/>
        <a:lstStyle/>
        <a:p>
          <a:endParaRPr lang="es-MX"/>
        </a:p>
      </dgm:t>
    </dgm:pt>
    <dgm:pt modelId="{D2FDC93F-042C-4EA4-A514-0F9CD5943493}">
      <dgm:prSet phldrT="[Texto]">
        <dgm:style>
          <a:lnRef idx="0">
            <a:schemeClr val="accent2"/>
          </a:lnRef>
          <a:fillRef idx="3">
            <a:schemeClr val="accent2"/>
          </a:fillRef>
          <a:effectRef idx="3">
            <a:schemeClr val="accent2"/>
          </a:effectRef>
          <a:fontRef idx="minor">
            <a:schemeClr val="lt1"/>
          </a:fontRef>
        </dgm:style>
      </dgm:prSet>
      <dgm:spPr/>
      <dgm:t>
        <a:bodyPr/>
        <a:lstStyle/>
        <a:p>
          <a:r>
            <a:rPr lang="es-MX" dirty="0"/>
            <a:t>Modelos de pronóstico</a:t>
          </a:r>
        </a:p>
      </dgm:t>
    </dgm:pt>
    <dgm:pt modelId="{5DD7FFF4-964E-4954-80CE-190220348445}" type="parTrans" cxnId="{888E5F33-4DBE-4E67-AA27-CD50D4018611}">
      <dgm:prSet/>
      <dgm:spPr/>
      <dgm:t>
        <a:bodyPr/>
        <a:lstStyle/>
        <a:p>
          <a:endParaRPr lang="es-MX"/>
        </a:p>
      </dgm:t>
    </dgm:pt>
    <dgm:pt modelId="{3C46D0B4-54A0-42BF-8CA9-E8E5D9FA3E76}" type="sibTrans" cxnId="{888E5F33-4DBE-4E67-AA27-CD50D4018611}">
      <dgm:prSet/>
      <dgm:spPr/>
      <dgm:t>
        <a:bodyPr/>
        <a:lstStyle/>
        <a:p>
          <a:endParaRPr lang="es-MX"/>
        </a:p>
      </dgm:t>
    </dgm:pt>
    <dgm:pt modelId="{7B5B56F9-3C1D-4C5F-B1FC-B3CEA358183C}">
      <dgm:prSet phldrT="[Texto]">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s-MX" dirty="0"/>
            <a:t>Cualitativos</a:t>
          </a:r>
        </a:p>
      </dgm:t>
    </dgm:pt>
    <dgm:pt modelId="{F34EB25F-1D16-4770-847E-8D4EA662AD92}" type="parTrans" cxnId="{87FEBB02-C6A4-4A86-B22B-E5806F0225FB}">
      <dgm:prSet/>
      <dgm:spPr/>
      <dgm:t>
        <a:bodyPr/>
        <a:lstStyle/>
        <a:p>
          <a:endParaRPr lang="es-MX"/>
        </a:p>
      </dgm:t>
    </dgm:pt>
    <dgm:pt modelId="{090411CB-A8AD-485D-A72C-69EE2DF4965B}" type="sibTrans" cxnId="{87FEBB02-C6A4-4A86-B22B-E5806F0225FB}">
      <dgm:prSet/>
      <dgm:spPr/>
      <dgm:t>
        <a:bodyPr/>
        <a:lstStyle/>
        <a:p>
          <a:endParaRPr lang="es-MX"/>
        </a:p>
      </dgm:t>
    </dgm:pt>
    <dgm:pt modelId="{7D9B5DDB-6489-46BB-BD84-69BD60EBF4CD}">
      <dgm:prSet phldrT="[Texto]">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s-MX" dirty="0"/>
            <a:t>Cuantitativos</a:t>
          </a:r>
        </a:p>
      </dgm:t>
    </dgm:pt>
    <dgm:pt modelId="{25522567-D645-45B9-9DA8-D6B6B925A4FF}" type="parTrans" cxnId="{53D11544-5223-4D96-9EA4-F81FB156C4EB}">
      <dgm:prSet/>
      <dgm:spPr/>
      <dgm:t>
        <a:bodyPr/>
        <a:lstStyle/>
        <a:p>
          <a:endParaRPr lang="es-MX"/>
        </a:p>
      </dgm:t>
    </dgm:pt>
    <dgm:pt modelId="{B2767A34-6C5F-4E3D-8227-ECB9EC829A5A}" type="sibTrans" cxnId="{53D11544-5223-4D96-9EA4-F81FB156C4EB}">
      <dgm:prSet/>
      <dgm:spPr/>
      <dgm:t>
        <a:bodyPr/>
        <a:lstStyle/>
        <a:p>
          <a:endParaRPr lang="es-MX"/>
        </a:p>
      </dgm:t>
    </dgm:pt>
    <dgm:pt modelId="{7B5D173C-D182-4F6D-8975-AE826486D6E3}" type="pres">
      <dgm:prSet presAssocID="{AE7BAC3E-38D7-48DE-8A43-FDF4CE23DCA3}" presName="hierChild1" presStyleCnt="0">
        <dgm:presLayoutVars>
          <dgm:orgChart val="1"/>
          <dgm:chPref val="1"/>
          <dgm:dir/>
          <dgm:animOne val="branch"/>
          <dgm:animLvl val="lvl"/>
          <dgm:resizeHandles/>
        </dgm:presLayoutVars>
      </dgm:prSet>
      <dgm:spPr/>
    </dgm:pt>
    <dgm:pt modelId="{F0E50AE5-F9ED-4DC1-8AF9-9C9AA7E694C7}" type="pres">
      <dgm:prSet presAssocID="{D2FDC93F-042C-4EA4-A514-0F9CD5943493}" presName="hierRoot1" presStyleCnt="0">
        <dgm:presLayoutVars>
          <dgm:hierBranch val="init"/>
        </dgm:presLayoutVars>
      </dgm:prSet>
      <dgm:spPr/>
    </dgm:pt>
    <dgm:pt modelId="{44B054B7-942D-47BC-A05E-3DD3DFF7FA36}" type="pres">
      <dgm:prSet presAssocID="{D2FDC93F-042C-4EA4-A514-0F9CD5943493}" presName="rootComposite1" presStyleCnt="0"/>
      <dgm:spPr/>
    </dgm:pt>
    <dgm:pt modelId="{FA81A386-16B7-4BD7-9D33-40FBED829455}" type="pres">
      <dgm:prSet presAssocID="{D2FDC93F-042C-4EA4-A514-0F9CD5943493}" presName="rootText1" presStyleLbl="node0" presStyleIdx="0" presStyleCnt="1">
        <dgm:presLayoutVars>
          <dgm:chPref val="3"/>
        </dgm:presLayoutVars>
      </dgm:prSet>
      <dgm:spPr/>
    </dgm:pt>
    <dgm:pt modelId="{7D70C9C3-4E4C-4096-8380-98F4D648E224}" type="pres">
      <dgm:prSet presAssocID="{D2FDC93F-042C-4EA4-A514-0F9CD5943493}" presName="rootConnector1" presStyleLbl="node1" presStyleIdx="0" presStyleCnt="0"/>
      <dgm:spPr/>
    </dgm:pt>
    <dgm:pt modelId="{5C9130F2-167E-412E-87FD-5110F49B2ABD}" type="pres">
      <dgm:prSet presAssocID="{D2FDC93F-042C-4EA4-A514-0F9CD5943493}" presName="hierChild2" presStyleCnt="0"/>
      <dgm:spPr/>
    </dgm:pt>
    <dgm:pt modelId="{40737112-7A4D-42AC-9383-A2DA01D33C05}" type="pres">
      <dgm:prSet presAssocID="{F34EB25F-1D16-4770-847E-8D4EA662AD92}" presName="Name37" presStyleLbl="parChTrans1D2" presStyleIdx="0" presStyleCnt="2"/>
      <dgm:spPr/>
    </dgm:pt>
    <dgm:pt modelId="{A910F465-8F68-44E3-BEC1-A20895E22AF4}" type="pres">
      <dgm:prSet presAssocID="{7B5B56F9-3C1D-4C5F-B1FC-B3CEA358183C}" presName="hierRoot2" presStyleCnt="0">
        <dgm:presLayoutVars>
          <dgm:hierBranch val="init"/>
        </dgm:presLayoutVars>
      </dgm:prSet>
      <dgm:spPr/>
    </dgm:pt>
    <dgm:pt modelId="{4300A101-D4CD-4E20-A97C-D5E99088F2EB}" type="pres">
      <dgm:prSet presAssocID="{7B5B56F9-3C1D-4C5F-B1FC-B3CEA358183C}" presName="rootComposite" presStyleCnt="0"/>
      <dgm:spPr/>
    </dgm:pt>
    <dgm:pt modelId="{B5A3C0FB-2B9E-466D-A932-61541C86DFCB}" type="pres">
      <dgm:prSet presAssocID="{7B5B56F9-3C1D-4C5F-B1FC-B3CEA358183C}" presName="rootText" presStyleLbl="node2" presStyleIdx="0" presStyleCnt="2">
        <dgm:presLayoutVars>
          <dgm:chPref val="3"/>
        </dgm:presLayoutVars>
      </dgm:prSet>
      <dgm:spPr/>
    </dgm:pt>
    <dgm:pt modelId="{1768EB03-4194-4FE0-A4C9-9B52376EB25A}" type="pres">
      <dgm:prSet presAssocID="{7B5B56F9-3C1D-4C5F-B1FC-B3CEA358183C}" presName="rootConnector" presStyleLbl="node2" presStyleIdx="0" presStyleCnt="2"/>
      <dgm:spPr/>
    </dgm:pt>
    <dgm:pt modelId="{ED2A4FF8-E693-46E4-BD25-7972B12161DF}" type="pres">
      <dgm:prSet presAssocID="{7B5B56F9-3C1D-4C5F-B1FC-B3CEA358183C}" presName="hierChild4" presStyleCnt="0"/>
      <dgm:spPr/>
    </dgm:pt>
    <dgm:pt modelId="{845236A7-2490-4A31-B276-BD1BF4A966F8}" type="pres">
      <dgm:prSet presAssocID="{7B5B56F9-3C1D-4C5F-B1FC-B3CEA358183C}" presName="hierChild5" presStyleCnt="0"/>
      <dgm:spPr/>
    </dgm:pt>
    <dgm:pt modelId="{A58711A9-5C0A-42AC-B466-89CC07DB8C20}" type="pres">
      <dgm:prSet presAssocID="{25522567-D645-45B9-9DA8-D6B6B925A4FF}" presName="Name37" presStyleLbl="parChTrans1D2" presStyleIdx="1" presStyleCnt="2"/>
      <dgm:spPr/>
    </dgm:pt>
    <dgm:pt modelId="{10D6C86D-3D3D-48AA-B53E-A7D861D93603}" type="pres">
      <dgm:prSet presAssocID="{7D9B5DDB-6489-46BB-BD84-69BD60EBF4CD}" presName="hierRoot2" presStyleCnt="0">
        <dgm:presLayoutVars>
          <dgm:hierBranch val="init"/>
        </dgm:presLayoutVars>
      </dgm:prSet>
      <dgm:spPr/>
    </dgm:pt>
    <dgm:pt modelId="{ED2D162B-38DF-4D93-BDD2-86624770A778}" type="pres">
      <dgm:prSet presAssocID="{7D9B5DDB-6489-46BB-BD84-69BD60EBF4CD}" presName="rootComposite" presStyleCnt="0"/>
      <dgm:spPr/>
    </dgm:pt>
    <dgm:pt modelId="{07AF647E-0769-488B-BEA6-BFC8D76EE048}" type="pres">
      <dgm:prSet presAssocID="{7D9B5DDB-6489-46BB-BD84-69BD60EBF4CD}" presName="rootText" presStyleLbl="node2" presStyleIdx="1" presStyleCnt="2">
        <dgm:presLayoutVars>
          <dgm:chPref val="3"/>
        </dgm:presLayoutVars>
      </dgm:prSet>
      <dgm:spPr/>
    </dgm:pt>
    <dgm:pt modelId="{0C3587CC-05AE-4836-B96D-2CE599C81C26}" type="pres">
      <dgm:prSet presAssocID="{7D9B5DDB-6489-46BB-BD84-69BD60EBF4CD}" presName="rootConnector" presStyleLbl="node2" presStyleIdx="1" presStyleCnt="2"/>
      <dgm:spPr/>
    </dgm:pt>
    <dgm:pt modelId="{25E4FA9A-D2E8-4726-B765-EFABC9458B2F}" type="pres">
      <dgm:prSet presAssocID="{7D9B5DDB-6489-46BB-BD84-69BD60EBF4CD}" presName="hierChild4" presStyleCnt="0"/>
      <dgm:spPr/>
    </dgm:pt>
    <dgm:pt modelId="{3254E086-326A-4152-BC10-232FB49933A7}" type="pres">
      <dgm:prSet presAssocID="{7D9B5DDB-6489-46BB-BD84-69BD60EBF4CD}" presName="hierChild5" presStyleCnt="0"/>
      <dgm:spPr/>
    </dgm:pt>
    <dgm:pt modelId="{AE8C7F75-15D1-42C2-BFFC-73F622BEACF9}" type="pres">
      <dgm:prSet presAssocID="{D2FDC93F-042C-4EA4-A514-0F9CD5943493}" presName="hierChild3" presStyleCnt="0"/>
      <dgm:spPr/>
    </dgm:pt>
  </dgm:ptLst>
  <dgm:cxnLst>
    <dgm:cxn modelId="{87FEBB02-C6A4-4A86-B22B-E5806F0225FB}" srcId="{D2FDC93F-042C-4EA4-A514-0F9CD5943493}" destId="{7B5B56F9-3C1D-4C5F-B1FC-B3CEA358183C}" srcOrd="0" destOrd="0" parTransId="{F34EB25F-1D16-4770-847E-8D4EA662AD92}" sibTransId="{090411CB-A8AD-485D-A72C-69EE2DF4965B}"/>
    <dgm:cxn modelId="{B3531615-5F87-4311-8E64-EDC2407837C9}" type="presOf" srcId="{F34EB25F-1D16-4770-847E-8D4EA662AD92}" destId="{40737112-7A4D-42AC-9383-A2DA01D33C05}" srcOrd="0" destOrd="0" presId="urn:microsoft.com/office/officeart/2005/8/layout/orgChart1"/>
    <dgm:cxn modelId="{3F4AF221-1339-4055-B8AE-99132A4ABEEA}" type="presOf" srcId="{7D9B5DDB-6489-46BB-BD84-69BD60EBF4CD}" destId="{07AF647E-0769-488B-BEA6-BFC8D76EE048}" srcOrd="0" destOrd="0" presId="urn:microsoft.com/office/officeart/2005/8/layout/orgChart1"/>
    <dgm:cxn modelId="{DFF5762D-2C46-44A9-A08B-9EC144E4FDFA}" type="presOf" srcId="{7B5B56F9-3C1D-4C5F-B1FC-B3CEA358183C}" destId="{B5A3C0FB-2B9E-466D-A932-61541C86DFCB}" srcOrd="0" destOrd="0" presId="urn:microsoft.com/office/officeart/2005/8/layout/orgChart1"/>
    <dgm:cxn modelId="{888E5F33-4DBE-4E67-AA27-CD50D4018611}" srcId="{AE7BAC3E-38D7-48DE-8A43-FDF4CE23DCA3}" destId="{D2FDC93F-042C-4EA4-A514-0F9CD5943493}" srcOrd="0" destOrd="0" parTransId="{5DD7FFF4-964E-4954-80CE-190220348445}" sibTransId="{3C46D0B4-54A0-42BF-8CA9-E8E5D9FA3E76}"/>
    <dgm:cxn modelId="{5F9DEB61-FF68-49D2-B49E-730BF75DA1DD}" type="presOf" srcId="{7D9B5DDB-6489-46BB-BD84-69BD60EBF4CD}" destId="{0C3587CC-05AE-4836-B96D-2CE599C81C26}" srcOrd="1" destOrd="0" presId="urn:microsoft.com/office/officeart/2005/8/layout/orgChart1"/>
    <dgm:cxn modelId="{53D11544-5223-4D96-9EA4-F81FB156C4EB}" srcId="{D2FDC93F-042C-4EA4-A514-0F9CD5943493}" destId="{7D9B5DDB-6489-46BB-BD84-69BD60EBF4CD}" srcOrd="1" destOrd="0" parTransId="{25522567-D645-45B9-9DA8-D6B6B925A4FF}" sibTransId="{B2767A34-6C5F-4E3D-8227-ECB9EC829A5A}"/>
    <dgm:cxn modelId="{7D697C6E-F8CA-46C5-B704-91A1EB3EBC74}" type="presOf" srcId="{7B5B56F9-3C1D-4C5F-B1FC-B3CEA358183C}" destId="{1768EB03-4194-4FE0-A4C9-9B52376EB25A}" srcOrd="1" destOrd="0" presId="urn:microsoft.com/office/officeart/2005/8/layout/orgChart1"/>
    <dgm:cxn modelId="{99915254-BC9D-44F4-B0EB-50282BD8A31B}" type="presOf" srcId="{25522567-D645-45B9-9DA8-D6B6B925A4FF}" destId="{A58711A9-5C0A-42AC-B466-89CC07DB8C20}" srcOrd="0" destOrd="0" presId="urn:microsoft.com/office/officeart/2005/8/layout/orgChart1"/>
    <dgm:cxn modelId="{EE0CC3A0-43A5-43F4-B6AA-D1132AC32BF5}" type="presOf" srcId="{D2FDC93F-042C-4EA4-A514-0F9CD5943493}" destId="{FA81A386-16B7-4BD7-9D33-40FBED829455}" srcOrd="0" destOrd="0" presId="urn:microsoft.com/office/officeart/2005/8/layout/orgChart1"/>
    <dgm:cxn modelId="{D9F555C1-2659-4A9B-9E13-FE85449A9066}" type="presOf" srcId="{D2FDC93F-042C-4EA4-A514-0F9CD5943493}" destId="{7D70C9C3-4E4C-4096-8380-98F4D648E224}" srcOrd="1" destOrd="0" presId="urn:microsoft.com/office/officeart/2005/8/layout/orgChart1"/>
    <dgm:cxn modelId="{B274B1F9-DD98-4257-BD98-F4186D10D3F4}" type="presOf" srcId="{AE7BAC3E-38D7-48DE-8A43-FDF4CE23DCA3}" destId="{7B5D173C-D182-4F6D-8975-AE826486D6E3}" srcOrd="0" destOrd="0" presId="urn:microsoft.com/office/officeart/2005/8/layout/orgChart1"/>
    <dgm:cxn modelId="{E75D46BE-AC25-4CB5-9BF2-45ECE151C8C5}" type="presParOf" srcId="{7B5D173C-D182-4F6D-8975-AE826486D6E3}" destId="{F0E50AE5-F9ED-4DC1-8AF9-9C9AA7E694C7}" srcOrd="0" destOrd="0" presId="urn:microsoft.com/office/officeart/2005/8/layout/orgChart1"/>
    <dgm:cxn modelId="{F67E9C09-862C-4195-8148-D0AAFC94B3E9}" type="presParOf" srcId="{F0E50AE5-F9ED-4DC1-8AF9-9C9AA7E694C7}" destId="{44B054B7-942D-47BC-A05E-3DD3DFF7FA36}" srcOrd="0" destOrd="0" presId="urn:microsoft.com/office/officeart/2005/8/layout/orgChart1"/>
    <dgm:cxn modelId="{97D19208-4738-4252-B405-344E91354B5F}" type="presParOf" srcId="{44B054B7-942D-47BC-A05E-3DD3DFF7FA36}" destId="{FA81A386-16B7-4BD7-9D33-40FBED829455}" srcOrd="0" destOrd="0" presId="urn:microsoft.com/office/officeart/2005/8/layout/orgChart1"/>
    <dgm:cxn modelId="{2D12BF50-988A-4DD5-9FED-FC9D09CFF78A}" type="presParOf" srcId="{44B054B7-942D-47BC-A05E-3DD3DFF7FA36}" destId="{7D70C9C3-4E4C-4096-8380-98F4D648E224}" srcOrd="1" destOrd="0" presId="urn:microsoft.com/office/officeart/2005/8/layout/orgChart1"/>
    <dgm:cxn modelId="{D5015E10-642E-480A-BE3A-CE312198FEF8}" type="presParOf" srcId="{F0E50AE5-F9ED-4DC1-8AF9-9C9AA7E694C7}" destId="{5C9130F2-167E-412E-87FD-5110F49B2ABD}" srcOrd="1" destOrd="0" presId="urn:microsoft.com/office/officeart/2005/8/layout/orgChart1"/>
    <dgm:cxn modelId="{A7ADA019-92E5-4D2A-A7C0-66421450EDE5}" type="presParOf" srcId="{5C9130F2-167E-412E-87FD-5110F49B2ABD}" destId="{40737112-7A4D-42AC-9383-A2DA01D33C05}" srcOrd="0" destOrd="0" presId="urn:microsoft.com/office/officeart/2005/8/layout/orgChart1"/>
    <dgm:cxn modelId="{8F18717C-AFC1-41E8-9C35-AC075B740D6C}" type="presParOf" srcId="{5C9130F2-167E-412E-87FD-5110F49B2ABD}" destId="{A910F465-8F68-44E3-BEC1-A20895E22AF4}" srcOrd="1" destOrd="0" presId="urn:microsoft.com/office/officeart/2005/8/layout/orgChart1"/>
    <dgm:cxn modelId="{A4BB77FD-27C6-4138-BC6B-F2997F17B060}" type="presParOf" srcId="{A910F465-8F68-44E3-BEC1-A20895E22AF4}" destId="{4300A101-D4CD-4E20-A97C-D5E99088F2EB}" srcOrd="0" destOrd="0" presId="urn:microsoft.com/office/officeart/2005/8/layout/orgChart1"/>
    <dgm:cxn modelId="{CC950913-44CC-4247-AFD0-C65998BA4C02}" type="presParOf" srcId="{4300A101-D4CD-4E20-A97C-D5E99088F2EB}" destId="{B5A3C0FB-2B9E-466D-A932-61541C86DFCB}" srcOrd="0" destOrd="0" presId="urn:microsoft.com/office/officeart/2005/8/layout/orgChart1"/>
    <dgm:cxn modelId="{5A929A41-5049-4CF7-BFB2-472664A89610}" type="presParOf" srcId="{4300A101-D4CD-4E20-A97C-D5E99088F2EB}" destId="{1768EB03-4194-4FE0-A4C9-9B52376EB25A}" srcOrd="1" destOrd="0" presId="urn:microsoft.com/office/officeart/2005/8/layout/orgChart1"/>
    <dgm:cxn modelId="{4E242593-8AFF-4DA8-97D4-AC44E8062EF6}" type="presParOf" srcId="{A910F465-8F68-44E3-BEC1-A20895E22AF4}" destId="{ED2A4FF8-E693-46E4-BD25-7972B12161DF}" srcOrd="1" destOrd="0" presId="urn:microsoft.com/office/officeart/2005/8/layout/orgChart1"/>
    <dgm:cxn modelId="{77AD643E-709F-4D39-856B-2FFA83D4977C}" type="presParOf" srcId="{A910F465-8F68-44E3-BEC1-A20895E22AF4}" destId="{845236A7-2490-4A31-B276-BD1BF4A966F8}" srcOrd="2" destOrd="0" presId="urn:microsoft.com/office/officeart/2005/8/layout/orgChart1"/>
    <dgm:cxn modelId="{B2CDF202-FBDD-40E3-A759-7F47F9B95312}" type="presParOf" srcId="{5C9130F2-167E-412E-87FD-5110F49B2ABD}" destId="{A58711A9-5C0A-42AC-B466-89CC07DB8C20}" srcOrd="2" destOrd="0" presId="urn:microsoft.com/office/officeart/2005/8/layout/orgChart1"/>
    <dgm:cxn modelId="{FF636675-4DE4-4AEB-BD96-DE6B82901778}" type="presParOf" srcId="{5C9130F2-167E-412E-87FD-5110F49B2ABD}" destId="{10D6C86D-3D3D-48AA-B53E-A7D861D93603}" srcOrd="3" destOrd="0" presId="urn:microsoft.com/office/officeart/2005/8/layout/orgChart1"/>
    <dgm:cxn modelId="{C372981C-80CD-437F-886B-E84935C30D15}" type="presParOf" srcId="{10D6C86D-3D3D-48AA-B53E-A7D861D93603}" destId="{ED2D162B-38DF-4D93-BDD2-86624770A778}" srcOrd="0" destOrd="0" presId="urn:microsoft.com/office/officeart/2005/8/layout/orgChart1"/>
    <dgm:cxn modelId="{CE04EF3E-F5A0-4C63-A03D-6A507A6BDF7F}" type="presParOf" srcId="{ED2D162B-38DF-4D93-BDD2-86624770A778}" destId="{07AF647E-0769-488B-BEA6-BFC8D76EE048}" srcOrd="0" destOrd="0" presId="urn:microsoft.com/office/officeart/2005/8/layout/orgChart1"/>
    <dgm:cxn modelId="{7D134458-D8F7-42EE-A779-88BF5E92AA1C}" type="presParOf" srcId="{ED2D162B-38DF-4D93-BDD2-86624770A778}" destId="{0C3587CC-05AE-4836-B96D-2CE599C81C26}" srcOrd="1" destOrd="0" presId="urn:microsoft.com/office/officeart/2005/8/layout/orgChart1"/>
    <dgm:cxn modelId="{3EF3293B-CFA2-4C0E-89B1-0176FDF4580A}" type="presParOf" srcId="{10D6C86D-3D3D-48AA-B53E-A7D861D93603}" destId="{25E4FA9A-D2E8-4726-B765-EFABC9458B2F}" srcOrd="1" destOrd="0" presId="urn:microsoft.com/office/officeart/2005/8/layout/orgChart1"/>
    <dgm:cxn modelId="{A83FE9C5-A6C0-47E6-A3E6-1E37C43F18F9}" type="presParOf" srcId="{10D6C86D-3D3D-48AA-B53E-A7D861D93603}" destId="{3254E086-326A-4152-BC10-232FB49933A7}" srcOrd="2" destOrd="0" presId="urn:microsoft.com/office/officeart/2005/8/layout/orgChart1"/>
    <dgm:cxn modelId="{93F1E563-68B3-4C83-9F95-4531723573EF}" type="presParOf" srcId="{F0E50AE5-F9ED-4DC1-8AF9-9C9AA7E694C7}" destId="{AE8C7F75-15D1-42C2-BFFC-73F622BEACF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4C85AD-CCC8-44FE-885A-66BFFB87B3CB}" type="doc">
      <dgm:prSet loTypeId="urn:microsoft.com/office/officeart/2005/8/layout/vList3#4" loCatId="list" qsTypeId="urn:microsoft.com/office/officeart/2005/8/quickstyle/simple1" qsCatId="simple" csTypeId="urn:microsoft.com/office/officeart/2005/8/colors/accent1_2" csCatId="accent1" phldr="1"/>
      <dgm:spPr/>
      <dgm:t>
        <a:bodyPr/>
        <a:lstStyle/>
        <a:p>
          <a:endParaRPr lang="es-MX"/>
        </a:p>
      </dgm:t>
    </dgm:pt>
    <dgm:pt modelId="{261C1AF8-DE55-4735-B2EA-9B7156084AE0}">
      <dgm:prSet phldrT="[Texto]" custT="1">
        <dgm:style>
          <a:lnRef idx="0">
            <a:schemeClr val="accent4"/>
          </a:lnRef>
          <a:fillRef idx="3">
            <a:schemeClr val="accent4"/>
          </a:fillRef>
          <a:effectRef idx="3">
            <a:schemeClr val="accent4"/>
          </a:effectRef>
          <a:fontRef idx="minor">
            <a:schemeClr val="lt1"/>
          </a:fontRef>
        </dgm:style>
      </dgm:prSet>
      <dgm:spPr/>
      <dgm:t>
        <a:bodyPr/>
        <a:lstStyle/>
        <a:p>
          <a:r>
            <a:rPr lang="es-MX" sz="2000" dirty="0"/>
            <a:t>METODO DELPHI</a:t>
          </a:r>
        </a:p>
        <a:p>
          <a:r>
            <a:rPr lang="es-MX" sz="2000" dirty="0"/>
            <a:t>Se realiza siempre y cuando el pronóstico se requiera a largo plazo</a:t>
          </a:r>
        </a:p>
      </dgm:t>
    </dgm:pt>
    <dgm:pt modelId="{5BB464F0-F318-4447-BCE5-E67781D2AF8E}" type="parTrans" cxnId="{A995CADF-D4E2-4431-8195-DA07F27BE84F}">
      <dgm:prSet/>
      <dgm:spPr/>
      <dgm:t>
        <a:bodyPr/>
        <a:lstStyle/>
        <a:p>
          <a:endParaRPr lang="es-MX"/>
        </a:p>
      </dgm:t>
    </dgm:pt>
    <dgm:pt modelId="{4B36F9CA-0BAC-4D08-951D-A11ED50CFC84}" type="sibTrans" cxnId="{A995CADF-D4E2-4431-8195-DA07F27BE84F}">
      <dgm:prSet/>
      <dgm:spPr/>
      <dgm:t>
        <a:bodyPr/>
        <a:lstStyle/>
        <a:p>
          <a:endParaRPr lang="es-MX"/>
        </a:p>
      </dgm:t>
    </dgm:pt>
    <dgm:pt modelId="{47006DA8-F554-4D05-BC81-5CB6C3B7A853}">
      <dgm:prSet phldrT="[Texto]" custT="1">
        <dgm:style>
          <a:lnRef idx="0">
            <a:schemeClr val="accent4"/>
          </a:lnRef>
          <a:fillRef idx="3">
            <a:schemeClr val="accent4"/>
          </a:fillRef>
          <a:effectRef idx="3">
            <a:schemeClr val="accent4"/>
          </a:effectRef>
          <a:fontRef idx="minor">
            <a:schemeClr val="lt1"/>
          </a:fontRef>
        </dgm:style>
      </dgm:prSet>
      <dgm:spPr/>
      <dgm:t>
        <a:bodyPr/>
        <a:lstStyle/>
        <a:p>
          <a:r>
            <a:rPr lang="es-MX" sz="2000" dirty="0"/>
            <a:t>Tiempo de estimación más de dos meses</a:t>
          </a:r>
        </a:p>
      </dgm:t>
    </dgm:pt>
    <dgm:pt modelId="{F96B70DD-7290-4EC3-B81E-76705C188F81}" type="parTrans" cxnId="{C5FB3F40-AC9A-49F2-AACC-12428C04DA24}">
      <dgm:prSet/>
      <dgm:spPr/>
      <dgm:t>
        <a:bodyPr/>
        <a:lstStyle/>
        <a:p>
          <a:endParaRPr lang="es-MX"/>
        </a:p>
      </dgm:t>
    </dgm:pt>
    <dgm:pt modelId="{52702C0B-9F23-451A-BE29-75D44FD2A804}" type="sibTrans" cxnId="{C5FB3F40-AC9A-49F2-AACC-12428C04DA24}">
      <dgm:prSet/>
      <dgm:spPr/>
      <dgm:t>
        <a:bodyPr/>
        <a:lstStyle/>
        <a:p>
          <a:endParaRPr lang="es-MX"/>
        </a:p>
      </dgm:t>
    </dgm:pt>
    <dgm:pt modelId="{41445307-D06A-43F4-ACE0-2403EC669A94}">
      <dgm:prSet phldrT="[Texto]" custT="1">
        <dgm:style>
          <a:lnRef idx="0">
            <a:schemeClr val="accent4"/>
          </a:lnRef>
          <a:fillRef idx="3">
            <a:schemeClr val="accent4"/>
          </a:fillRef>
          <a:effectRef idx="3">
            <a:schemeClr val="accent4"/>
          </a:effectRef>
          <a:fontRef idx="minor">
            <a:schemeClr val="lt1"/>
          </a:fontRef>
        </dgm:style>
      </dgm:prSet>
      <dgm:spPr/>
      <dgm:t>
        <a:bodyPr/>
        <a:lstStyle/>
        <a:p>
          <a:r>
            <a:rPr lang="es-MX" sz="2000" dirty="0"/>
            <a:t>Exactitud de regular a muy buena</a:t>
          </a:r>
        </a:p>
      </dgm:t>
    </dgm:pt>
    <dgm:pt modelId="{FE798B21-2A7B-468A-9CD8-CC5427DB19D0}" type="parTrans" cxnId="{8631DF04-E04D-4C32-87D2-8987E9709309}">
      <dgm:prSet/>
      <dgm:spPr/>
      <dgm:t>
        <a:bodyPr/>
        <a:lstStyle/>
        <a:p>
          <a:endParaRPr lang="es-MX"/>
        </a:p>
      </dgm:t>
    </dgm:pt>
    <dgm:pt modelId="{D9E297F2-CF27-42F8-9940-766C0A38A69B}" type="sibTrans" cxnId="{8631DF04-E04D-4C32-87D2-8987E9709309}">
      <dgm:prSet/>
      <dgm:spPr/>
      <dgm:t>
        <a:bodyPr/>
        <a:lstStyle/>
        <a:p>
          <a:endParaRPr lang="es-MX"/>
        </a:p>
      </dgm:t>
    </dgm:pt>
    <dgm:pt modelId="{997E98ED-F864-47F5-8583-8FEED08FA343}" type="pres">
      <dgm:prSet presAssocID="{164C85AD-CCC8-44FE-885A-66BFFB87B3CB}" presName="linearFlow" presStyleCnt="0">
        <dgm:presLayoutVars>
          <dgm:dir/>
          <dgm:resizeHandles val="exact"/>
        </dgm:presLayoutVars>
      </dgm:prSet>
      <dgm:spPr/>
    </dgm:pt>
    <dgm:pt modelId="{4ECEDC56-4B42-4FAC-A2CE-A9D46492C690}" type="pres">
      <dgm:prSet presAssocID="{261C1AF8-DE55-4735-B2EA-9B7156084AE0}" presName="composite" presStyleCnt="0"/>
      <dgm:spPr/>
    </dgm:pt>
    <dgm:pt modelId="{849AC680-6029-4D34-954A-00FB52E774CE}" type="pres">
      <dgm:prSet presAssocID="{261C1AF8-DE55-4735-B2EA-9B7156084AE0}" presName="imgShp" presStyleLbl="fgImgPlace1" presStyleIdx="0" presStyleCnt="1" custLinFactX="-94172" custLinFactNeighborX="-100000" custLinFactNeighborY="-10775"/>
      <dgm:spPr/>
    </dgm:pt>
    <dgm:pt modelId="{B14E41F9-04A1-40D1-A56B-968109E6C39D}" type="pres">
      <dgm:prSet presAssocID="{261C1AF8-DE55-4735-B2EA-9B7156084AE0}" presName="txShp" presStyleLbl="node1" presStyleIdx="0" presStyleCnt="1" custScaleX="150376" custScaleY="199005">
        <dgm:presLayoutVars>
          <dgm:bulletEnabled val="1"/>
        </dgm:presLayoutVars>
      </dgm:prSet>
      <dgm:spPr/>
    </dgm:pt>
  </dgm:ptLst>
  <dgm:cxnLst>
    <dgm:cxn modelId="{8631DF04-E04D-4C32-87D2-8987E9709309}" srcId="{261C1AF8-DE55-4735-B2EA-9B7156084AE0}" destId="{41445307-D06A-43F4-ACE0-2403EC669A94}" srcOrd="1" destOrd="0" parTransId="{FE798B21-2A7B-468A-9CD8-CC5427DB19D0}" sibTransId="{D9E297F2-CF27-42F8-9940-766C0A38A69B}"/>
    <dgm:cxn modelId="{C5FB3F40-AC9A-49F2-AACC-12428C04DA24}" srcId="{261C1AF8-DE55-4735-B2EA-9B7156084AE0}" destId="{47006DA8-F554-4D05-BC81-5CB6C3B7A853}" srcOrd="0" destOrd="0" parTransId="{F96B70DD-7290-4EC3-B81E-76705C188F81}" sibTransId="{52702C0B-9F23-451A-BE29-75D44FD2A804}"/>
    <dgm:cxn modelId="{F65E054B-5512-43A4-B4DB-85C1EEEEA59F}" type="presOf" srcId="{164C85AD-CCC8-44FE-885A-66BFFB87B3CB}" destId="{997E98ED-F864-47F5-8583-8FEED08FA343}" srcOrd="0" destOrd="0" presId="urn:microsoft.com/office/officeart/2005/8/layout/vList3#4"/>
    <dgm:cxn modelId="{9AEC67D0-6393-4436-8DE0-FDD4D8C04EB4}" type="presOf" srcId="{261C1AF8-DE55-4735-B2EA-9B7156084AE0}" destId="{B14E41F9-04A1-40D1-A56B-968109E6C39D}" srcOrd="0" destOrd="0" presId="urn:microsoft.com/office/officeart/2005/8/layout/vList3#4"/>
    <dgm:cxn modelId="{A995CADF-D4E2-4431-8195-DA07F27BE84F}" srcId="{164C85AD-CCC8-44FE-885A-66BFFB87B3CB}" destId="{261C1AF8-DE55-4735-B2EA-9B7156084AE0}" srcOrd="0" destOrd="0" parTransId="{5BB464F0-F318-4447-BCE5-E67781D2AF8E}" sibTransId="{4B36F9CA-0BAC-4D08-951D-A11ED50CFC84}"/>
    <dgm:cxn modelId="{69E1D1E7-54F4-4402-A004-C4B0DBFC9195}" type="presOf" srcId="{47006DA8-F554-4D05-BC81-5CB6C3B7A853}" destId="{B14E41F9-04A1-40D1-A56B-968109E6C39D}" srcOrd="0" destOrd="1" presId="urn:microsoft.com/office/officeart/2005/8/layout/vList3#4"/>
    <dgm:cxn modelId="{1B3E85FB-8B56-42FD-893E-080369EE87E9}" type="presOf" srcId="{41445307-D06A-43F4-ACE0-2403EC669A94}" destId="{B14E41F9-04A1-40D1-A56B-968109E6C39D}" srcOrd="0" destOrd="2" presId="urn:microsoft.com/office/officeart/2005/8/layout/vList3#4"/>
    <dgm:cxn modelId="{DE28FF09-5869-45C2-AC86-B643B2EE8B2E}" type="presParOf" srcId="{997E98ED-F864-47F5-8583-8FEED08FA343}" destId="{4ECEDC56-4B42-4FAC-A2CE-A9D46492C690}" srcOrd="0" destOrd="0" presId="urn:microsoft.com/office/officeart/2005/8/layout/vList3#4"/>
    <dgm:cxn modelId="{9A657653-CC9C-48B3-B7B1-FE437FB02130}" type="presParOf" srcId="{4ECEDC56-4B42-4FAC-A2CE-A9D46492C690}" destId="{849AC680-6029-4D34-954A-00FB52E774CE}" srcOrd="0" destOrd="0" presId="urn:microsoft.com/office/officeart/2005/8/layout/vList3#4"/>
    <dgm:cxn modelId="{AD1F0E82-B2DC-42B3-BECD-CFF6FF135D98}" type="presParOf" srcId="{4ECEDC56-4B42-4FAC-A2CE-A9D46492C690}" destId="{B14E41F9-04A1-40D1-A56B-968109E6C39D}" srcOrd="1" destOrd="0" presId="urn:microsoft.com/office/officeart/2005/8/layout/vList3#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8A4688A-6D68-4CF1-9ED2-C2464E1127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2A6809D-1EAC-428A-9737-D1D6A2C555E1}">
      <dgm:prSet phldrT="[Texto]" custT="1"/>
      <dgm:spPr/>
      <dgm:t>
        <a:bodyPr/>
        <a:lstStyle/>
        <a:p>
          <a:r>
            <a:rPr lang="es-MX" sz="1400" dirty="0"/>
            <a:t>ANÁLISIS DE SERIES DE TIEMPO: El objetivo principal de este método es localizar los patrones en los datos del pasado y así poderlos proyectar al futuro. Los patrones que se pueden localizar son:</a:t>
          </a:r>
        </a:p>
      </dgm:t>
    </dgm:pt>
    <dgm:pt modelId="{7D4C1A4C-CB56-4EDC-A79A-999815EFE791}" type="parTrans" cxnId="{D6AE6B5A-8D5A-4415-97EE-B7A6B7AE9CCA}">
      <dgm:prSet/>
      <dgm:spPr/>
      <dgm:t>
        <a:bodyPr/>
        <a:lstStyle/>
        <a:p>
          <a:endParaRPr lang="es-MX"/>
        </a:p>
      </dgm:t>
    </dgm:pt>
    <dgm:pt modelId="{E2CB5045-688B-405C-A4FF-56D68252C7FA}" type="sibTrans" cxnId="{D6AE6B5A-8D5A-4415-97EE-B7A6B7AE9CCA}">
      <dgm:prSet/>
      <dgm:spPr/>
      <dgm:t>
        <a:bodyPr/>
        <a:lstStyle/>
        <a:p>
          <a:endParaRPr lang="es-MX"/>
        </a:p>
      </dgm:t>
    </dgm:pt>
    <dgm:pt modelId="{85C80A22-120D-481A-A80A-F3745134D5C0}">
      <dgm:prSet phldrT="[Texto]" custT="1"/>
      <dgm:spPr/>
      <dgm:t>
        <a:bodyPr/>
        <a:lstStyle/>
        <a:p>
          <a:r>
            <a:rPr lang="es-MX" sz="2000" dirty="0"/>
            <a:t>Horizontal o estacionario</a:t>
          </a:r>
        </a:p>
      </dgm:t>
    </dgm:pt>
    <dgm:pt modelId="{A82975A8-97B4-488A-A76C-8D2AA6157201}" type="parTrans" cxnId="{3F820212-D878-4EC9-BDC3-3A30C6E3AD66}">
      <dgm:prSet/>
      <dgm:spPr/>
      <dgm:t>
        <a:bodyPr/>
        <a:lstStyle/>
        <a:p>
          <a:endParaRPr lang="es-MX"/>
        </a:p>
      </dgm:t>
    </dgm:pt>
    <dgm:pt modelId="{5860D893-5AAD-4D88-8082-A12A065ED74F}" type="sibTrans" cxnId="{3F820212-D878-4EC9-BDC3-3A30C6E3AD66}">
      <dgm:prSet/>
      <dgm:spPr/>
      <dgm:t>
        <a:bodyPr/>
        <a:lstStyle/>
        <a:p>
          <a:endParaRPr lang="es-MX"/>
        </a:p>
      </dgm:t>
    </dgm:pt>
    <dgm:pt modelId="{CF870765-6BC6-47F3-8C21-73E02CB447CE}">
      <dgm:prSet phldrT="[Texto]" custT="1"/>
      <dgm:spPr/>
      <dgm:t>
        <a:bodyPr/>
        <a:lstStyle/>
        <a:p>
          <a:r>
            <a:rPr lang="es-MX" sz="1400" dirty="0"/>
            <a:t>MÉTODOS DE PROYECCIÓN: Se localiza el patrón principal o total en la serie de datos que se tienen y así proyectarlo en el futuro</a:t>
          </a:r>
        </a:p>
      </dgm:t>
    </dgm:pt>
    <dgm:pt modelId="{71AC86F3-DA4B-4AA5-BA13-52494A6F4492}" type="parTrans" cxnId="{74A69FF1-10B4-41DB-B687-493CF2F9C2BA}">
      <dgm:prSet/>
      <dgm:spPr/>
      <dgm:t>
        <a:bodyPr/>
        <a:lstStyle/>
        <a:p>
          <a:endParaRPr lang="es-MX"/>
        </a:p>
      </dgm:t>
    </dgm:pt>
    <dgm:pt modelId="{615FBA9D-6EB8-4F35-9222-6A8B0DAAA2F8}" type="sibTrans" cxnId="{74A69FF1-10B4-41DB-B687-493CF2F9C2BA}">
      <dgm:prSet/>
      <dgm:spPr/>
      <dgm:t>
        <a:bodyPr/>
        <a:lstStyle/>
        <a:p>
          <a:endParaRPr lang="es-MX"/>
        </a:p>
      </dgm:t>
    </dgm:pt>
    <dgm:pt modelId="{1DA1EC16-D067-48B0-BF55-96E0EB7E196C}">
      <dgm:prSet phldrT="[Texto]" custT="1"/>
      <dgm:spPr/>
      <dgm:t>
        <a:bodyPr/>
        <a:lstStyle/>
        <a:p>
          <a:r>
            <a:rPr lang="es-MX" sz="2000" dirty="0"/>
            <a:t>Promedios móviles</a:t>
          </a:r>
        </a:p>
      </dgm:t>
    </dgm:pt>
    <dgm:pt modelId="{7B9F6399-D2A6-4F11-A4FF-E91FB783B46B}" type="parTrans" cxnId="{DDB161D4-8D40-42A0-8D22-56447BFA855B}">
      <dgm:prSet/>
      <dgm:spPr/>
      <dgm:t>
        <a:bodyPr/>
        <a:lstStyle/>
        <a:p>
          <a:endParaRPr lang="es-MX"/>
        </a:p>
      </dgm:t>
    </dgm:pt>
    <dgm:pt modelId="{89F48128-0DC9-438E-8ACA-D1627718D7DF}" type="sibTrans" cxnId="{DDB161D4-8D40-42A0-8D22-56447BFA855B}">
      <dgm:prSet/>
      <dgm:spPr/>
      <dgm:t>
        <a:bodyPr/>
        <a:lstStyle/>
        <a:p>
          <a:endParaRPr lang="es-MX"/>
        </a:p>
      </dgm:t>
    </dgm:pt>
    <dgm:pt modelId="{1A6E7680-C2A7-45D9-B16A-D3FC82B2D8E8}">
      <dgm:prSet phldrT="[Texto]" custT="1"/>
      <dgm:spPr/>
      <dgm:t>
        <a:bodyPr/>
        <a:lstStyle/>
        <a:p>
          <a:r>
            <a:rPr lang="es-MX" sz="2000" dirty="0"/>
            <a:t>Tendencias a largo plazo</a:t>
          </a:r>
        </a:p>
      </dgm:t>
    </dgm:pt>
    <dgm:pt modelId="{26D36BB2-6866-4B28-A68F-134203C141C8}" type="parTrans" cxnId="{B7B6B3DE-CE55-41D2-8A7D-590980AFD746}">
      <dgm:prSet/>
      <dgm:spPr/>
      <dgm:t>
        <a:bodyPr/>
        <a:lstStyle/>
        <a:p>
          <a:endParaRPr lang="es-MX"/>
        </a:p>
      </dgm:t>
    </dgm:pt>
    <dgm:pt modelId="{ED7ADA2C-2E10-4FAD-834C-E28EC8343FE8}" type="sibTrans" cxnId="{B7B6B3DE-CE55-41D2-8A7D-590980AFD746}">
      <dgm:prSet/>
      <dgm:spPr/>
      <dgm:t>
        <a:bodyPr/>
        <a:lstStyle/>
        <a:p>
          <a:endParaRPr lang="es-MX"/>
        </a:p>
      </dgm:t>
    </dgm:pt>
    <dgm:pt modelId="{7FE67E0E-080B-493B-959D-B11F6309B6F9}">
      <dgm:prSet phldrT="[Texto]" custT="1"/>
      <dgm:spPr/>
      <dgm:t>
        <a:bodyPr/>
        <a:lstStyle/>
        <a:p>
          <a:r>
            <a:rPr lang="es-MX" sz="2000" dirty="0"/>
            <a:t>Efecto estacional</a:t>
          </a:r>
        </a:p>
      </dgm:t>
    </dgm:pt>
    <dgm:pt modelId="{B18BF1D6-2631-4AF4-8EAA-F6D29F68DE86}" type="parTrans" cxnId="{C6F68840-DFD6-450F-BCFB-42571589941B}">
      <dgm:prSet/>
      <dgm:spPr/>
      <dgm:t>
        <a:bodyPr/>
        <a:lstStyle/>
        <a:p>
          <a:endParaRPr lang="es-MX"/>
        </a:p>
      </dgm:t>
    </dgm:pt>
    <dgm:pt modelId="{6FD41A5D-6B2B-4537-8E5B-BD972AA58B3D}" type="sibTrans" cxnId="{C6F68840-DFD6-450F-BCFB-42571589941B}">
      <dgm:prSet/>
      <dgm:spPr/>
      <dgm:t>
        <a:bodyPr/>
        <a:lstStyle/>
        <a:p>
          <a:endParaRPr lang="es-MX"/>
        </a:p>
      </dgm:t>
    </dgm:pt>
    <dgm:pt modelId="{ACD0B84D-D9F6-40F8-9232-EB6BF9A67B2A}">
      <dgm:prSet phldrT="[Texto]" custT="1"/>
      <dgm:spPr/>
      <dgm:t>
        <a:bodyPr/>
        <a:lstStyle/>
        <a:p>
          <a:r>
            <a:rPr lang="es-MX" sz="2000" dirty="0"/>
            <a:t>Efecto cíclico</a:t>
          </a:r>
        </a:p>
      </dgm:t>
    </dgm:pt>
    <dgm:pt modelId="{2926DB31-DAFA-4FB8-8ACD-F62BDFF589BB}" type="parTrans" cxnId="{91EF58AB-5E9B-4346-A05B-F21F78E69DE5}">
      <dgm:prSet/>
      <dgm:spPr/>
      <dgm:t>
        <a:bodyPr/>
        <a:lstStyle/>
        <a:p>
          <a:endParaRPr lang="es-MX"/>
        </a:p>
      </dgm:t>
    </dgm:pt>
    <dgm:pt modelId="{8A09F236-D662-4BFE-9457-A5A3EF4C78B9}" type="sibTrans" cxnId="{91EF58AB-5E9B-4346-A05B-F21F78E69DE5}">
      <dgm:prSet/>
      <dgm:spPr/>
      <dgm:t>
        <a:bodyPr/>
        <a:lstStyle/>
        <a:p>
          <a:endParaRPr lang="es-MX"/>
        </a:p>
      </dgm:t>
    </dgm:pt>
    <dgm:pt modelId="{8B1FD66F-BD7C-467D-924B-2DAE57EE58F2}">
      <dgm:prSet phldrT="[Texto]" custT="1"/>
      <dgm:spPr/>
      <dgm:t>
        <a:bodyPr/>
        <a:lstStyle/>
        <a:p>
          <a:r>
            <a:rPr lang="es-MX" sz="2000" dirty="0"/>
            <a:t>Ajuste exponencial</a:t>
          </a:r>
        </a:p>
      </dgm:t>
    </dgm:pt>
    <dgm:pt modelId="{BCB5EEE1-9CC5-4187-9900-12C47AB723C9}" type="parTrans" cxnId="{1E3AAF05-2164-4CE2-99EE-9A3DB19BD93F}">
      <dgm:prSet/>
      <dgm:spPr/>
      <dgm:t>
        <a:bodyPr/>
        <a:lstStyle/>
        <a:p>
          <a:endParaRPr lang="es-MX"/>
        </a:p>
      </dgm:t>
    </dgm:pt>
    <dgm:pt modelId="{2FB2B8AB-FF15-4560-8103-45004AAF624F}" type="sibTrans" cxnId="{1E3AAF05-2164-4CE2-99EE-9A3DB19BD93F}">
      <dgm:prSet/>
      <dgm:spPr/>
      <dgm:t>
        <a:bodyPr/>
        <a:lstStyle/>
        <a:p>
          <a:endParaRPr lang="es-MX"/>
        </a:p>
      </dgm:t>
    </dgm:pt>
    <dgm:pt modelId="{75D8061E-9BC0-4ABD-A549-A9108ED3E6F2}" type="pres">
      <dgm:prSet presAssocID="{38A4688A-6D68-4CF1-9ED2-C2464E1127A4}" presName="linear" presStyleCnt="0">
        <dgm:presLayoutVars>
          <dgm:animLvl val="lvl"/>
          <dgm:resizeHandles val="exact"/>
        </dgm:presLayoutVars>
      </dgm:prSet>
      <dgm:spPr/>
    </dgm:pt>
    <dgm:pt modelId="{481F6242-86BA-414B-A677-218F1CA521C2}" type="pres">
      <dgm:prSet presAssocID="{02A6809D-1EAC-428A-9737-D1D6A2C555E1}" presName="parentText" presStyleLbl="node1" presStyleIdx="0" presStyleCnt="2" custScaleY="129359" custLinFactNeighborX="-1181" custLinFactNeighborY="-91340">
        <dgm:presLayoutVars>
          <dgm:chMax val="0"/>
          <dgm:bulletEnabled val="1"/>
        </dgm:presLayoutVars>
      </dgm:prSet>
      <dgm:spPr/>
    </dgm:pt>
    <dgm:pt modelId="{D1DFA65B-0A6B-4DCF-B30B-11A7CF1AE983}" type="pres">
      <dgm:prSet presAssocID="{02A6809D-1EAC-428A-9737-D1D6A2C555E1}" presName="childText" presStyleLbl="revTx" presStyleIdx="0" presStyleCnt="2">
        <dgm:presLayoutVars>
          <dgm:bulletEnabled val="1"/>
        </dgm:presLayoutVars>
      </dgm:prSet>
      <dgm:spPr/>
    </dgm:pt>
    <dgm:pt modelId="{2E6EF630-4E89-43D3-8C76-D2F19CCE84D0}" type="pres">
      <dgm:prSet presAssocID="{CF870765-6BC6-47F3-8C21-73E02CB447CE}" presName="parentText" presStyleLbl="node1" presStyleIdx="1" presStyleCnt="2">
        <dgm:presLayoutVars>
          <dgm:chMax val="0"/>
          <dgm:bulletEnabled val="1"/>
        </dgm:presLayoutVars>
      </dgm:prSet>
      <dgm:spPr/>
    </dgm:pt>
    <dgm:pt modelId="{2578B828-3FE8-4306-A08E-E0BD05FBACCE}" type="pres">
      <dgm:prSet presAssocID="{CF870765-6BC6-47F3-8C21-73E02CB447CE}" presName="childText" presStyleLbl="revTx" presStyleIdx="1" presStyleCnt="2">
        <dgm:presLayoutVars>
          <dgm:bulletEnabled val="1"/>
        </dgm:presLayoutVars>
      </dgm:prSet>
      <dgm:spPr/>
    </dgm:pt>
  </dgm:ptLst>
  <dgm:cxnLst>
    <dgm:cxn modelId="{1E3AAF05-2164-4CE2-99EE-9A3DB19BD93F}" srcId="{CF870765-6BC6-47F3-8C21-73E02CB447CE}" destId="{8B1FD66F-BD7C-467D-924B-2DAE57EE58F2}" srcOrd="1" destOrd="0" parTransId="{BCB5EEE1-9CC5-4187-9900-12C47AB723C9}" sibTransId="{2FB2B8AB-FF15-4560-8103-45004AAF624F}"/>
    <dgm:cxn modelId="{3F820212-D878-4EC9-BDC3-3A30C6E3AD66}" srcId="{02A6809D-1EAC-428A-9737-D1D6A2C555E1}" destId="{85C80A22-120D-481A-A80A-F3745134D5C0}" srcOrd="0" destOrd="0" parTransId="{A82975A8-97B4-488A-A76C-8D2AA6157201}" sibTransId="{5860D893-5AAD-4D88-8082-A12A065ED74F}"/>
    <dgm:cxn modelId="{618FEB13-26F2-451D-961A-7534158DB08E}" type="presOf" srcId="{8B1FD66F-BD7C-467D-924B-2DAE57EE58F2}" destId="{2578B828-3FE8-4306-A08E-E0BD05FBACCE}" srcOrd="0" destOrd="1" presId="urn:microsoft.com/office/officeart/2005/8/layout/vList2"/>
    <dgm:cxn modelId="{82B82014-1D90-45EE-9C85-2BE9F00F0627}" type="presOf" srcId="{7FE67E0E-080B-493B-959D-B11F6309B6F9}" destId="{D1DFA65B-0A6B-4DCF-B30B-11A7CF1AE983}" srcOrd="0" destOrd="2" presId="urn:microsoft.com/office/officeart/2005/8/layout/vList2"/>
    <dgm:cxn modelId="{1C638917-958A-446A-B9F3-43DE86CA75D2}" type="presOf" srcId="{ACD0B84D-D9F6-40F8-9232-EB6BF9A67B2A}" destId="{D1DFA65B-0A6B-4DCF-B30B-11A7CF1AE983}" srcOrd="0" destOrd="3" presId="urn:microsoft.com/office/officeart/2005/8/layout/vList2"/>
    <dgm:cxn modelId="{46674918-E9A9-45BB-BFA8-D36F32D6793F}" type="presOf" srcId="{38A4688A-6D68-4CF1-9ED2-C2464E1127A4}" destId="{75D8061E-9BC0-4ABD-A549-A9108ED3E6F2}" srcOrd="0" destOrd="0" presId="urn:microsoft.com/office/officeart/2005/8/layout/vList2"/>
    <dgm:cxn modelId="{E8717619-F7CC-4430-9758-64DDFB839EDB}" type="presOf" srcId="{02A6809D-1EAC-428A-9737-D1D6A2C555E1}" destId="{481F6242-86BA-414B-A677-218F1CA521C2}" srcOrd="0" destOrd="0" presId="urn:microsoft.com/office/officeart/2005/8/layout/vList2"/>
    <dgm:cxn modelId="{C6F68840-DFD6-450F-BCFB-42571589941B}" srcId="{02A6809D-1EAC-428A-9737-D1D6A2C555E1}" destId="{7FE67E0E-080B-493B-959D-B11F6309B6F9}" srcOrd="2" destOrd="0" parTransId="{B18BF1D6-2631-4AF4-8EAA-F6D29F68DE86}" sibTransId="{6FD41A5D-6B2B-4537-8E5B-BD972AA58B3D}"/>
    <dgm:cxn modelId="{D6AE6B5A-8D5A-4415-97EE-B7A6B7AE9CCA}" srcId="{38A4688A-6D68-4CF1-9ED2-C2464E1127A4}" destId="{02A6809D-1EAC-428A-9737-D1D6A2C555E1}" srcOrd="0" destOrd="0" parTransId="{7D4C1A4C-CB56-4EDC-A79A-999815EFE791}" sibTransId="{E2CB5045-688B-405C-A4FF-56D68252C7FA}"/>
    <dgm:cxn modelId="{D83FF282-38A3-4FA7-BFB3-BEA489150913}" type="presOf" srcId="{CF870765-6BC6-47F3-8C21-73E02CB447CE}" destId="{2E6EF630-4E89-43D3-8C76-D2F19CCE84D0}" srcOrd="0" destOrd="0" presId="urn:microsoft.com/office/officeart/2005/8/layout/vList2"/>
    <dgm:cxn modelId="{ED8E429A-7DE4-482C-9CF4-6578331C5398}" type="presOf" srcId="{1DA1EC16-D067-48B0-BF55-96E0EB7E196C}" destId="{2578B828-3FE8-4306-A08E-E0BD05FBACCE}" srcOrd="0" destOrd="0" presId="urn:microsoft.com/office/officeart/2005/8/layout/vList2"/>
    <dgm:cxn modelId="{8DE889A5-435D-43A5-A7F0-5C8F6C39B053}" type="presOf" srcId="{85C80A22-120D-481A-A80A-F3745134D5C0}" destId="{D1DFA65B-0A6B-4DCF-B30B-11A7CF1AE983}" srcOrd="0" destOrd="0" presId="urn:microsoft.com/office/officeart/2005/8/layout/vList2"/>
    <dgm:cxn modelId="{91EF58AB-5E9B-4346-A05B-F21F78E69DE5}" srcId="{02A6809D-1EAC-428A-9737-D1D6A2C555E1}" destId="{ACD0B84D-D9F6-40F8-9232-EB6BF9A67B2A}" srcOrd="3" destOrd="0" parTransId="{2926DB31-DAFA-4FB8-8ACD-F62BDFF589BB}" sibTransId="{8A09F236-D662-4BFE-9457-A5A3EF4C78B9}"/>
    <dgm:cxn modelId="{DDB161D4-8D40-42A0-8D22-56447BFA855B}" srcId="{CF870765-6BC6-47F3-8C21-73E02CB447CE}" destId="{1DA1EC16-D067-48B0-BF55-96E0EB7E196C}" srcOrd="0" destOrd="0" parTransId="{7B9F6399-D2A6-4F11-A4FF-E91FB783B46B}" sibTransId="{89F48128-0DC9-438E-8ACA-D1627718D7DF}"/>
    <dgm:cxn modelId="{B7B6B3DE-CE55-41D2-8A7D-590980AFD746}" srcId="{02A6809D-1EAC-428A-9737-D1D6A2C555E1}" destId="{1A6E7680-C2A7-45D9-B16A-D3FC82B2D8E8}" srcOrd="1" destOrd="0" parTransId="{26D36BB2-6866-4B28-A68F-134203C141C8}" sibTransId="{ED7ADA2C-2E10-4FAD-834C-E28EC8343FE8}"/>
    <dgm:cxn modelId="{858E27EB-CAC7-4BF2-8A02-DA1A4A3BAA64}" type="presOf" srcId="{1A6E7680-C2A7-45D9-B16A-D3FC82B2D8E8}" destId="{D1DFA65B-0A6B-4DCF-B30B-11A7CF1AE983}" srcOrd="0" destOrd="1" presId="urn:microsoft.com/office/officeart/2005/8/layout/vList2"/>
    <dgm:cxn modelId="{74A69FF1-10B4-41DB-B687-493CF2F9C2BA}" srcId="{38A4688A-6D68-4CF1-9ED2-C2464E1127A4}" destId="{CF870765-6BC6-47F3-8C21-73E02CB447CE}" srcOrd="1" destOrd="0" parTransId="{71AC86F3-DA4B-4AA5-BA13-52494A6F4492}" sibTransId="{615FBA9D-6EB8-4F35-9222-6A8B0DAAA2F8}"/>
    <dgm:cxn modelId="{2E5E1498-56B5-4272-9429-45B8BB0F0392}" type="presParOf" srcId="{75D8061E-9BC0-4ABD-A549-A9108ED3E6F2}" destId="{481F6242-86BA-414B-A677-218F1CA521C2}" srcOrd="0" destOrd="0" presId="urn:microsoft.com/office/officeart/2005/8/layout/vList2"/>
    <dgm:cxn modelId="{10461F9B-0141-46B0-A64D-D9A4F30C124D}" type="presParOf" srcId="{75D8061E-9BC0-4ABD-A549-A9108ED3E6F2}" destId="{D1DFA65B-0A6B-4DCF-B30B-11A7CF1AE983}" srcOrd="1" destOrd="0" presId="urn:microsoft.com/office/officeart/2005/8/layout/vList2"/>
    <dgm:cxn modelId="{E0DEA275-2592-485B-B6D7-CFDBDA5F1AB4}" type="presParOf" srcId="{75D8061E-9BC0-4ABD-A549-A9108ED3E6F2}" destId="{2E6EF630-4E89-43D3-8C76-D2F19CCE84D0}" srcOrd="2" destOrd="0" presId="urn:microsoft.com/office/officeart/2005/8/layout/vList2"/>
    <dgm:cxn modelId="{4D987652-6551-4759-B418-4E7C2B7A1DC3}" type="presParOf" srcId="{75D8061E-9BC0-4ABD-A549-A9108ED3E6F2}" destId="{2578B828-3FE8-4306-A08E-E0BD05FBACC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01F3C71-A354-45A4-878D-8C84AADC48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171AB306-F52F-4F87-A01E-77E0B985CCE2}">
      <dgm:prSet phldrT="[Texto]"/>
      <dgm:spPr/>
      <dgm:t>
        <a:bodyPr/>
        <a:lstStyle/>
        <a:p>
          <a:r>
            <a:rPr lang="es-MX" dirty="0"/>
            <a:t>MÉTODOS DE SEPARACIÓN: Aquel que separa las series de tiempo en sus componentes principales, con la finalidad de detectar el patrón principal y es conocido como método de descomposición de series de tiempo.</a:t>
          </a:r>
        </a:p>
      </dgm:t>
    </dgm:pt>
    <dgm:pt modelId="{3DFECA25-C556-4664-98EF-21FAE3154534}" type="parTrans" cxnId="{D0C6954D-AE11-423F-9638-0FC056DCEE0F}">
      <dgm:prSet/>
      <dgm:spPr/>
      <dgm:t>
        <a:bodyPr/>
        <a:lstStyle/>
        <a:p>
          <a:endParaRPr lang="es-MX"/>
        </a:p>
      </dgm:t>
    </dgm:pt>
    <dgm:pt modelId="{8989737F-25F4-4A3D-8A48-160653C32B39}" type="sibTrans" cxnId="{D0C6954D-AE11-423F-9638-0FC056DCEE0F}">
      <dgm:prSet/>
      <dgm:spPr/>
      <dgm:t>
        <a:bodyPr/>
        <a:lstStyle/>
        <a:p>
          <a:endParaRPr lang="es-MX"/>
        </a:p>
      </dgm:t>
    </dgm:pt>
    <dgm:pt modelId="{1E9D40DF-6B79-4C80-9CB2-D001B19D9704}">
      <dgm:prSet phldrT="[Texto]" phldr="1"/>
      <dgm:spPr/>
      <dgm:t>
        <a:bodyPr/>
        <a:lstStyle/>
        <a:p>
          <a:endParaRPr lang="es-MX" dirty="0"/>
        </a:p>
      </dgm:t>
    </dgm:pt>
    <dgm:pt modelId="{9A7C9219-FA01-41F7-BB5D-049A2CCE6A34}" type="parTrans" cxnId="{5FA2AF44-40C2-4E76-9752-402FA3CF47C5}">
      <dgm:prSet/>
      <dgm:spPr/>
      <dgm:t>
        <a:bodyPr/>
        <a:lstStyle/>
        <a:p>
          <a:endParaRPr lang="es-MX"/>
        </a:p>
      </dgm:t>
    </dgm:pt>
    <dgm:pt modelId="{CDF17E06-DC30-4E6B-9A0C-F079F0538051}" type="sibTrans" cxnId="{5FA2AF44-40C2-4E76-9752-402FA3CF47C5}">
      <dgm:prSet/>
      <dgm:spPr/>
      <dgm:t>
        <a:bodyPr/>
        <a:lstStyle/>
        <a:p>
          <a:endParaRPr lang="es-MX"/>
        </a:p>
      </dgm:t>
    </dgm:pt>
    <dgm:pt modelId="{3AEA49AF-0060-4A45-87F4-D36D7E32D12D}">
      <dgm:prSet phldrT="[Texto]"/>
      <dgm:spPr/>
      <dgm:t>
        <a:bodyPr/>
        <a:lstStyle/>
        <a:p>
          <a:r>
            <a:rPr lang="es-MX" dirty="0"/>
            <a:t>MODELOS DE REGRESIÓN: Regresión lineal simple, Regresión lineal múltiple.</a:t>
          </a:r>
        </a:p>
      </dgm:t>
    </dgm:pt>
    <dgm:pt modelId="{3B72F696-1B91-4235-AD9E-656BC643DE7B}" type="parTrans" cxnId="{377B6428-28CB-4906-A604-491EB4AD1566}">
      <dgm:prSet/>
      <dgm:spPr/>
      <dgm:t>
        <a:bodyPr/>
        <a:lstStyle/>
        <a:p>
          <a:endParaRPr lang="es-MX"/>
        </a:p>
      </dgm:t>
    </dgm:pt>
    <dgm:pt modelId="{87EBD78C-91A8-4700-9560-2D0A5D373F0F}" type="sibTrans" cxnId="{377B6428-28CB-4906-A604-491EB4AD1566}">
      <dgm:prSet/>
      <dgm:spPr/>
      <dgm:t>
        <a:bodyPr/>
        <a:lstStyle/>
        <a:p>
          <a:endParaRPr lang="es-MX"/>
        </a:p>
      </dgm:t>
    </dgm:pt>
    <dgm:pt modelId="{F7592BE5-A32F-412D-9378-3AD94F9B5932}">
      <dgm:prSet phldrT="[Texto]" phldr="1"/>
      <dgm:spPr/>
      <dgm:t>
        <a:bodyPr/>
        <a:lstStyle/>
        <a:p>
          <a:endParaRPr lang="es-MX" dirty="0"/>
        </a:p>
      </dgm:t>
    </dgm:pt>
    <dgm:pt modelId="{59D73A66-BDBC-4F0E-A9EC-9E05B46D97A8}" type="parTrans" cxnId="{EFDDDE0C-3792-4F00-B802-927A9FDB2F2B}">
      <dgm:prSet/>
      <dgm:spPr/>
      <dgm:t>
        <a:bodyPr/>
        <a:lstStyle/>
        <a:p>
          <a:endParaRPr lang="es-MX"/>
        </a:p>
      </dgm:t>
    </dgm:pt>
    <dgm:pt modelId="{6F88074A-2B60-4A42-A914-A854E0B2A08D}" type="sibTrans" cxnId="{EFDDDE0C-3792-4F00-B802-927A9FDB2F2B}">
      <dgm:prSet/>
      <dgm:spPr/>
      <dgm:t>
        <a:bodyPr/>
        <a:lstStyle/>
        <a:p>
          <a:endParaRPr lang="es-MX"/>
        </a:p>
      </dgm:t>
    </dgm:pt>
    <dgm:pt modelId="{796ACC0A-0F5D-4089-A634-7248B497A1E6}">
      <dgm:prSet phldrT="[Texto]"/>
      <dgm:spPr/>
      <dgm:t>
        <a:bodyPr/>
        <a:lstStyle/>
        <a:p>
          <a:r>
            <a:rPr lang="es-MX" dirty="0"/>
            <a:t>MODELOS ECONOMÉTRICOS: Están compuestos por sistemas de ecuaciones de regresión, los cuales son independientes y representan las ventas, utilidades o bien alguna actividad económica.</a:t>
          </a:r>
        </a:p>
      </dgm:t>
    </dgm:pt>
    <dgm:pt modelId="{7F2C7E8A-9C4D-41A2-8BDA-F095B886E6EC}" type="parTrans" cxnId="{82B0ED72-B879-4C46-B2DB-B0DE90D4B5F7}">
      <dgm:prSet/>
      <dgm:spPr/>
      <dgm:t>
        <a:bodyPr/>
        <a:lstStyle/>
        <a:p>
          <a:endParaRPr lang="es-MX"/>
        </a:p>
      </dgm:t>
    </dgm:pt>
    <dgm:pt modelId="{ACF32BEC-60D1-41CF-8DEA-1313E762F4E4}" type="sibTrans" cxnId="{82B0ED72-B879-4C46-B2DB-B0DE90D4B5F7}">
      <dgm:prSet/>
      <dgm:spPr/>
      <dgm:t>
        <a:bodyPr/>
        <a:lstStyle/>
        <a:p>
          <a:endParaRPr lang="es-MX"/>
        </a:p>
      </dgm:t>
    </dgm:pt>
    <dgm:pt modelId="{B52CE15A-82A9-4CBC-AB45-9D40D059A7AC}" type="pres">
      <dgm:prSet presAssocID="{E01F3C71-A354-45A4-878D-8C84AADC483C}" presName="linear" presStyleCnt="0">
        <dgm:presLayoutVars>
          <dgm:animLvl val="lvl"/>
          <dgm:resizeHandles val="exact"/>
        </dgm:presLayoutVars>
      </dgm:prSet>
      <dgm:spPr/>
    </dgm:pt>
    <dgm:pt modelId="{857A9D77-8E89-4D87-A397-F401E49BADB8}" type="pres">
      <dgm:prSet presAssocID="{171AB306-F52F-4F87-A01E-77E0B985CCE2}" presName="parentText" presStyleLbl="node1" presStyleIdx="0" presStyleCnt="3" custLinFactNeighborX="126" custLinFactNeighborY="8666">
        <dgm:presLayoutVars>
          <dgm:chMax val="0"/>
          <dgm:bulletEnabled val="1"/>
        </dgm:presLayoutVars>
      </dgm:prSet>
      <dgm:spPr/>
    </dgm:pt>
    <dgm:pt modelId="{69EDFB11-7074-4D10-816B-3A683FA0F5BC}" type="pres">
      <dgm:prSet presAssocID="{171AB306-F52F-4F87-A01E-77E0B985CCE2}" presName="childText" presStyleLbl="revTx" presStyleIdx="0" presStyleCnt="2">
        <dgm:presLayoutVars>
          <dgm:bulletEnabled val="1"/>
        </dgm:presLayoutVars>
      </dgm:prSet>
      <dgm:spPr/>
    </dgm:pt>
    <dgm:pt modelId="{A20CCE82-A832-4D21-B88D-5F6602FAAB93}" type="pres">
      <dgm:prSet presAssocID="{3AEA49AF-0060-4A45-87F4-D36D7E32D12D}" presName="parentText" presStyleLbl="node1" presStyleIdx="1" presStyleCnt="3">
        <dgm:presLayoutVars>
          <dgm:chMax val="0"/>
          <dgm:bulletEnabled val="1"/>
        </dgm:presLayoutVars>
      </dgm:prSet>
      <dgm:spPr/>
    </dgm:pt>
    <dgm:pt modelId="{4D881EC0-43E1-48E8-91F0-EE9BD882C8FE}" type="pres">
      <dgm:prSet presAssocID="{3AEA49AF-0060-4A45-87F4-D36D7E32D12D}" presName="childText" presStyleLbl="revTx" presStyleIdx="1" presStyleCnt="2">
        <dgm:presLayoutVars>
          <dgm:bulletEnabled val="1"/>
        </dgm:presLayoutVars>
      </dgm:prSet>
      <dgm:spPr/>
    </dgm:pt>
    <dgm:pt modelId="{0C83AE05-7000-4864-9B1F-69B59BCB5735}" type="pres">
      <dgm:prSet presAssocID="{796ACC0A-0F5D-4089-A634-7248B497A1E6}" presName="parentText" presStyleLbl="node1" presStyleIdx="2" presStyleCnt="3">
        <dgm:presLayoutVars>
          <dgm:chMax val="0"/>
          <dgm:bulletEnabled val="1"/>
        </dgm:presLayoutVars>
      </dgm:prSet>
      <dgm:spPr/>
    </dgm:pt>
  </dgm:ptLst>
  <dgm:cxnLst>
    <dgm:cxn modelId="{EFDDDE0C-3792-4F00-B802-927A9FDB2F2B}" srcId="{3AEA49AF-0060-4A45-87F4-D36D7E32D12D}" destId="{F7592BE5-A32F-412D-9378-3AD94F9B5932}" srcOrd="0" destOrd="0" parTransId="{59D73A66-BDBC-4F0E-A9EC-9E05B46D97A8}" sibTransId="{6F88074A-2B60-4A42-A914-A854E0B2A08D}"/>
    <dgm:cxn modelId="{377B6428-28CB-4906-A604-491EB4AD1566}" srcId="{E01F3C71-A354-45A4-878D-8C84AADC483C}" destId="{3AEA49AF-0060-4A45-87F4-D36D7E32D12D}" srcOrd="1" destOrd="0" parTransId="{3B72F696-1B91-4235-AD9E-656BC643DE7B}" sibTransId="{87EBD78C-91A8-4700-9560-2D0A5D373F0F}"/>
    <dgm:cxn modelId="{5B2CEF39-C98F-47E8-AED0-AB3E8D76C60E}" type="presOf" srcId="{F7592BE5-A32F-412D-9378-3AD94F9B5932}" destId="{4D881EC0-43E1-48E8-91F0-EE9BD882C8FE}" srcOrd="0" destOrd="0" presId="urn:microsoft.com/office/officeart/2005/8/layout/vList2"/>
    <dgm:cxn modelId="{7E0A325B-F0BF-4780-B3DB-2D44FC220E52}" type="presOf" srcId="{3AEA49AF-0060-4A45-87F4-D36D7E32D12D}" destId="{A20CCE82-A832-4D21-B88D-5F6602FAAB93}" srcOrd="0" destOrd="0" presId="urn:microsoft.com/office/officeart/2005/8/layout/vList2"/>
    <dgm:cxn modelId="{5FA2AF44-40C2-4E76-9752-402FA3CF47C5}" srcId="{171AB306-F52F-4F87-A01E-77E0B985CCE2}" destId="{1E9D40DF-6B79-4C80-9CB2-D001B19D9704}" srcOrd="0" destOrd="0" parTransId="{9A7C9219-FA01-41F7-BB5D-049A2CCE6A34}" sibTransId="{CDF17E06-DC30-4E6B-9A0C-F079F0538051}"/>
    <dgm:cxn modelId="{D0C6954D-AE11-423F-9638-0FC056DCEE0F}" srcId="{E01F3C71-A354-45A4-878D-8C84AADC483C}" destId="{171AB306-F52F-4F87-A01E-77E0B985CCE2}" srcOrd="0" destOrd="0" parTransId="{3DFECA25-C556-4664-98EF-21FAE3154534}" sibTransId="{8989737F-25F4-4A3D-8A48-160653C32B39}"/>
    <dgm:cxn modelId="{82B0ED72-B879-4C46-B2DB-B0DE90D4B5F7}" srcId="{E01F3C71-A354-45A4-878D-8C84AADC483C}" destId="{796ACC0A-0F5D-4089-A634-7248B497A1E6}" srcOrd="2" destOrd="0" parTransId="{7F2C7E8A-9C4D-41A2-8BDA-F095B886E6EC}" sibTransId="{ACF32BEC-60D1-41CF-8DEA-1313E762F4E4}"/>
    <dgm:cxn modelId="{04F7DD78-2158-490A-B369-4451D4534FAE}" type="presOf" srcId="{171AB306-F52F-4F87-A01E-77E0B985CCE2}" destId="{857A9D77-8E89-4D87-A397-F401E49BADB8}" srcOrd="0" destOrd="0" presId="urn:microsoft.com/office/officeart/2005/8/layout/vList2"/>
    <dgm:cxn modelId="{795ED5A0-7EEE-4872-89C1-2E1E83EB87C5}" type="presOf" srcId="{E01F3C71-A354-45A4-878D-8C84AADC483C}" destId="{B52CE15A-82A9-4CBC-AB45-9D40D059A7AC}" srcOrd="0" destOrd="0" presId="urn:microsoft.com/office/officeart/2005/8/layout/vList2"/>
    <dgm:cxn modelId="{4FDED9CE-EBBC-43FD-A0A7-4CCA6B5535BD}" type="presOf" srcId="{796ACC0A-0F5D-4089-A634-7248B497A1E6}" destId="{0C83AE05-7000-4864-9B1F-69B59BCB5735}" srcOrd="0" destOrd="0" presId="urn:microsoft.com/office/officeart/2005/8/layout/vList2"/>
    <dgm:cxn modelId="{F3C129D7-C959-4CF8-8850-2EC61FF28819}" type="presOf" srcId="{1E9D40DF-6B79-4C80-9CB2-D001B19D9704}" destId="{69EDFB11-7074-4D10-816B-3A683FA0F5BC}" srcOrd="0" destOrd="0" presId="urn:microsoft.com/office/officeart/2005/8/layout/vList2"/>
    <dgm:cxn modelId="{1CCD570E-ED14-48F8-A023-0C1783246CD0}" type="presParOf" srcId="{B52CE15A-82A9-4CBC-AB45-9D40D059A7AC}" destId="{857A9D77-8E89-4D87-A397-F401E49BADB8}" srcOrd="0" destOrd="0" presId="urn:microsoft.com/office/officeart/2005/8/layout/vList2"/>
    <dgm:cxn modelId="{F489B0A0-C52E-4817-BDBD-DD3E401C146A}" type="presParOf" srcId="{B52CE15A-82A9-4CBC-AB45-9D40D059A7AC}" destId="{69EDFB11-7074-4D10-816B-3A683FA0F5BC}" srcOrd="1" destOrd="0" presId="urn:microsoft.com/office/officeart/2005/8/layout/vList2"/>
    <dgm:cxn modelId="{C3473373-EA32-458D-BB8A-A2385CE588D5}" type="presParOf" srcId="{B52CE15A-82A9-4CBC-AB45-9D40D059A7AC}" destId="{A20CCE82-A832-4D21-B88D-5F6602FAAB93}" srcOrd="2" destOrd="0" presId="urn:microsoft.com/office/officeart/2005/8/layout/vList2"/>
    <dgm:cxn modelId="{645FFC04-C384-495D-9ABC-B3B6FD082FE7}" type="presParOf" srcId="{B52CE15A-82A9-4CBC-AB45-9D40D059A7AC}" destId="{4D881EC0-43E1-48E8-91F0-EE9BD882C8FE}" srcOrd="3" destOrd="0" presId="urn:microsoft.com/office/officeart/2005/8/layout/vList2"/>
    <dgm:cxn modelId="{7C0DDDD7-044C-4B69-AC97-421591063B24}" type="presParOf" srcId="{B52CE15A-82A9-4CBC-AB45-9D40D059A7AC}" destId="{0C83AE05-7000-4864-9B1F-69B59BCB573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68E74CA-3534-433A-9F9D-8E22E8AF141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MX"/>
        </a:p>
      </dgm:t>
    </dgm:pt>
    <dgm:pt modelId="{4C8ACDD6-7191-4484-9F48-B207F06BA334}">
      <dgm:prSet phldrT="[Texto]"/>
      <dgm:spPr/>
      <dgm:t>
        <a:bodyPr/>
        <a:lstStyle/>
        <a:p>
          <a:r>
            <a:rPr lang="es-MX" dirty="0"/>
            <a:t>Y=TCSR</a:t>
          </a:r>
        </a:p>
      </dgm:t>
    </dgm:pt>
    <dgm:pt modelId="{44837FFA-D001-47AE-9153-7E31B37DEE29}" type="parTrans" cxnId="{55185327-C2B4-468B-A9C8-1C87C01137B9}">
      <dgm:prSet/>
      <dgm:spPr/>
      <dgm:t>
        <a:bodyPr/>
        <a:lstStyle/>
        <a:p>
          <a:endParaRPr lang="es-MX"/>
        </a:p>
      </dgm:t>
    </dgm:pt>
    <dgm:pt modelId="{C7FC087F-F01D-41AB-9007-E672EB8D30A0}" type="sibTrans" cxnId="{55185327-C2B4-468B-A9C8-1C87C01137B9}">
      <dgm:prSet/>
      <dgm:spPr/>
      <dgm:t>
        <a:bodyPr/>
        <a:lstStyle/>
        <a:p>
          <a:endParaRPr lang="es-MX"/>
        </a:p>
      </dgm:t>
    </dgm:pt>
    <dgm:pt modelId="{772B2A25-EB76-4BB0-8BD7-04AA08684916}">
      <dgm:prSet phldrT="[Texto]"/>
      <dgm:spPr/>
      <dgm:t>
        <a:bodyPr/>
        <a:lstStyle/>
        <a:p>
          <a:r>
            <a:rPr lang="es-MX" dirty="0"/>
            <a:t>Y=VALOR PRONOSTICADO</a:t>
          </a:r>
        </a:p>
        <a:p>
          <a:r>
            <a:rPr lang="es-MX" dirty="0"/>
            <a:t>T=TENDENCIA BÁSICA</a:t>
          </a:r>
        </a:p>
      </dgm:t>
    </dgm:pt>
    <dgm:pt modelId="{91917134-FE57-4BBB-A173-C382A2E3A854}" type="parTrans" cxnId="{2CDB2EEE-377C-4978-9B9D-2A3698F9077F}">
      <dgm:prSet/>
      <dgm:spPr/>
      <dgm:t>
        <a:bodyPr/>
        <a:lstStyle/>
        <a:p>
          <a:endParaRPr lang="es-MX"/>
        </a:p>
      </dgm:t>
    </dgm:pt>
    <dgm:pt modelId="{DF6C6C21-7020-4B25-9A8C-5629FBB667E4}" type="sibTrans" cxnId="{2CDB2EEE-377C-4978-9B9D-2A3698F9077F}">
      <dgm:prSet/>
      <dgm:spPr/>
      <dgm:t>
        <a:bodyPr/>
        <a:lstStyle/>
        <a:p>
          <a:endParaRPr lang="es-MX"/>
        </a:p>
      </dgm:t>
    </dgm:pt>
    <dgm:pt modelId="{5A245F69-1BAF-4C33-AEEE-11412B8F8862}">
      <dgm:prSet phldrT="[Texto]"/>
      <dgm:spPr/>
      <dgm:t>
        <a:bodyPr/>
        <a:lstStyle/>
        <a:p>
          <a:r>
            <a:rPr lang="es-MX" dirty="0"/>
            <a:t>S=VARIACIONES DE TEMPORADA DENTRO DE LA TENDENCIA</a:t>
          </a:r>
        </a:p>
      </dgm:t>
    </dgm:pt>
    <dgm:pt modelId="{4846B800-BF93-4719-A888-8B3336DCB185}" type="parTrans" cxnId="{591E42C8-8293-402C-B599-B03F8E05731B}">
      <dgm:prSet/>
      <dgm:spPr/>
      <dgm:t>
        <a:bodyPr/>
        <a:lstStyle/>
        <a:p>
          <a:endParaRPr lang="es-MX"/>
        </a:p>
      </dgm:t>
    </dgm:pt>
    <dgm:pt modelId="{5EE549FD-16C8-48BF-BF49-E7DB1FC88D77}" type="sibTrans" cxnId="{591E42C8-8293-402C-B599-B03F8E05731B}">
      <dgm:prSet/>
      <dgm:spPr/>
      <dgm:t>
        <a:bodyPr/>
        <a:lstStyle/>
        <a:p>
          <a:endParaRPr lang="es-MX"/>
        </a:p>
      </dgm:t>
    </dgm:pt>
    <dgm:pt modelId="{34926A0E-70CA-4D12-9731-ACCA93BD61F9}">
      <dgm:prSet phldrT="[Texto]"/>
      <dgm:spPr/>
      <dgm:t>
        <a:bodyPr/>
        <a:lstStyle/>
        <a:p>
          <a:r>
            <a:rPr lang="es-MX" dirty="0"/>
            <a:t>R=VARIACIONES RESIDUALES O RESTANTES SIN EXPLICAR</a:t>
          </a:r>
        </a:p>
      </dgm:t>
    </dgm:pt>
    <dgm:pt modelId="{6E52E0D0-4A6A-45A1-811F-F3B0402420C9}" type="parTrans" cxnId="{5B729C16-95C7-430C-AD9E-0BB7E989F5FF}">
      <dgm:prSet/>
      <dgm:spPr/>
      <dgm:t>
        <a:bodyPr/>
        <a:lstStyle/>
        <a:p>
          <a:endParaRPr lang="es-MX"/>
        </a:p>
      </dgm:t>
    </dgm:pt>
    <dgm:pt modelId="{0A2536D6-8075-406D-A874-E5B5DE641B76}" type="sibTrans" cxnId="{5B729C16-95C7-430C-AD9E-0BB7E989F5FF}">
      <dgm:prSet/>
      <dgm:spPr/>
      <dgm:t>
        <a:bodyPr/>
        <a:lstStyle/>
        <a:p>
          <a:endParaRPr lang="es-MX"/>
        </a:p>
      </dgm:t>
    </dgm:pt>
    <dgm:pt modelId="{17899D9B-4217-44FF-ADE7-12AF8A5A585F}">
      <dgm:prSet phldrT="[Texto]"/>
      <dgm:spPr/>
      <dgm:t>
        <a:bodyPr/>
        <a:lstStyle/>
        <a:p>
          <a:endParaRPr lang="es-MX" dirty="0"/>
        </a:p>
      </dgm:t>
    </dgm:pt>
    <dgm:pt modelId="{121E29BF-6EEA-4E8C-B31D-E5ABEA365092}" type="parTrans" cxnId="{F01FBFC3-CEAD-40F8-95B0-3F873ECFADA9}">
      <dgm:prSet/>
      <dgm:spPr/>
      <dgm:t>
        <a:bodyPr/>
        <a:lstStyle/>
        <a:p>
          <a:endParaRPr lang="es-MX"/>
        </a:p>
      </dgm:t>
    </dgm:pt>
    <dgm:pt modelId="{BD6C5746-254F-4F32-92D6-CCBE00470B3D}" type="sibTrans" cxnId="{F01FBFC3-CEAD-40F8-95B0-3F873ECFADA9}">
      <dgm:prSet/>
      <dgm:spPr/>
      <dgm:t>
        <a:bodyPr/>
        <a:lstStyle/>
        <a:p>
          <a:endParaRPr lang="es-MX"/>
        </a:p>
      </dgm:t>
    </dgm:pt>
    <dgm:pt modelId="{94C5320C-09C5-4759-98C8-40575352CED0}">
      <dgm:prSet phldrT="[Texto]"/>
      <dgm:spPr/>
      <dgm:t>
        <a:bodyPr/>
        <a:lstStyle/>
        <a:p>
          <a:endParaRPr lang="es-MX" dirty="0"/>
        </a:p>
      </dgm:t>
    </dgm:pt>
    <dgm:pt modelId="{9158F36E-6790-4957-9784-21129C676A3F}" type="parTrans" cxnId="{07A5CA2A-C016-4C89-B920-AC4967C3438D}">
      <dgm:prSet/>
      <dgm:spPr/>
      <dgm:t>
        <a:bodyPr/>
        <a:lstStyle/>
        <a:p>
          <a:endParaRPr lang="es-MX"/>
        </a:p>
      </dgm:t>
    </dgm:pt>
    <dgm:pt modelId="{C71E0B5D-16F5-4EDD-A242-727E3E0704A5}" type="sibTrans" cxnId="{07A5CA2A-C016-4C89-B920-AC4967C3438D}">
      <dgm:prSet/>
      <dgm:spPr/>
      <dgm:t>
        <a:bodyPr/>
        <a:lstStyle/>
        <a:p>
          <a:endParaRPr lang="es-MX"/>
        </a:p>
      </dgm:t>
    </dgm:pt>
    <dgm:pt modelId="{DDA994E6-BF35-4202-AC94-33B7D930DA7A}">
      <dgm:prSet phldrT="[Texto]"/>
      <dgm:spPr/>
      <dgm:t>
        <a:bodyPr/>
        <a:lstStyle/>
        <a:p>
          <a:endParaRPr lang="es-MX" dirty="0"/>
        </a:p>
      </dgm:t>
    </dgm:pt>
    <dgm:pt modelId="{CEDBF699-CE24-45B6-8704-1947EF3734FF}" type="parTrans" cxnId="{0615B382-0106-480E-BC3C-74A4B353DECD}">
      <dgm:prSet/>
      <dgm:spPr/>
      <dgm:t>
        <a:bodyPr/>
        <a:lstStyle/>
        <a:p>
          <a:endParaRPr lang="es-MX"/>
        </a:p>
      </dgm:t>
    </dgm:pt>
    <dgm:pt modelId="{97D893A6-0174-426A-BEF9-DE61F381CA97}" type="sibTrans" cxnId="{0615B382-0106-480E-BC3C-74A4B353DECD}">
      <dgm:prSet/>
      <dgm:spPr/>
      <dgm:t>
        <a:bodyPr/>
        <a:lstStyle/>
        <a:p>
          <a:endParaRPr lang="es-MX"/>
        </a:p>
      </dgm:t>
    </dgm:pt>
    <dgm:pt modelId="{0EB6521B-0B6A-4A55-8A44-3DBCF9011079}">
      <dgm:prSet/>
      <dgm:spPr/>
      <dgm:t>
        <a:bodyPr/>
        <a:lstStyle/>
        <a:p>
          <a:r>
            <a:rPr lang="es-MX" dirty="0"/>
            <a:t>C=VARIACIONES CÍCLICAS ALREDEDOR DE LA TENDENCIA</a:t>
          </a:r>
        </a:p>
      </dgm:t>
    </dgm:pt>
    <dgm:pt modelId="{FBC765CF-EB89-43E8-B351-D55FDFDF888A}" type="parTrans" cxnId="{0A97E68A-AD0E-4347-8A4D-3354DA68F5F9}">
      <dgm:prSet/>
      <dgm:spPr/>
      <dgm:t>
        <a:bodyPr/>
        <a:lstStyle/>
        <a:p>
          <a:endParaRPr lang="es-MX"/>
        </a:p>
      </dgm:t>
    </dgm:pt>
    <dgm:pt modelId="{6DFA4D95-71CE-413B-A0B4-D652DB313F76}" type="sibTrans" cxnId="{0A97E68A-AD0E-4347-8A4D-3354DA68F5F9}">
      <dgm:prSet/>
      <dgm:spPr/>
      <dgm:t>
        <a:bodyPr/>
        <a:lstStyle/>
        <a:p>
          <a:endParaRPr lang="es-MX"/>
        </a:p>
      </dgm:t>
    </dgm:pt>
    <dgm:pt modelId="{69644DD0-495D-4C79-A9DD-4086A6796A5A}" type="pres">
      <dgm:prSet presAssocID="{D68E74CA-3534-433A-9F9D-8E22E8AF1410}" presName="cycle" presStyleCnt="0">
        <dgm:presLayoutVars>
          <dgm:chMax val="1"/>
          <dgm:dir/>
          <dgm:animLvl val="ctr"/>
          <dgm:resizeHandles val="exact"/>
        </dgm:presLayoutVars>
      </dgm:prSet>
      <dgm:spPr/>
    </dgm:pt>
    <dgm:pt modelId="{1A756286-850F-4578-8505-9300ED7FEEEA}" type="pres">
      <dgm:prSet presAssocID="{4C8ACDD6-7191-4484-9F48-B207F06BA334}" presName="centerShape" presStyleLbl="node0" presStyleIdx="0" presStyleCnt="1"/>
      <dgm:spPr/>
    </dgm:pt>
    <dgm:pt modelId="{142C9DAC-1212-40FB-ADC4-5D2000E5D56A}" type="pres">
      <dgm:prSet presAssocID="{91917134-FE57-4BBB-A173-C382A2E3A854}" presName="parTrans" presStyleLbl="bgSibTrans2D1" presStyleIdx="0" presStyleCnt="4"/>
      <dgm:spPr/>
    </dgm:pt>
    <dgm:pt modelId="{251AA1D5-41BC-4F63-AA0F-51F3C155C123}" type="pres">
      <dgm:prSet presAssocID="{772B2A25-EB76-4BB0-8BD7-04AA08684916}" presName="node" presStyleLbl="node1" presStyleIdx="0" presStyleCnt="4">
        <dgm:presLayoutVars>
          <dgm:bulletEnabled val="1"/>
        </dgm:presLayoutVars>
      </dgm:prSet>
      <dgm:spPr/>
    </dgm:pt>
    <dgm:pt modelId="{0DF5D97B-EABF-4DBF-BF0A-8426F956337D}" type="pres">
      <dgm:prSet presAssocID="{4846B800-BF93-4719-A888-8B3336DCB185}" presName="parTrans" presStyleLbl="bgSibTrans2D1" presStyleIdx="1" presStyleCnt="4"/>
      <dgm:spPr/>
    </dgm:pt>
    <dgm:pt modelId="{2983685E-7A56-4EF2-83A1-59DDE89F6571}" type="pres">
      <dgm:prSet presAssocID="{5A245F69-1BAF-4C33-AEEE-11412B8F8862}" presName="node" presStyleLbl="node1" presStyleIdx="1" presStyleCnt="4">
        <dgm:presLayoutVars>
          <dgm:bulletEnabled val="1"/>
        </dgm:presLayoutVars>
      </dgm:prSet>
      <dgm:spPr/>
    </dgm:pt>
    <dgm:pt modelId="{AF92BD98-B0FE-46D6-BD69-D2F624038572}" type="pres">
      <dgm:prSet presAssocID="{FBC765CF-EB89-43E8-B351-D55FDFDF888A}" presName="parTrans" presStyleLbl="bgSibTrans2D1" presStyleIdx="2" presStyleCnt="4"/>
      <dgm:spPr/>
    </dgm:pt>
    <dgm:pt modelId="{CE481AC3-5F1B-418A-82F1-9C843E98D93B}" type="pres">
      <dgm:prSet presAssocID="{0EB6521B-0B6A-4A55-8A44-3DBCF9011079}" presName="node" presStyleLbl="node1" presStyleIdx="2" presStyleCnt="4">
        <dgm:presLayoutVars>
          <dgm:bulletEnabled val="1"/>
        </dgm:presLayoutVars>
      </dgm:prSet>
      <dgm:spPr/>
    </dgm:pt>
    <dgm:pt modelId="{7C009030-E679-42C7-A1A0-A16642412CF6}" type="pres">
      <dgm:prSet presAssocID="{6E52E0D0-4A6A-45A1-811F-F3B0402420C9}" presName="parTrans" presStyleLbl="bgSibTrans2D1" presStyleIdx="3" presStyleCnt="4"/>
      <dgm:spPr/>
    </dgm:pt>
    <dgm:pt modelId="{3D380356-5B15-4304-B9CC-661D313EFD95}" type="pres">
      <dgm:prSet presAssocID="{34926A0E-70CA-4D12-9731-ACCA93BD61F9}" presName="node" presStyleLbl="node1" presStyleIdx="3" presStyleCnt="4">
        <dgm:presLayoutVars>
          <dgm:bulletEnabled val="1"/>
        </dgm:presLayoutVars>
      </dgm:prSet>
      <dgm:spPr/>
    </dgm:pt>
  </dgm:ptLst>
  <dgm:cxnLst>
    <dgm:cxn modelId="{5B729C16-95C7-430C-AD9E-0BB7E989F5FF}" srcId="{4C8ACDD6-7191-4484-9F48-B207F06BA334}" destId="{34926A0E-70CA-4D12-9731-ACCA93BD61F9}" srcOrd="3" destOrd="0" parTransId="{6E52E0D0-4A6A-45A1-811F-F3B0402420C9}" sibTransId="{0A2536D6-8075-406D-A874-E5B5DE641B76}"/>
    <dgm:cxn modelId="{EDD6CA22-B262-4063-B989-CAD4ACBEBD96}" type="presOf" srcId="{4846B800-BF93-4719-A888-8B3336DCB185}" destId="{0DF5D97B-EABF-4DBF-BF0A-8426F956337D}" srcOrd="0" destOrd="0" presId="urn:microsoft.com/office/officeart/2005/8/layout/radial4"/>
    <dgm:cxn modelId="{55185327-C2B4-468B-A9C8-1C87C01137B9}" srcId="{D68E74CA-3534-433A-9F9D-8E22E8AF1410}" destId="{4C8ACDD6-7191-4484-9F48-B207F06BA334}" srcOrd="0" destOrd="0" parTransId="{44837FFA-D001-47AE-9153-7E31B37DEE29}" sibTransId="{C7FC087F-F01D-41AB-9007-E672EB8D30A0}"/>
    <dgm:cxn modelId="{07A5CA2A-C016-4C89-B920-AC4967C3438D}" srcId="{D68E74CA-3534-433A-9F9D-8E22E8AF1410}" destId="{94C5320C-09C5-4759-98C8-40575352CED0}" srcOrd="2" destOrd="0" parTransId="{9158F36E-6790-4957-9784-21129C676A3F}" sibTransId="{C71E0B5D-16F5-4EDD-A242-727E3E0704A5}"/>
    <dgm:cxn modelId="{CE29D62F-90CE-4B9B-B3F9-ECC4EF5F04CC}" type="presOf" srcId="{91917134-FE57-4BBB-A173-C382A2E3A854}" destId="{142C9DAC-1212-40FB-ADC4-5D2000E5D56A}" srcOrd="0" destOrd="0" presId="urn:microsoft.com/office/officeart/2005/8/layout/radial4"/>
    <dgm:cxn modelId="{CEFB1638-9D59-4A45-BC3D-31C036607D0A}" type="presOf" srcId="{4C8ACDD6-7191-4484-9F48-B207F06BA334}" destId="{1A756286-850F-4578-8505-9300ED7FEEEA}" srcOrd="0" destOrd="0" presId="urn:microsoft.com/office/officeart/2005/8/layout/radial4"/>
    <dgm:cxn modelId="{15E77282-6F52-4ED4-9B73-871381243470}" type="presOf" srcId="{5A245F69-1BAF-4C33-AEEE-11412B8F8862}" destId="{2983685E-7A56-4EF2-83A1-59DDE89F6571}" srcOrd="0" destOrd="0" presId="urn:microsoft.com/office/officeart/2005/8/layout/radial4"/>
    <dgm:cxn modelId="{0615B382-0106-480E-BC3C-74A4B353DECD}" srcId="{D68E74CA-3534-433A-9F9D-8E22E8AF1410}" destId="{DDA994E6-BF35-4202-AC94-33B7D930DA7A}" srcOrd="3" destOrd="0" parTransId="{CEDBF699-CE24-45B6-8704-1947EF3734FF}" sibTransId="{97D893A6-0174-426A-BEF9-DE61F381CA97}"/>
    <dgm:cxn modelId="{0A97E68A-AD0E-4347-8A4D-3354DA68F5F9}" srcId="{4C8ACDD6-7191-4484-9F48-B207F06BA334}" destId="{0EB6521B-0B6A-4A55-8A44-3DBCF9011079}" srcOrd="2" destOrd="0" parTransId="{FBC765CF-EB89-43E8-B351-D55FDFDF888A}" sibTransId="{6DFA4D95-71CE-413B-A0B4-D652DB313F76}"/>
    <dgm:cxn modelId="{F001C699-DCEA-4A18-AB85-864E0D0E2B2C}" type="presOf" srcId="{772B2A25-EB76-4BB0-8BD7-04AA08684916}" destId="{251AA1D5-41BC-4F63-AA0F-51F3C155C123}" srcOrd="0" destOrd="0" presId="urn:microsoft.com/office/officeart/2005/8/layout/radial4"/>
    <dgm:cxn modelId="{08E055A6-810A-4524-8420-FA2A5930DD6B}" type="presOf" srcId="{D68E74CA-3534-433A-9F9D-8E22E8AF1410}" destId="{69644DD0-495D-4C79-A9DD-4086A6796A5A}" srcOrd="0" destOrd="0" presId="urn:microsoft.com/office/officeart/2005/8/layout/radial4"/>
    <dgm:cxn modelId="{E4F360BF-F90C-4C6D-AE76-5E13974AF26F}" type="presOf" srcId="{FBC765CF-EB89-43E8-B351-D55FDFDF888A}" destId="{AF92BD98-B0FE-46D6-BD69-D2F624038572}" srcOrd="0" destOrd="0" presId="urn:microsoft.com/office/officeart/2005/8/layout/radial4"/>
    <dgm:cxn modelId="{F01FBFC3-CEAD-40F8-95B0-3F873ECFADA9}" srcId="{D68E74CA-3534-433A-9F9D-8E22E8AF1410}" destId="{17899D9B-4217-44FF-ADE7-12AF8A5A585F}" srcOrd="1" destOrd="0" parTransId="{121E29BF-6EEA-4E8C-B31D-E5ABEA365092}" sibTransId="{BD6C5746-254F-4F32-92D6-CCBE00470B3D}"/>
    <dgm:cxn modelId="{591E42C8-8293-402C-B599-B03F8E05731B}" srcId="{4C8ACDD6-7191-4484-9F48-B207F06BA334}" destId="{5A245F69-1BAF-4C33-AEEE-11412B8F8862}" srcOrd="1" destOrd="0" parTransId="{4846B800-BF93-4719-A888-8B3336DCB185}" sibTransId="{5EE549FD-16C8-48BF-BF49-E7DB1FC88D77}"/>
    <dgm:cxn modelId="{EE070DCF-9AAD-46DD-98D0-F00A54737B36}" type="presOf" srcId="{34926A0E-70CA-4D12-9731-ACCA93BD61F9}" destId="{3D380356-5B15-4304-B9CC-661D313EFD95}" srcOrd="0" destOrd="0" presId="urn:microsoft.com/office/officeart/2005/8/layout/radial4"/>
    <dgm:cxn modelId="{EFAECBD4-0B17-49D0-9C2F-890D30FB4B8E}" type="presOf" srcId="{0EB6521B-0B6A-4A55-8A44-3DBCF9011079}" destId="{CE481AC3-5F1B-418A-82F1-9C843E98D93B}" srcOrd="0" destOrd="0" presId="urn:microsoft.com/office/officeart/2005/8/layout/radial4"/>
    <dgm:cxn modelId="{A5F2E6E1-6070-455A-9EFB-93A8C843A5E9}" type="presOf" srcId="{6E52E0D0-4A6A-45A1-811F-F3B0402420C9}" destId="{7C009030-E679-42C7-A1A0-A16642412CF6}" srcOrd="0" destOrd="0" presId="urn:microsoft.com/office/officeart/2005/8/layout/radial4"/>
    <dgm:cxn modelId="{2CDB2EEE-377C-4978-9B9D-2A3698F9077F}" srcId="{4C8ACDD6-7191-4484-9F48-B207F06BA334}" destId="{772B2A25-EB76-4BB0-8BD7-04AA08684916}" srcOrd="0" destOrd="0" parTransId="{91917134-FE57-4BBB-A173-C382A2E3A854}" sibTransId="{DF6C6C21-7020-4B25-9A8C-5629FBB667E4}"/>
    <dgm:cxn modelId="{7F0B95BC-B0F9-4F39-A453-617DBA995AA7}" type="presParOf" srcId="{69644DD0-495D-4C79-A9DD-4086A6796A5A}" destId="{1A756286-850F-4578-8505-9300ED7FEEEA}" srcOrd="0" destOrd="0" presId="urn:microsoft.com/office/officeart/2005/8/layout/radial4"/>
    <dgm:cxn modelId="{A03F21B5-E861-4193-9E7D-73BED37A10B9}" type="presParOf" srcId="{69644DD0-495D-4C79-A9DD-4086A6796A5A}" destId="{142C9DAC-1212-40FB-ADC4-5D2000E5D56A}" srcOrd="1" destOrd="0" presId="urn:microsoft.com/office/officeart/2005/8/layout/radial4"/>
    <dgm:cxn modelId="{0B496E2D-D8C3-41DC-ABA0-27D21D94709D}" type="presParOf" srcId="{69644DD0-495D-4C79-A9DD-4086A6796A5A}" destId="{251AA1D5-41BC-4F63-AA0F-51F3C155C123}" srcOrd="2" destOrd="0" presId="urn:microsoft.com/office/officeart/2005/8/layout/radial4"/>
    <dgm:cxn modelId="{C3EDC9E1-E86D-44BD-83DA-EF13A51D160D}" type="presParOf" srcId="{69644DD0-495D-4C79-A9DD-4086A6796A5A}" destId="{0DF5D97B-EABF-4DBF-BF0A-8426F956337D}" srcOrd="3" destOrd="0" presId="urn:microsoft.com/office/officeart/2005/8/layout/radial4"/>
    <dgm:cxn modelId="{9C5AA2B5-B908-475B-B2F5-7AB713027FBE}" type="presParOf" srcId="{69644DD0-495D-4C79-A9DD-4086A6796A5A}" destId="{2983685E-7A56-4EF2-83A1-59DDE89F6571}" srcOrd="4" destOrd="0" presId="urn:microsoft.com/office/officeart/2005/8/layout/radial4"/>
    <dgm:cxn modelId="{800C709D-F367-4B2F-918D-19ECE8657918}" type="presParOf" srcId="{69644DD0-495D-4C79-A9DD-4086A6796A5A}" destId="{AF92BD98-B0FE-46D6-BD69-D2F624038572}" srcOrd="5" destOrd="0" presId="urn:microsoft.com/office/officeart/2005/8/layout/radial4"/>
    <dgm:cxn modelId="{146F3113-23FA-4183-938E-B6C6D53091BB}" type="presParOf" srcId="{69644DD0-495D-4C79-A9DD-4086A6796A5A}" destId="{CE481AC3-5F1B-418A-82F1-9C843E98D93B}" srcOrd="6" destOrd="0" presId="urn:microsoft.com/office/officeart/2005/8/layout/radial4"/>
    <dgm:cxn modelId="{AF5CCA04-B005-46A3-843D-AFDDD0EDAEC8}" type="presParOf" srcId="{69644DD0-495D-4C79-A9DD-4086A6796A5A}" destId="{7C009030-E679-42C7-A1A0-A16642412CF6}" srcOrd="7" destOrd="0" presId="urn:microsoft.com/office/officeart/2005/8/layout/radial4"/>
    <dgm:cxn modelId="{1405AF99-880D-4E05-A338-488A359EE617}" type="presParOf" srcId="{69644DD0-495D-4C79-A9DD-4086A6796A5A}" destId="{3D380356-5B15-4304-B9CC-661D313EFD95}"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05E4106-70BF-4819-A611-33526A6497D4}"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s-MX"/>
        </a:p>
      </dgm:t>
    </dgm:pt>
    <dgm:pt modelId="{EDDCD330-1B42-4CDC-B8D9-924B1275FBD1}">
      <dgm:prSet phldrT="[Texto]" custT="1">
        <dgm:style>
          <a:lnRef idx="1">
            <a:schemeClr val="accent2"/>
          </a:lnRef>
          <a:fillRef idx="3">
            <a:schemeClr val="accent2"/>
          </a:fillRef>
          <a:effectRef idx="2">
            <a:schemeClr val="accent2"/>
          </a:effectRef>
          <a:fontRef idx="minor">
            <a:schemeClr val="lt1"/>
          </a:fontRef>
        </dgm:style>
      </dgm:prSet>
      <dgm:spPr/>
      <dgm:t>
        <a:bodyPr/>
        <a:lstStyle/>
        <a:p>
          <a:r>
            <a:rPr lang="es-MX" sz="2000" dirty="0"/>
            <a:t>OBJETIVO</a:t>
          </a:r>
        </a:p>
      </dgm:t>
    </dgm:pt>
    <dgm:pt modelId="{9CB49086-7C57-4559-884C-E0ADE1A5E2D4}" type="parTrans" cxnId="{44F53DF0-1679-45B1-A596-119BF3AFF5E5}">
      <dgm:prSet/>
      <dgm:spPr/>
      <dgm:t>
        <a:bodyPr/>
        <a:lstStyle/>
        <a:p>
          <a:endParaRPr lang="es-MX"/>
        </a:p>
      </dgm:t>
    </dgm:pt>
    <dgm:pt modelId="{6B1485CB-C657-4BC1-AC3E-80A58AFD4F5D}" type="sibTrans" cxnId="{44F53DF0-1679-45B1-A596-119BF3AFF5E5}">
      <dgm:prSet/>
      <dgm:spPr/>
      <dgm:t>
        <a:bodyPr/>
        <a:lstStyle/>
        <a:p>
          <a:endParaRPr lang="es-MX"/>
        </a:p>
      </dgm:t>
    </dgm:pt>
    <dgm:pt modelId="{DE7CF50D-BA3D-43E3-ADC6-798394ABA27C}">
      <dgm:prSet phldrT="[Texto]" custT="1">
        <dgm:style>
          <a:lnRef idx="1">
            <a:schemeClr val="accent2"/>
          </a:lnRef>
          <a:fillRef idx="3">
            <a:schemeClr val="accent2"/>
          </a:fillRef>
          <a:effectRef idx="2">
            <a:schemeClr val="accent2"/>
          </a:effectRef>
          <a:fontRef idx="minor">
            <a:schemeClr val="lt1"/>
          </a:fontRef>
        </dgm:style>
      </dgm:prSet>
      <dgm:spPr/>
      <dgm:t>
        <a:bodyPr/>
        <a:lstStyle/>
        <a:p>
          <a:r>
            <a:rPr lang="es-MX" sz="2000" dirty="0"/>
            <a:t>CONCEPTO</a:t>
          </a:r>
        </a:p>
      </dgm:t>
    </dgm:pt>
    <dgm:pt modelId="{6A2E751B-1A68-4B1B-889A-9C1DE5081D53}" type="parTrans" cxnId="{C55091DC-68E8-4C23-ACB6-F0312C2343E1}">
      <dgm:prSet/>
      <dgm:spPr/>
      <dgm:t>
        <a:bodyPr/>
        <a:lstStyle/>
        <a:p>
          <a:endParaRPr lang="es-MX"/>
        </a:p>
      </dgm:t>
    </dgm:pt>
    <dgm:pt modelId="{E63F6089-859B-45E8-8B7E-3F4DB7A26273}" type="sibTrans" cxnId="{C55091DC-68E8-4C23-ACB6-F0312C2343E1}">
      <dgm:prSet/>
      <dgm:spPr/>
      <dgm:t>
        <a:bodyPr/>
        <a:lstStyle/>
        <a:p>
          <a:endParaRPr lang="es-MX"/>
        </a:p>
      </dgm:t>
    </dgm:pt>
    <dgm:pt modelId="{0EEA2E7B-AA8C-4682-9371-8E71D422CCB4}">
      <dgm:prSet phldrT="[Texto]" custT="1">
        <dgm:style>
          <a:lnRef idx="1">
            <a:schemeClr val="accent2"/>
          </a:lnRef>
          <a:fillRef idx="2">
            <a:schemeClr val="accent2"/>
          </a:fillRef>
          <a:effectRef idx="1">
            <a:schemeClr val="accent2"/>
          </a:effectRef>
          <a:fontRef idx="minor">
            <a:schemeClr val="dk1"/>
          </a:fontRef>
        </dgm:style>
      </dgm:prSet>
      <dgm:spPr/>
      <dgm:t>
        <a:bodyPr/>
        <a:lstStyle/>
        <a:p>
          <a:pPr algn="just"/>
          <a:r>
            <a:rPr lang="es-MX" sz="1800" dirty="0"/>
            <a:t>Dar a conocer, proveer y distribuir en cantidad, tiempo y forma todos los materiales necesarios para la realización de un producto, logrando satisfacer la demanda del mismo al evitar el aumento de costos.</a:t>
          </a:r>
        </a:p>
      </dgm:t>
    </dgm:pt>
    <dgm:pt modelId="{11A6CFDC-044E-4627-AAE2-5A33251CC763}" type="sibTrans" cxnId="{04939BC1-2412-43AD-BB8F-99D02D6B3B92}">
      <dgm:prSet/>
      <dgm:spPr/>
      <dgm:t>
        <a:bodyPr/>
        <a:lstStyle/>
        <a:p>
          <a:endParaRPr lang="es-MX"/>
        </a:p>
      </dgm:t>
    </dgm:pt>
    <dgm:pt modelId="{98A17A9F-5389-4058-9CAA-AA9C9DFA5FDF}" type="parTrans" cxnId="{04939BC1-2412-43AD-BB8F-99D02D6B3B92}">
      <dgm:prSet/>
      <dgm:spPr/>
      <dgm:t>
        <a:bodyPr/>
        <a:lstStyle/>
        <a:p>
          <a:endParaRPr lang="es-MX"/>
        </a:p>
      </dgm:t>
    </dgm:pt>
    <dgm:pt modelId="{718E6978-4703-4587-B427-8DDC0CE609DB}">
      <dgm:prSet phldrT="[Texto]" custT="1">
        <dgm:style>
          <a:lnRef idx="1">
            <a:schemeClr val="accent2"/>
          </a:lnRef>
          <a:fillRef idx="2">
            <a:schemeClr val="accent2"/>
          </a:fillRef>
          <a:effectRef idx="1">
            <a:schemeClr val="accent2"/>
          </a:effectRef>
          <a:fontRef idx="minor">
            <a:schemeClr val="dk1"/>
          </a:fontRef>
        </dgm:style>
      </dgm:prSet>
      <dgm:spPr/>
      <dgm:t>
        <a:bodyPr/>
        <a:lstStyle/>
        <a:p>
          <a:pPr algn="just"/>
          <a:r>
            <a:rPr lang="es-MX" sz="1800" dirty="0"/>
            <a:t>Cantidad de bienes tangibles, materia prima, semiproducto y producto terminado los cuales se encuentran confinados a un lugar; representando un costo en todo proceso productivo.  </a:t>
          </a:r>
        </a:p>
      </dgm:t>
    </dgm:pt>
    <dgm:pt modelId="{466A0FA5-C736-4D39-BB00-611224579B79}" type="sibTrans" cxnId="{5963779F-D038-4ED7-80FF-FA1CE22D7C8A}">
      <dgm:prSet/>
      <dgm:spPr/>
      <dgm:t>
        <a:bodyPr/>
        <a:lstStyle/>
        <a:p>
          <a:endParaRPr lang="es-MX"/>
        </a:p>
      </dgm:t>
    </dgm:pt>
    <dgm:pt modelId="{12F68C16-3D43-4E8B-840D-D05402AF8BF2}" type="parTrans" cxnId="{5963779F-D038-4ED7-80FF-FA1CE22D7C8A}">
      <dgm:prSet/>
      <dgm:spPr/>
      <dgm:t>
        <a:bodyPr/>
        <a:lstStyle/>
        <a:p>
          <a:endParaRPr lang="es-MX"/>
        </a:p>
      </dgm:t>
    </dgm:pt>
    <dgm:pt modelId="{9D5017E9-BF82-4807-83DF-088A95CF0BA9}" type="pres">
      <dgm:prSet presAssocID="{F05E4106-70BF-4819-A611-33526A6497D4}" presName="Name0" presStyleCnt="0">
        <dgm:presLayoutVars>
          <dgm:chPref val="1"/>
          <dgm:dir/>
          <dgm:animOne val="branch"/>
          <dgm:animLvl val="lvl"/>
          <dgm:resizeHandles/>
        </dgm:presLayoutVars>
      </dgm:prSet>
      <dgm:spPr/>
    </dgm:pt>
    <dgm:pt modelId="{E9A760A0-1A87-452D-B4AB-A21EC00F945C}" type="pres">
      <dgm:prSet presAssocID="{EDDCD330-1B42-4CDC-B8D9-924B1275FBD1}" presName="vertOne" presStyleCnt="0"/>
      <dgm:spPr/>
    </dgm:pt>
    <dgm:pt modelId="{FC3E7A7A-4D79-44B8-80C4-5172E19ED03A}" type="pres">
      <dgm:prSet presAssocID="{EDDCD330-1B42-4CDC-B8D9-924B1275FBD1}" presName="txOne" presStyleLbl="node0" presStyleIdx="0" presStyleCnt="1" custScaleX="26226" custLinFactY="219492" custLinFactNeighborX="-35880" custLinFactNeighborY="300000">
        <dgm:presLayoutVars>
          <dgm:chPref val="3"/>
        </dgm:presLayoutVars>
      </dgm:prSet>
      <dgm:spPr/>
    </dgm:pt>
    <dgm:pt modelId="{E60198F5-B3EC-4D97-B0A3-D40757455409}" type="pres">
      <dgm:prSet presAssocID="{EDDCD330-1B42-4CDC-B8D9-924B1275FBD1}" presName="parTransOne" presStyleCnt="0"/>
      <dgm:spPr/>
    </dgm:pt>
    <dgm:pt modelId="{15E2A509-6EB4-4F9F-B8D5-9EDCE8FB9C39}" type="pres">
      <dgm:prSet presAssocID="{EDDCD330-1B42-4CDC-B8D9-924B1275FBD1}" presName="horzOne" presStyleCnt="0"/>
      <dgm:spPr/>
    </dgm:pt>
    <dgm:pt modelId="{D3B6840B-E69D-48C6-8458-DC2DDCE00547}" type="pres">
      <dgm:prSet presAssocID="{DE7CF50D-BA3D-43E3-ADC6-798394ABA27C}" presName="vertTwo" presStyleCnt="0"/>
      <dgm:spPr/>
    </dgm:pt>
    <dgm:pt modelId="{A3CF7E3D-B3E2-4B2F-B83B-909D33BADBF9}" type="pres">
      <dgm:prSet presAssocID="{DE7CF50D-BA3D-43E3-ADC6-798394ABA27C}" presName="txTwo" presStyleLbl="node2" presStyleIdx="0" presStyleCnt="2" custScaleX="40065" custLinFactNeighborX="1372" custLinFactNeighborY="-75196">
        <dgm:presLayoutVars>
          <dgm:chPref val="3"/>
        </dgm:presLayoutVars>
      </dgm:prSet>
      <dgm:spPr/>
    </dgm:pt>
    <dgm:pt modelId="{479BF8E7-722B-4E64-8F4E-F3FC978FC199}" type="pres">
      <dgm:prSet presAssocID="{DE7CF50D-BA3D-43E3-ADC6-798394ABA27C}" presName="horzTwo" presStyleCnt="0"/>
      <dgm:spPr/>
    </dgm:pt>
    <dgm:pt modelId="{F3A7E674-8C37-4D97-A193-E6F95BA2B786}" type="pres">
      <dgm:prSet presAssocID="{E63F6089-859B-45E8-8B7E-3F4DB7A26273}" presName="sibSpaceTwo" presStyleCnt="0"/>
      <dgm:spPr/>
    </dgm:pt>
    <dgm:pt modelId="{B479F009-BA3C-4FA0-942C-5142EBCA4B1E}" type="pres">
      <dgm:prSet presAssocID="{718E6978-4703-4587-B427-8DDC0CE609DB}" presName="vertTwo" presStyleCnt="0"/>
      <dgm:spPr/>
    </dgm:pt>
    <dgm:pt modelId="{8DDC8CB9-A762-43CB-8C16-4F54057CD84D}" type="pres">
      <dgm:prSet presAssocID="{718E6978-4703-4587-B427-8DDC0CE609DB}" presName="txTwo" presStyleLbl="node2" presStyleIdx="1" presStyleCnt="2" custScaleY="158270" custLinFactY="-92943" custLinFactNeighborX="-550" custLinFactNeighborY="-100000">
        <dgm:presLayoutVars>
          <dgm:chPref val="3"/>
        </dgm:presLayoutVars>
      </dgm:prSet>
      <dgm:spPr/>
    </dgm:pt>
    <dgm:pt modelId="{811A3F12-39DC-476F-BAD7-4748FE3E8F4C}" type="pres">
      <dgm:prSet presAssocID="{718E6978-4703-4587-B427-8DDC0CE609DB}" presName="parTransTwo" presStyleCnt="0"/>
      <dgm:spPr/>
    </dgm:pt>
    <dgm:pt modelId="{1C617232-2786-4925-9E0D-79532C625FD8}" type="pres">
      <dgm:prSet presAssocID="{718E6978-4703-4587-B427-8DDC0CE609DB}" presName="horzTwo" presStyleCnt="0"/>
      <dgm:spPr/>
    </dgm:pt>
    <dgm:pt modelId="{5991809E-B494-4054-BCE1-98593ADCFF05}" type="pres">
      <dgm:prSet presAssocID="{0EEA2E7B-AA8C-4682-9371-8E71D422CCB4}" presName="vertThree" presStyleCnt="0"/>
      <dgm:spPr/>
    </dgm:pt>
    <dgm:pt modelId="{483D5BB8-8099-45CD-91A3-408B47621F63}" type="pres">
      <dgm:prSet presAssocID="{0EEA2E7B-AA8C-4682-9371-8E71D422CCB4}" presName="txThree" presStyleLbl="node3" presStyleIdx="0" presStyleCnt="1" custScaleY="130595" custLinFactNeighborX="427" custLinFactNeighborY="-48146">
        <dgm:presLayoutVars>
          <dgm:chPref val="3"/>
        </dgm:presLayoutVars>
      </dgm:prSet>
      <dgm:spPr/>
    </dgm:pt>
    <dgm:pt modelId="{2E91F57C-A9C4-41BF-B24D-6D0D7B8849E1}" type="pres">
      <dgm:prSet presAssocID="{0EEA2E7B-AA8C-4682-9371-8E71D422CCB4}" presName="horzThree" presStyleCnt="0"/>
      <dgm:spPr/>
    </dgm:pt>
  </dgm:ptLst>
  <dgm:cxnLst>
    <dgm:cxn modelId="{9A4CE908-E417-410E-894D-B6001F9CE32D}" type="presOf" srcId="{EDDCD330-1B42-4CDC-B8D9-924B1275FBD1}" destId="{FC3E7A7A-4D79-44B8-80C4-5172E19ED03A}" srcOrd="0" destOrd="0" presId="urn:microsoft.com/office/officeart/2005/8/layout/hierarchy4"/>
    <dgm:cxn modelId="{DAAA4612-7252-4166-A7CD-DC5FE509DAE9}" type="presOf" srcId="{718E6978-4703-4587-B427-8DDC0CE609DB}" destId="{8DDC8CB9-A762-43CB-8C16-4F54057CD84D}" srcOrd="0" destOrd="0" presId="urn:microsoft.com/office/officeart/2005/8/layout/hierarchy4"/>
    <dgm:cxn modelId="{5963779F-D038-4ED7-80FF-FA1CE22D7C8A}" srcId="{EDDCD330-1B42-4CDC-B8D9-924B1275FBD1}" destId="{718E6978-4703-4587-B427-8DDC0CE609DB}" srcOrd="1" destOrd="0" parTransId="{12F68C16-3D43-4E8B-840D-D05402AF8BF2}" sibTransId="{466A0FA5-C736-4D39-BB00-611224579B79}"/>
    <dgm:cxn modelId="{852F27A2-527D-4C6C-99CC-BC8CCB4E5B5D}" type="presOf" srcId="{DE7CF50D-BA3D-43E3-ADC6-798394ABA27C}" destId="{A3CF7E3D-B3E2-4B2F-B83B-909D33BADBF9}" srcOrd="0" destOrd="0" presId="urn:microsoft.com/office/officeart/2005/8/layout/hierarchy4"/>
    <dgm:cxn modelId="{59F200A8-0964-4F11-AA3F-C039DD924696}" type="presOf" srcId="{F05E4106-70BF-4819-A611-33526A6497D4}" destId="{9D5017E9-BF82-4807-83DF-088A95CF0BA9}" srcOrd="0" destOrd="0" presId="urn:microsoft.com/office/officeart/2005/8/layout/hierarchy4"/>
    <dgm:cxn modelId="{04939BC1-2412-43AD-BB8F-99D02D6B3B92}" srcId="{718E6978-4703-4587-B427-8DDC0CE609DB}" destId="{0EEA2E7B-AA8C-4682-9371-8E71D422CCB4}" srcOrd="0" destOrd="0" parTransId="{98A17A9F-5389-4058-9CAA-AA9C9DFA5FDF}" sibTransId="{11A6CFDC-044E-4627-AAE2-5A33251CC763}"/>
    <dgm:cxn modelId="{C55091DC-68E8-4C23-ACB6-F0312C2343E1}" srcId="{EDDCD330-1B42-4CDC-B8D9-924B1275FBD1}" destId="{DE7CF50D-BA3D-43E3-ADC6-798394ABA27C}" srcOrd="0" destOrd="0" parTransId="{6A2E751B-1A68-4B1B-889A-9C1DE5081D53}" sibTransId="{E63F6089-859B-45E8-8B7E-3F4DB7A26273}"/>
    <dgm:cxn modelId="{44F53DF0-1679-45B1-A596-119BF3AFF5E5}" srcId="{F05E4106-70BF-4819-A611-33526A6497D4}" destId="{EDDCD330-1B42-4CDC-B8D9-924B1275FBD1}" srcOrd="0" destOrd="0" parTransId="{9CB49086-7C57-4559-884C-E0ADE1A5E2D4}" sibTransId="{6B1485CB-C657-4BC1-AC3E-80A58AFD4F5D}"/>
    <dgm:cxn modelId="{914490F5-94FB-4330-A5CC-BB57B4ED7DC0}" type="presOf" srcId="{0EEA2E7B-AA8C-4682-9371-8E71D422CCB4}" destId="{483D5BB8-8099-45CD-91A3-408B47621F63}" srcOrd="0" destOrd="0" presId="urn:microsoft.com/office/officeart/2005/8/layout/hierarchy4"/>
    <dgm:cxn modelId="{75011ED6-0735-403D-ADB1-210AE59A0096}" type="presParOf" srcId="{9D5017E9-BF82-4807-83DF-088A95CF0BA9}" destId="{E9A760A0-1A87-452D-B4AB-A21EC00F945C}" srcOrd="0" destOrd="0" presId="urn:microsoft.com/office/officeart/2005/8/layout/hierarchy4"/>
    <dgm:cxn modelId="{A88D6C66-088F-4D2A-8723-874856754D7D}" type="presParOf" srcId="{E9A760A0-1A87-452D-B4AB-A21EC00F945C}" destId="{FC3E7A7A-4D79-44B8-80C4-5172E19ED03A}" srcOrd="0" destOrd="0" presId="urn:microsoft.com/office/officeart/2005/8/layout/hierarchy4"/>
    <dgm:cxn modelId="{8D073444-E0E4-48F4-BE2E-A54F070C701D}" type="presParOf" srcId="{E9A760A0-1A87-452D-B4AB-A21EC00F945C}" destId="{E60198F5-B3EC-4D97-B0A3-D40757455409}" srcOrd="1" destOrd="0" presId="urn:microsoft.com/office/officeart/2005/8/layout/hierarchy4"/>
    <dgm:cxn modelId="{3D54C0FE-6EB9-42F4-AEB2-3C40B48B0F5D}" type="presParOf" srcId="{E9A760A0-1A87-452D-B4AB-A21EC00F945C}" destId="{15E2A509-6EB4-4F9F-B8D5-9EDCE8FB9C39}" srcOrd="2" destOrd="0" presId="urn:microsoft.com/office/officeart/2005/8/layout/hierarchy4"/>
    <dgm:cxn modelId="{3DE4FD42-594C-433E-A146-395050E1E30D}" type="presParOf" srcId="{15E2A509-6EB4-4F9F-B8D5-9EDCE8FB9C39}" destId="{D3B6840B-E69D-48C6-8458-DC2DDCE00547}" srcOrd="0" destOrd="0" presId="urn:microsoft.com/office/officeart/2005/8/layout/hierarchy4"/>
    <dgm:cxn modelId="{037C799D-21B3-46B9-910A-208F233354B1}" type="presParOf" srcId="{D3B6840B-E69D-48C6-8458-DC2DDCE00547}" destId="{A3CF7E3D-B3E2-4B2F-B83B-909D33BADBF9}" srcOrd="0" destOrd="0" presId="urn:microsoft.com/office/officeart/2005/8/layout/hierarchy4"/>
    <dgm:cxn modelId="{6293F72C-2673-4963-91CC-990EFA959075}" type="presParOf" srcId="{D3B6840B-E69D-48C6-8458-DC2DDCE00547}" destId="{479BF8E7-722B-4E64-8F4E-F3FC978FC199}" srcOrd="1" destOrd="0" presId="urn:microsoft.com/office/officeart/2005/8/layout/hierarchy4"/>
    <dgm:cxn modelId="{1400CB12-054D-41AA-A25B-718F22D955C6}" type="presParOf" srcId="{15E2A509-6EB4-4F9F-B8D5-9EDCE8FB9C39}" destId="{F3A7E674-8C37-4D97-A193-E6F95BA2B786}" srcOrd="1" destOrd="0" presId="urn:microsoft.com/office/officeart/2005/8/layout/hierarchy4"/>
    <dgm:cxn modelId="{4B517CF6-AF47-4080-9D49-E38DB19754CB}" type="presParOf" srcId="{15E2A509-6EB4-4F9F-B8D5-9EDCE8FB9C39}" destId="{B479F009-BA3C-4FA0-942C-5142EBCA4B1E}" srcOrd="2" destOrd="0" presId="urn:microsoft.com/office/officeart/2005/8/layout/hierarchy4"/>
    <dgm:cxn modelId="{A9FFCE2A-B29F-4F12-B423-B00559BB76CE}" type="presParOf" srcId="{B479F009-BA3C-4FA0-942C-5142EBCA4B1E}" destId="{8DDC8CB9-A762-43CB-8C16-4F54057CD84D}" srcOrd="0" destOrd="0" presId="urn:microsoft.com/office/officeart/2005/8/layout/hierarchy4"/>
    <dgm:cxn modelId="{32EE87CB-3EEF-4173-A5FF-4061B2063C68}" type="presParOf" srcId="{B479F009-BA3C-4FA0-942C-5142EBCA4B1E}" destId="{811A3F12-39DC-476F-BAD7-4748FE3E8F4C}" srcOrd="1" destOrd="0" presId="urn:microsoft.com/office/officeart/2005/8/layout/hierarchy4"/>
    <dgm:cxn modelId="{4ED65E6C-4F76-4259-A02F-B17FA5250A42}" type="presParOf" srcId="{B479F009-BA3C-4FA0-942C-5142EBCA4B1E}" destId="{1C617232-2786-4925-9E0D-79532C625FD8}" srcOrd="2" destOrd="0" presId="urn:microsoft.com/office/officeart/2005/8/layout/hierarchy4"/>
    <dgm:cxn modelId="{526173E2-80B8-46A4-B267-0363F2244635}" type="presParOf" srcId="{1C617232-2786-4925-9E0D-79532C625FD8}" destId="{5991809E-B494-4054-BCE1-98593ADCFF05}" srcOrd="0" destOrd="0" presId="urn:microsoft.com/office/officeart/2005/8/layout/hierarchy4"/>
    <dgm:cxn modelId="{63848742-B8E1-44B0-B719-6C3F338C03A3}" type="presParOf" srcId="{5991809E-B494-4054-BCE1-98593ADCFF05}" destId="{483D5BB8-8099-45CD-91A3-408B47621F63}" srcOrd="0" destOrd="0" presId="urn:microsoft.com/office/officeart/2005/8/layout/hierarchy4"/>
    <dgm:cxn modelId="{69805B96-1071-4BA4-8DEF-FD6E7267FCA3}" type="presParOf" srcId="{5991809E-B494-4054-BCE1-98593ADCFF05}" destId="{2E91F57C-A9C4-41BF-B24D-6D0D7B8849E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4C450C3-02E9-47B5-8E12-6CBED2F1D95E}" type="doc">
      <dgm:prSet loTypeId="urn:microsoft.com/office/officeart/2005/8/layout/vList4#1" loCatId="list" qsTypeId="urn:microsoft.com/office/officeart/2005/8/quickstyle/simple3" qsCatId="simple" csTypeId="urn:microsoft.com/office/officeart/2005/8/colors/accent1_2" csCatId="accent1" phldr="1"/>
      <dgm:spPr/>
      <dgm:t>
        <a:bodyPr/>
        <a:lstStyle/>
        <a:p>
          <a:endParaRPr lang="es-MX"/>
        </a:p>
      </dgm:t>
    </dgm:pt>
    <dgm:pt modelId="{44597737-F292-4BB5-9E8F-9AA61C4DA7B4}">
      <dgm:prSet phldrT="[Texto]"/>
      <dgm:spPr/>
      <dgm:t>
        <a:bodyPr/>
        <a:lstStyle/>
        <a:p>
          <a:r>
            <a:rPr lang="es-MX" dirty="0"/>
            <a:t>INVENTARIO PERPETUO</a:t>
          </a:r>
        </a:p>
      </dgm:t>
    </dgm:pt>
    <dgm:pt modelId="{28D61AFC-5C23-4F38-AB95-132EF2CEFC02}" type="parTrans" cxnId="{6855DFB2-59A6-48B1-9114-DD706401F1AC}">
      <dgm:prSet/>
      <dgm:spPr/>
      <dgm:t>
        <a:bodyPr/>
        <a:lstStyle/>
        <a:p>
          <a:endParaRPr lang="es-MX"/>
        </a:p>
      </dgm:t>
    </dgm:pt>
    <dgm:pt modelId="{C6C7A009-3076-4C2A-8315-96AFDD94BCC7}" type="sibTrans" cxnId="{6855DFB2-59A6-48B1-9114-DD706401F1AC}">
      <dgm:prSet/>
      <dgm:spPr/>
      <dgm:t>
        <a:bodyPr/>
        <a:lstStyle/>
        <a:p>
          <a:endParaRPr lang="es-MX"/>
        </a:p>
      </dgm:t>
    </dgm:pt>
    <dgm:pt modelId="{56CBBC91-A7D4-49AF-B739-DFF25807C45C}">
      <dgm:prSet phldrT="[Texto]"/>
      <dgm:spPr/>
      <dgm:t>
        <a:bodyPr/>
        <a:lstStyle/>
        <a:p>
          <a:r>
            <a:rPr lang="es-MX" dirty="0"/>
            <a:t>Es el que lleva un continuo acuerdo con las existencias en el almacén, por medio de un registro detallado.</a:t>
          </a:r>
        </a:p>
      </dgm:t>
    </dgm:pt>
    <dgm:pt modelId="{815E7874-4E8D-4C54-96CC-5F5280D75BD7}" type="parTrans" cxnId="{E1B6E20B-604B-479E-8346-8ADFCD9E7CCA}">
      <dgm:prSet/>
      <dgm:spPr/>
      <dgm:t>
        <a:bodyPr/>
        <a:lstStyle/>
        <a:p>
          <a:endParaRPr lang="es-MX"/>
        </a:p>
      </dgm:t>
    </dgm:pt>
    <dgm:pt modelId="{A4F21B5E-6824-4CC1-9626-16C1CCF71980}" type="sibTrans" cxnId="{E1B6E20B-604B-479E-8346-8ADFCD9E7CCA}">
      <dgm:prSet/>
      <dgm:spPr/>
      <dgm:t>
        <a:bodyPr/>
        <a:lstStyle/>
        <a:p>
          <a:endParaRPr lang="es-MX"/>
        </a:p>
      </dgm:t>
    </dgm:pt>
    <dgm:pt modelId="{AE264460-9CC1-47FF-9664-7B5987E8A39B}">
      <dgm:prSet phldrT="[Texto]"/>
      <dgm:spPr/>
      <dgm:t>
        <a:bodyPr/>
        <a:lstStyle/>
        <a:p>
          <a:r>
            <a:rPr lang="es-MX" dirty="0"/>
            <a:t>INVENTARIO INTERMITENTE</a:t>
          </a:r>
        </a:p>
      </dgm:t>
    </dgm:pt>
    <dgm:pt modelId="{9F74AE94-7968-4918-8E81-7E46E9B6CFE6}" type="parTrans" cxnId="{F59A6BA7-5A6F-47A4-BF5E-A04BEA2486BE}">
      <dgm:prSet/>
      <dgm:spPr/>
      <dgm:t>
        <a:bodyPr/>
        <a:lstStyle/>
        <a:p>
          <a:endParaRPr lang="es-MX"/>
        </a:p>
      </dgm:t>
    </dgm:pt>
    <dgm:pt modelId="{0A5DB376-2FA0-4C0A-B2DC-33B4CCD20116}" type="sibTrans" cxnId="{F59A6BA7-5A6F-47A4-BF5E-A04BEA2486BE}">
      <dgm:prSet/>
      <dgm:spPr/>
      <dgm:t>
        <a:bodyPr/>
        <a:lstStyle/>
        <a:p>
          <a:endParaRPr lang="es-MX"/>
        </a:p>
      </dgm:t>
    </dgm:pt>
    <dgm:pt modelId="{519AB62D-730A-4D30-8BE5-FDE7FC694FF4}">
      <dgm:prSet phldrT="[Texto]"/>
      <dgm:spPr/>
      <dgm:t>
        <a:bodyPr/>
        <a:lstStyle/>
        <a:p>
          <a:r>
            <a:rPr lang="es-MX" dirty="0"/>
            <a:t>Se efectúa varias veces al año.</a:t>
          </a:r>
        </a:p>
      </dgm:t>
    </dgm:pt>
    <dgm:pt modelId="{89D272DF-27DA-4E75-BD80-32B4C62F7F58}" type="parTrans" cxnId="{2A425740-F1B0-4D4A-B98C-20ABD516CDB2}">
      <dgm:prSet/>
      <dgm:spPr/>
      <dgm:t>
        <a:bodyPr/>
        <a:lstStyle/>
        <a:p>
          <a:endParaRPr lang="es-MX"/>
        </a:p>
      </dgm:t>
    </dgm:pt>
    <dgm:pt modelId="{307CECDB-427A-4DBC-A217-A474776C81F8}" type="sibTrans" cxnId="{2A425740-F1B0-4D4A-B98C-20ABD516CDB2}">
      <dgm:prSet/>
      <dgm:spPr/>
      <dgm:t>
        <a:bodyPr/>
        <a:lstStyle/>
        <a:p>
          <a:endParaRPr lang="es-MX"/>
        </a:p>
      </dgm:t>
    </dgm:pt>
    <dgm:pt modelId="{8F66E727-E1A8-4F1D-BA37-77323A7669BE}">
      <dgm:prSet phldrT="[Texto]"/>
      <dgm:spPr/>
      <dgm:t>
        <a:bodyPr/>
        <a:lstStyle/>
        <a:p>
          <a:r>
            <a:rPr lang="es-MX" dirty="0"/>
            <a:t>INVENTARIO FINAL</a:t>
          </a:r>
        </a:p>
      </dgm:t>
    </dgm:pt>
    <dgm:pt modelId="{E0C80E28-C41A-4CC3-A64F-65BC0F14265E}" type="parTrans" cxnId="{3CD93394-119B-40BE-88F6-FD8AF690411C}">
      <dgm:prSet/>
      <dgm:spPr/>
      <dgm:t>
        <a:bodyPr/>
        <a:lstStyle/>
        <a:p>
          <a:endParaRPr lang="es-MX"/>
        </a:p>
      </dgm:t>
    </dgm:pt>
    <dgm:pt modelId="{8CF18467-7A9E-49F7-BEED-77F2BD578791}" type="sibTrans" cxnId="{3CD93394-119B-40BE-88F6-FD8AF690411C}">
      <dgm:prSet/>
      <dgm:spPr/>
      <dgm:t>
        <a:bodyPr/>
        <a:lstStyle/>
        <a:p>
          <a:endParaRPr lang="es-MX"/>
        </a:p>
      </dgm:t>
    </dgm:pt>
    <dgm:pt modelId="{4C9E58C9-2156-4803-A1FE-48ADBA6FF465}">
      <dgm:prSet phldrT="[Texto]"/>
      <dgm:spPr/>
      <dgm:t>
        <a:bodyPr/>
        <a:lstStyle/>
        <a:p>
          <a:r>
            <a:rPr lang="es-MX" dirty="0"/>
            <a:t>Es aquel que realiza la empresa al cierre del periodo y sirve para determinar una nueva situación, después de efectuadas todas las operaciones mercantiles de dicho periodo.</a:t>
          </a:r>
        </a:p>
      </dgm:t>
    </dgm:pt>
    <dgm:pt modelId="{6AFD7DD3-39BF-4379-B5DC-AA0567AA3196}" type="parTrans" cxnId="{2FD914AF-D8B5-4329-9330-DC8180A8D79D}">
      <dgm:prSet/>
      <dgm:spPr/>
      <dgm:t>
        <a:bodyPr/>
        <a:lstStyle/>
        <a:p>
          <a:endParaRPr lang="es-MX"/>
        </a:p>
      </dgm:t>
    </dgm:pt>
    <dgm:pt modelId="{5CBAD751-4D1B-4609-8260-46BAAA741DDB}" type="sibTrans" cxnId="{2FD914AF-D8B5-4329-9330-DC8180A8D79D}">
      <dgm:prSet/>
      <dgm:spPr/>
      <dgm:t>
        <a:bodyPr/>
        <a:lstStyle/>
        <a:p>
          <a:endParaRPr lang="es-MX"/>
        </a:p>
      </dgm:t>
    </dgm:pt>
    <dgm:pt modelId="{6CDEFF7C-82C1-4697-84DC-F0920D7CFE61}">
      <dgm:prSet phldrT="[Texto]"/>
      <dgm:spPr/>
      <dgm:t>
        <a:bodyPr/>
        <a:lstStyle/>
        <a:p>
          <a:r>
            <a:rPr lang="es-MX" dirty="0"/>
            <a:t>INVENTARIO INICIAL</a:t>
          </a:r>
        </a:p>
      </dgm:t>
    </dgm:pt>
    <dgm:pt modelId="{35C839CA-55C1-4BFA-B6D1-CB7D6CD04037}" type="parTrans" cxnId="{DC995824-B243-4F3C-8AD1-17B30A6F680B}">
      <dgm:prSet/>
      <dgm:spPr/>
      <dgm:t>
        <a:bodyPr/>
        <a:lstStyle/>
        <a:p>
          <a:endParaRPr lang="es-MX"/>
        </a:p>
      </dgm:t>
    </dgm:pt>
    <dgm:pt modelId="{8D5F4686-CC44-4E37-92C0-3C047E3A4DDC}" type="sibTrans" cxnId="{DC995824-B243-4F3C-8AD1-17B30A6F680B}">
      <dgm:prSet/>
      <dgm:spPr/>
      <dgm:t>
        <a:bodyPr/>
        <a:lstStyle/>
        <a:p>
          <a:endParaRPr lang="es-MX"/>
        </a:p>
      </dgm:t>
    </dgm:pt>
    <dgm:pt modelId="{F2C4B8A1-9B07-4315-BD17-DE10C1687AB0}">
      <dgm:prSet phldrT="[Texto]"/>
      <dgm:spPr/>
      <dgm:t>
        <a:bodyPr/>
        <a:lstStyle/>
        <a:p>
          <a:r>
            <a:rPr lang="es-MX" dirty="0"/>
            <a:t>Es aquel  que se realiza al dar comienzo  a las operaciones</a:t>
          </a:r>
        </a:p>
      </dgm:t>
    </dgm:pt>
    <dgm:pt modelId="{70A08839-F3BE-4649-993D-B37B6D1B42DC}" type="parTrans" cxnId="{C98BEBD7-F00A-46F7-9E68-91DE2D2A2B04}">
      <dgm:prSet/>
      <dgm:spPr/>
      <dgm:t>
        <a:bodyPr/>
        <a:lstStyle/>
        <a:p>
          <a:endParaRPr lang="es-MX"/>
        </a:p>
      </dgm:t>
    </dgm:pt>
    <dgm:pt modelId="{4A966957-24DA-45A9-B2F4-685BA4A038CE}" type="sibTrans" cxnId="{C98BEBD7-F00A-46F7-9E68-91DE2D2A2B04}">
      <dgm:prSet/>
      <dgm:spPr/>
      <dgm:t>
        <a:bodyPr/>
        <a:lstStyle/>
        <a:p>
          <a:endParaRPr lang="es-MX"/>
        </a:p>
      </dgm:t>
    </dgm:pt>
    <dgm:pt modelId="{299359CA-4A22-45B7-B1F6-53662BC1AEE0}">
      <dgm:prSet phldrT="[Texto]"/>
      <dgm:spPr/>
      <dgm:t>
        <a:bodyPr/>
        <a:lstStyle/>
        <a:p>
          <a:r>
            <a:rPr lang="es-MX" dirty="0"/>
            <a:t>INVENTARIO MIXTO</a:t>
          </a:r>
        </a:p>
      </dgm:t>
    </dgm:pt>
    <dgm:pt modelId="{32AC5633-03D7-4F09-A5C8-FC9A9FE03978}" type="parTrans" cxnId="{85E874F5-13C6-4601-8A5B-D185D9AF582F}">
      <dgm:prSet/>
      <dgm:spPr/>
      <dgm:t>
        <a:bodyPr/>
        <a:lstStyle/>
        <a:p>
          <a:endParaRPr lang="es-MX"/>
        </a:p>
      </dgm:t>
    </dgm:pt>
    <dgm:pt modelId="{70C2384A-7B7B-4427-8A76-AF037EB930EC}" type="sibTrans" cxnId="{85E874F5-13C6-4601-8A5B-D185D9AF582F}">
      <dgm:prSet/>
      <dgm:spPr/>
      <dgm:t>
        <a:bodyPr/>
        <a:lstStyle/>
        <a:p>
          <a:endParaRPr lang="es-MX"/>
        </a:p>
      </dgm:t>
    </dgm:pt>
    <dgm:pt modelId="{F7C99602-AEFE-408A-AE28-6A64E00C0300}">
      <dgm:prSet phldrT="[Texto]"/>
      <dgm:spPr/>
      <dgm:t>
        <a:bodyPr/>
        <a:lstStyle/>
        <a:p>
          <a:r>
            <a:rPr lang="es-MX" dirty="0"/>
            <a:t>Inventario de una clase de mercancías cuyas partidas no se identifican  o no pueden identificarse con un lote en particular.</a:t>
          </a:r>
        </a:p>
      </dgm:t>
    </dgm:pt>
    <dgm:pt modelId="{24D57065-01F0-41E0-A6A3-6F28E8077A5C}" type="parTrans" cxnId="{29308FD2-A5BE-4F24-80A3-08986A68F093}">
      <dgm:prSet/>
      <dgm:spPr/>
      <dgm:t>
        <a:bodyPr/>
        <a:lstStyle/>
        <a:p>
          <a:endParaRPr lang="es-MX"/>
        </a:p>
      </dgm:t>
    </dgm:pt>
    <dgm:pt modelId="{864C2AFA-0B54-4726-981C-932E6E496710}" type="sibTrans" cxnId="{29308FD2-A5BE-4F24-80A3-08986A68F093}">
      <dgm:prSet/>
      <dgm:spPr/>
      <dgm:t>
        <a:bodyPr/>
        <a:lstStyle/>
        <a:p>
          <a:endParaRPr lang="es-MX"/>
        </a:p>
      </dgm:t>
    </dgm:pt>
    <dgm:pt modelId="{167C47FA-453E-483C-9221-ADB4288E4AA9}" type="pres">
      <dgm:prSet presAssocID="{A4C450C3-02E9-47B5-8E12-6CBED2F1D95E}" presName="linear" presStyleCnt="0">
        <dgm:presLayoutVars>
          <dgm:dir/>
          <dgm:resizeHandles val="exact"/>
        </dgm:presLayoutVars>
      </dgm:prSet>
      <dgm:spPr/>
    </dgm:pt>
    <dgm:pt modelId="{5439B171-3E2F-4BD7-8C13-75405601A88F}" type="pres">
      <dgm:prSet presAssocID="{44597737-F292-4BB5-9E8F-9AA61C4DA7B4}" presName="comp" presStyleCnt="0"/>
      <dgm:spPr/>
    </dgm:pt>
    <dgm:pt modelId="{DA84C24E-C14E-4568-ACD5-0F3316EC1A15}" type="pres">
      <dgm:prSet presAssocID="{44597737-F292-4BB5-9E8F-9AA61C4DA7B4}" presName="box" presStyleLbl="node1" presStyleIdx="0" presStyleCnt="5"/>
      <dgm:spPr/>
    </dgm:pt>
    <dgm:pt modelId="{8E6A24D5-B067-4CBE-859A-842183E26B77}" type="pres">
      <dgm:prSet presAssocID="{44597737-F292-4BB5-9E8F-9AA61C4DA7B4}" presName="img" presStyleLbl="fgImgPlace1" presStyleIdx="0" presStyleCnt="5"/>
      <dgm:spPr>
        <a:blipFill rotWithShape="1">
          <a:blip xmlns:r="http://schemas.openxmlformats.org/officeDocument/2006/relationships" r:embed="rId1"/>
          <a:stretch>
            <a:fillRect/>
          </a:stretch>
        </a:blipFill>
      </dgm:spPr>
    </dgm:pt>
    <dgm:pt modelId="{340DB98F-6D27-432D-A8F7-32BA8E75529A}" type="pres">
      <dgm:prSet presAssocID="{44597737-F292-4BB5-9E8F-9AA61C4DA7B4}" presName="text" presStyleLbl="node1" presStyleIdx="0" presStyleCnt="5">
        <dgm:presLayoutVars>
          <dgm:bulletEnabled val="1"/>
        </dgm:presLayoutVars>
      </dgm:prSet>
      <dgm:spPr/>
    </dgm:pt>
    <dgm:pt modelId="{21F4E6DB-26EA-4BD6-A65C-E47AAC8FE113}" type="pres">
      <dgm:prSet presAssocID="{C6C7A009-3076-4C2A-8315-96AFDD94BCC7}" presName="spacer" presStyleCnt="0"/>
      <dgm:spPr/>
    </dgm:pt>
    <dgm:pt modelId="{A7B56BE4-D0DE-4CCA-BACB-D7550D69E611}" type="pres">
      <dgm:prSet presAssocID="{AE264460-9CC1-47FF-9664-7B5987E8A39B}" presName="comp" presStyleCnt="0"/>
      <dgm:spPr/>
    </dgm:pt>
    <dgm:pt modelId="{2CC741DF-D91B-4451-AAD3-84D81961AD24}" type="pres">
      <dgm:prSet presAssocID="{AE264460-9CC1-47FF-9664-7B5987E8A39B}" presName="box" presStyleLbl="node1" presStyleIdx="1" presStyleCnt="5"/>
      <dgm:spPr/>
    </dgm:pt>
    <dgm:pt modelId="{2EE64D72-8B17-4DF7-898A-0D2485E40D16}" type="pres">
      <dgm:prSet presAssocID="{AE264460-9CC1-47FF-9664-7B5987E8A39B}" presName="img" presStyleLbl="fgImgPlace1" presStyleIdx="1" presStyleCnt="5"/>
      <dgm:spPr>
        <a:blipFill rotWithShape="1">
          <a:blip xmlns:r="http://schemas.openxmlformats.org/officeDocument/2006/relationships" r:embed="rId2"/>
          <a:stretch>
            <a:fillRect/>
          </a:stretch>
        </a:blipFill>
      </dgm:spPr>
    </dgm:pt>
    <dgm:pt modelId="{37300929-7F33-46BC-A840-40E7394EF564}" type="pres">
      <dgm:prSet presAssocID="{AE264460-9CC1-47FF-9664-7B5987E8A39B}" presName="text" presStyleLbl="node1" presStyleIdx="1" presStyleCnt="5">
        <dgm:presLayoutVars>
          <dgm:bulletEnabled val="1"/>
        </dgm:presLayoutVars>
      </dgm:prSet>
      <dgm:spPr/>
    </dgm:pt>
    <dgm:pt modelId="{8DFE00F9-BC85-45B5-B827-6C2BAD9FC3A9}" type="pres">
      <dgm:prSet presAssocID="{0A5DB376-2FA0-4C0A-B2DC-33B4CCD20116}" presName="spacer" presStyleCnt="0"/>
      <dgm:spPr/>
    </dgm:pt>
    <dgm:pt modelId="{ECDF7858-AE89-4DF1-97EC-65D2003840FB}" type="pres">
      <dgm:prSet presAssocID="{8F66E727-E1A8-4F1D-BA37-77323A7669BE}" presName="comp" presStyleCnt="0"/>
      <dgm:spPr/>
    </dgm:pt>
    <dgm:pt modelId="{2E97FF69-AB22-46A9-985A-AED6AECE80BB}" type="pres">
      <dgm:prSet presAssocID="{8F66E727-E1A8-4F1D-BA37-77323A7669BE}" presName="box" presStyleLbl="node1" presStyleIdx="2" presStyleCnt="5"/>
      <dgm:spPr/>
    </dgm:pt>
    <dgm:pt modelId="{F85AABA3-6CCC-4ACF-975C-A4CE8DFF5BD0}" type="pres">
      <dgm:prSet presAssocID="{8F66E727-E1A8-4F1D-BA37-77323A7669BE}" presName="img" presStyleLbl="fgImgPlace1" presStyleIdx="2" presStyleCnt="5"/>
      <dgm:spPr>
        <a:blipFill rotWithShape="1">
          <a:blip xmlns:r="http://schemas.openxmlformats.org/officeDocument/2006/relationships" r:embed="rId3"/>
          <a:stretch>
            <a:fillRect/>
          </a:stretch>
        </a:blipFill>
      </dgm:spPr>
    </dgm:pt>
    <dgm:pt modelId="{9158E4D4-65B5-42A9-BFB2-3D0BE36C9DE6}" type="pres">
      <dgm:prSet presAssocID="{8F66E727-E1A8-4F1D-BA37-77323A7669BE}" presName="text" presStyleLbl="node1" presStyleIdx="2" presStyleCnt="5">
        <dgm:presLayoutVars>
          <dgm:bulletEnabled val="1"/>
        </dgm:presLayoutVars>
      </dgm:prSet>
      <dgm:spPr/>
    </dgm:pt>
    <dgm:pt modelId="{B59C4640-CA21-4E0B-BD7A-0803F73FFF3B}" type="pres">
      <dgm:prSet presAssocID="{8CF18467-7A9E-49F7-BEED-77F2BD578791}" presName="spacer" presStyleCnt="0"/>
      <dgm:spPr/>
    </dgm:pt>
    <dgm:pt modelId="{4A88104B-B484-4737-B64A-EBD1F9F34C53}" type="pres">
      <dgm:prSet presAssocID="{6CDEFF7C-82C1-4697-84DC-F0920D7CFE61}" presName="comp" presStyleCnt="0"/>
      <dgm:spPr/>
    </dgm:pt>
    <dgm:pt modelId="{704B612E-796C-418A-BA9C-A0C29903C2BA}" type="pres">
      <dgm:prSet presAssocID="{6CDEFF7C-82C1-4697-84DC-F0920D7CFE61}" presName="box" presStyleLbl="node1" presStyleIdx="3" presStyleCnt="5"/>
      <dgm:spPr/>
    </dgm:pt>
    <dgm:pt modelId="{E9D48F3D-8F3B-4782-B83C-160F6E8FDB32}" type="pres">
      <dgm:prSet presAssocID="{6CDEFF7C-82C1-4697-84DC-F0920D7CFE61}" presName="img" presStyleLbl="fgImgPlace1" presStyleIdx="3" presStyleCnt="5"/>
      <dgm:spPr>
        <a:blipFill rotWithShape="1">
          <a:blip xmlns:r="http://schemas.openxmlformats.org/officeDocument/2006/relationships" r:embed="rId4"/>
          <a:stretch>
            <a:fillRect/>
          </a:stretch>
        </a:blipFill>
      </dgm:spPr>
    </dgm:pt>
    <dgm:pt modelId="{C467FDCD-6A8D-4CF5-818E-4FF0A861936B}" type="pres">
      <dgm:prSet presAssocID="{6CDEFF7C-82C1-4697-84DC-F0920D7CFE61}" presName="text" presStyleLbl="node1" presStyleIdx="3" presStyleCnt="5">
        <dgm:presLayoutVars>
          <dgm:bulletEnabled val="1"/>
        </dgm:presLayoutVars>
      </dgm:prSet>
      <dgm:spPr/>
    </dgm:pt>
    <dgm:pt modelId="{08F1E7B4-3E47-4581-B804-BC4993F92DF8}" type="pres">
      <dgm:prSet presAssocID="{8D5F4686-CC44-4E37-92C0-3C047E3A4DDC}" presName="spacer" presStyleCnt="0"/>
      <dgm:spPr/>
    </dgm:pt>
    <dgm:pt modelId="{146E5341-76E5-44C8-8AED-2CA746A3D9EB}" type="pres">
      <dgm:prSet presAssocID="{299359CA-4A22-45B7-B1F6-53662BC1AEE0}" presName="comp" presStyleCnt="0"/>
      <dgm:spPr/>
    </dgm:pt>
    <dgm:pt modelId="{454AC50D-FFBA-40C3-A7DE-A52FA9F7ED28}" type="pres">
      <dgm:prSet presAssocID="{299359CA-4A22-45B7-B1F6-53662BC1AEE0}" presName="box" presStyleLbl="node1" presStyleIdx="4" presStyleCnt="5"/>
      <dgm:spPr/>
    </dgm:pt>
    <dgm:pt modelId="{BF003BBA-1733-479F-8787-25A05227932F}" type="pres">
      <dgm:prSet presAssocID="{299359CA-4A22-45B7-B1F6-53662BC1AEE0}" presName="img" presStyleLbl="fgImgPlace1" presStyleIdx="4" presStyleCnt="5"/>
      <dgm:spPr>
        <a:blipFill rotWithShape="1">
          <a:blip xmlns:r="http://schemas.openxmlformats.org/officeDocument/2006/relationships" r:embed="rId5"/>
          <a:stretch>
            <a:fillRect/>
          </a:stretch>
        </a:blipFill>
      </dgm:spPr>
    </dgm:pt>
    <dgm:pt modelId="{1DD9EC4E-316F-44F2-A723-C3C86B2EA718}" type="pres">
      <dgm:prSet presAssocID="{299359CA-4A22-45B7-B1F6-53662BC1AEE0}" presName="text" presStyleLbl="node1" presStyleIdx="4" presStyleCnt="5">
        <dgm:presLayoutVars>
          <dgm:bulletEnabled val="1"/>
        </dgm:presLayoutVars>
      </dgm:prSet>
      <dgm:spPr/>
    </dgm:pt>
  </dgm:ptLst>
  <dgm:cxnLst>
    <dgm:cxn modelId="{B37E4C06-D572-43DB-8EA5-1C9A1D0CA693}" type="presOf" srcId="{4C9E58C9-2156-4803-A1FE-48ADBA6FF465}" destId="{9158E4D4-65B5-42A9-BFB2-3D0BE36C9DE6}" srcOrd="1" destOrd="1" presId="urn:microsoft.com/office/officeart/2005/8/layout/vList4#1"/>
    <dgm:cxn modelId="{38333308-67AD-4313-9C03-CE2CE1D74437}" type="presOf" srcId="{44597737-F292-4BB5-9E8F-9AA61C4DA7B4}" destId="{340DB98F-6D27-432D-A8F7-32BA8E75529A}" srcOrd="1" destOrd="0" presId="urn:microsoft.com/office/officeart/2005/8/layout/vList4#1"/>
    <dgm:cxn modelId="{E1B6E20B-604B-479E-8346-8ADFCD9E7CCA}" srcId="{44597737-F292-4BB5-9E8F-9AA61C4DA7B4}" destId="{56CBBC91-A7D4-49AF-B739-DFF25807C45C}" srcOrd="0" destOrd="0" parTransId="{815E7874-4E8D-4C54-96CC-5F5280D75BD7}" sibTransId="{A4F21B5E-6824-4CC1-9626-16C1CCF71980}"/>
    <dgm:cxn modelId="{26C2460C-4CD1-4949-AD51-18036A1087AE}" type="presOf" srcId="{F2C4B8A1-9B07-4315-BD17-DE10C1687AB0}" destId="{C467FDCD-6A8D-4CF5-818E-4FF0A861936B}" srcOrd="1" destOrd="1" presId="urn:microsoft.com/office/officeart/2005/8/layout/vList4#1"/>
    <dgm:cxn modelId="{30D52516-B08B-4595-A150-01761B31F84C}" type="presOf" srcId="{44597737-F292-4BB5-9E8F-9AA61C4DA7B4}" destId="{DA84C24E-C14E-4568-ACD5-0F3316EC1A15}" srcOrd="0" destOrd="0" presId="urn:microsoft.com/office/officeart/2005/8/layout/vList4#1"/>
    <dgm:cxn modelId="{B658FF1B-A8CD-4809-8688-7BAE146CB8E0}" type="presOf" srcId="{56CBBC91-A7D4-49AF-B739-DFF25807C45C}" destId="{340DB98F-6D27-432D-A8F7-32BA8E75529A}" srcOrd="1" destOrd="1" presId="urn:microsoft.com/office/officeart/2005/8/layout/vList4#1"/>
    <dgm:cxn modelId="{DC995824-B243-4F3C-8AD1-17B30A6F680B}" srcId="{A4C450C3-02E9-47B5-8E12-6CBED2F1D95E}" destId="{6CDEFF7C-82C1-4697-84DC-F0920D7CFE61}" srcOrd="3" destOrd="0" parTransId="{35C839CA-55C1-4BFA-B6D1-CB7D6CD04037}" sibTransId="{8D5F4686-CC44-4E37-92C0-3C047E3A4DDC}"/>
    <dgm:cxn modelId="{2A425740-F1B0-4D4A-B98C-20ABD516CDB2}" srcId="{AE264460-9CC1-47FF-9664-7B5987E8A39B}" destId="{519AB62D-730A-4D30-8BE5-FDE7FC694FF4}" srcOrd="0" destOrd="0" parTransId="{89D272DF-27DA-4E75-BD80-32B4C62F7F58}" sibTransId="{307CECDB-427A-4DBC-A217-A474776C81F8}"/>
    <dgm:cxn modelId="{8202AF45-7992-4208-A356-0A25CED7AA80}" type="presOf" srcId="{8F66E727-E1A8-4F1D-BA37-77323A7669BE}" destId="{9158E4D4-65B5-42A9-BFB2-3D0BE36C9DE6}" srcOrd="1" destOrd="0" presId="urn:microsoft.com/office/officeart/2005/8/layout/vList4#1"/>
    <dgm:cxn modelId="{C0859E69-BED2-458B-9E82-E6DF62AC86CB}" type="presOf" srcId="{AE264460-9CC1-47FF-9664-7B5987E8A39B}" destId="{37300929-7F33-46BC-A840-40E7394EF564}" srcOrd="1" destOrd="0" presId="urn:microsoft.com/office/officeart/2005/8/layout/vList4#1"/>
    <dgm:cxn modelId="{F066EC6B-A383-49AC-B4FB-44B5F32962EF}" type="presOf" srcId="{AE264460-9CC1-47FF-9664-7B5987E8A39B}" destId="{2CC741DF-D91B-4451-AAD3-84D81961AD24}" srcOrd="0" destOrd="0" presId="urn:microsoft.com/office/officeart/2005/8/layout/vList4#1"/>
    <dgm:cxn modelId="{5DE47957-7B24-4C63-A14C-AE509D2C2611}" type="presOf" srcId="{519AB62D-730A-4D30-8BE5-FDE7FC694FF4}" destId="{37300929-7F33-46BC-A840-40E7394EF564}" srcOrd="1" destOrd="1" presId="urn:microsoft.com/office/officeart/2005/8/layout/vList4#1"/>
    <dgm:cxn modelId="{16C02B85-7F07-4ED1-937F-BC71394E0C2F}" type="presOf" srcId="{A4C450C3-02E9-47B5-8E12-6CBED2F1D95E}" destId="{167C47FA-453E-483C-9221-ADB4288E4AA9}" srcOrd="0" destOrd="0" presId="urn:microsoft.com/office/officeart/2005/8/layout/vList4#1"/>
    <dgm:cxn modelId="{3A34B191-A09B-432E-B398-617AFF616CAB}" type="presOf" srcId="{F7C99602-AEFE-408A-AE28-6A64E00C0300}" destId="{454AC50D-FFBA-40C3-A7DE-A52FA9F7ED28}" srcOrd="0" destOrd="1" presId="urn:microsoft.com/office/officeart/2005/8/layout/vList4#1"/>
    <dgm:cxn modelId="{3CD93394-119B-40BE-88F6-FD8AF690411C}" srcId="{A4C450C3-02E9-47B5-8E12-6CBED2F1D95E}" destId="{8F66E727-E1A8-4F1D-BA37-77323A7669BE}" srcOrd="2" destOrd="0" parTransId="{E0C80E28-C41A-4CC3-A64F-65BC0F14265E}" sibTransId="{8CF18467-7A9E-49F7-BEED-77F2BD578791}"/>
    <dgm:cxn modelId="{44DC13A0-C5F5-43A6-9692-54518A4B4C1B}" type="presOf" srcId="{6CDEFF7C-82C1-4697-84DC-F0920D7CFE61}" destId="{704B612E-796C-418A-BA9C-A0C29903C2BA}" srcOrd="0" destOrd="0" presId="urn:microsoft.com/office/officeart/2005/8/layout/vList4#1"/>
    <dgm:cxn modelId="{512F9AA4-B8E2-4177-82D3-81D859431652}" type="presOf" srcId="{8F66E727-E1A8-4F1D-BA37-77323A7669BE}" destId="{2E97FF69-AB22-46A9-985A-AED6AECE80BB}" srcOrd="0" destOrd="0" presId="urn:microsoft.com/office/officeart/2005/8/layout/vList4#1"/>
    <dgm:cxn modelId="{F59A6BA7-5A6F-47A4-BF5E-A04BEA2486BE}" srcId="{A4C450C3-02E9-47B5-8E12-6CBED2F1D95E}" destId="{AE264460-9CC1-47FF-9664-7B5987E8A39B}" srcOrd="1" destOrd="0" parTransId="{9F74AE94-7968-4918-8E81-7E46E9B6CFE6}" sibTransId="{0A5DB376-2FA0-4C0A-B2DC-33B4CCD20116}"/>
    <dgm:cxn modelId="{176E82AA-6CC5-4777-B846-B53D75BCD35E}" type="presOf" srcId="{4C9E58C9-2156-4803-A1FE-48ADBA6FF465}" destId="{2E97FF69-AB22-46A9-985A-AED6AECE80BB}" srcOrd="0" destOrd="1" presId="urn:microsoft.com/office/officeart/2005/8/layout/vList4#1"/>
    <dgm:cxn modelId="{2FD914AF-D8B5-4329-9330-DC8180A8D79D}" srcId="{8F66E727-E1A8-4F1D-BA37-77323A7669BE}" destId="{4C9E58C9-2156-4803-A1FE-48ADBA6FF465}" srcOrd="0" destOrd="0" parTransId="{6AFD7DD3-39BF-4379-B5DC-AA0567AA3196}" sibTransId="{5CBAD751-4D1B-4609-8260-46BAAA741DDB}"/>
    <dgm:cxn modelId="{6855DFB2-59A6-48B1-9114-DD706401F1AC}" srcId="{A4C450C3-02E9-47B5-8E12-6CBED2F1D95E}" destId="{44597737-F292-4BB5-9E8F-9AA61C4DA7B4}" srcOrd="0" destOrd="0" parTransId="{28D61AFC-5C23-4F38-AB95-132EF2CEFC02}" sibTransId="{C6C7A009-3076-4C2A-8315-96AFDD94BCC7}"/>
    <dgm:cxn modelId="{23D204B6-21B2-4922-8F77-D0B9637B7809}" type="presOf" srcId="{519AB62D-730A-4D30-8BE5-FDE7FC694FF4}" destId="{2CC741DF-D91B-4451-AAD3-84D81961AD24}" srcOrd="0" destOrd="1" presId="urn:microsoft.com/office/officeart/2005/8/layout/vList4#1"/>
    <dgm:cxn modelId="{66E69DC1-8EC6-4CA6-BAAD-9D15BFBCB3B5}" type="presOf" srcId="{299359CA-4A22-45B7-B1F6-53662BC1AEE0}" destId="{1DD9EC4E-316F-44F2-A723-C3C86B2EA718}" srcOrd="1" destOrd="0" presId="urn:microsoft.com/office/officeart/2005/8/layout/vList4#1"/>
    <dgm:cxn modelId="{3B2F26C2-E63D-4BBC-8991-C25EF62D05ED}" type="presOf" srcId="{299359CA-4A22-45B7-B1F6-53662BC1AEE0}" destId="{454AC50D-FFBA-40C3-A7DE-A52FA9F7ED28}" srcOrd="0" destOrd="0" presId="urn:microsoft.com/office/officeart/2005/8/layout/vList4#1"/>
    <dgm:cxn modelId="{A18EBCC7-EC35-43D4-A7DD-95DFFCF19C2F}" type="presOf" srcId="{F2C4B8A1-9B07-4315-BD17-DE10C1687AB0}" destId="{704B612E-796C-418A-BA9C-A0C29903C2BA}" srcOrd="0" destOrd="1" presId="urn:microsoft.com/office/officeart/2005/8/layout/vList4#1"/>
    <dgm:cxn modelId="{6C7605CD-E921-419D-801E-A5B529060BD3}" type="presOf" srcId="{56CBBC91-A7D4-49AF-B739-DFF25807C45C}" destId="{DA84C24E-C14E-4568-ACD5-0F3316EC1A15}" srcOrd="0" destOrd="1" presId="urn:microsoft.com/office/officeart/2005/8/layout/vList4#1"/>
    <dgm:cxn modelId="{29308FD2-A5BE-4F24-80A3-08986A68F093}" srcId="{299359CA-4A22-45B7-B1F6-53662BC1AEE0}" destId="{F7C99602-AEFE-408A-AE28-6A64E00C0300}" srcOrd="0" destOrd="0" parTransId="{24D57065-01F0-41E0-A6A3-6F28E8077A5C}" sibTransId="{864C2AFA-0B54-4726-981C-932E6E496710}"/>
    <dgm:cxn modelId="{C98BEBD7-F00A-46F7-9E68-91DE2D2A2B04}" srcId="{6CDEFF7C-82C1-4697-84DC-F0920D7CFE61}" destId="{F2C4B8A1-9B07-4315-BD17-DE10C1687AB0}" srcOrd="0" destOrd="0" parTransId="{70A08839-F3BE-4649-993D-B37B6D1B42DC}" sibTransId="{4A966957-24DA-45A9-B2F4-685BA4A038CE}"/>
    <dgm:cxn modelId="{AB8CAFDA-256E-4B3E-B8F0-71D7E1DD5A82}" type="presOf" srcId="{6CDEFF7C-82C1-4697-84DC-F0920D7CFE61}" destId="{C467FDCD-6A8D-4CF5-818E-4FF0A861936B}" srcOrd="1" destOrd="0" presId="urn:microsoft.com/office/officeart/2005/8/layout/vList4#1"/>
    <dgm:cxn modelId="{844E19EE-FEAC-4586-9FD3-BC7EF636C40A}" type="presOf" srcId="{F7C99602-AEFE-408A-AE28-6A64E00C0300}" destId="{1DD9EC4E-316F-44F2-A723-C3C86B2EA718}" srcOrd="1" destOrd="1" presId="urn:microsoft.com/office/officeart/2005/8/layout/vList4#1"/>
    <dgm:cxn modelId="{85E874F5-13C6-4601-8A5B-D185D9AF582F}" srcId="{A4C450C3-02E9-47B5-8E12-6CBED2F1D95E}" destId="{299359CA-4A22-45B7-B1F6-53662BC1AEE0}" srcOrd="4" destOrd="0" parTransId="{32AC5633-03D7-4F09-A5C8-FC9A9FE03978}" sibTransId="{70C2384A-7B7B-4427-8A76-AF037EB930EC}"/>
    <dgm:cxn modelId="{051CB727-B42C-4A4A-A756-1CD9560E7905}" type="presParOf" srcId="{167C47FA-453E-483C-9221-ADB4288E4AA9}" destId="{5439B171-3E2F-4BD7-8C13-75405601A88F}" srcOrd="0" destOrd="0" presId="urn:microsoft.com/office/officeart/2005/8/layout/vList4#1"/>
    <dgm:cxn modelId="{392351A9-0987-4023-B942-C4628C4BB49C}" type="presParOf" srcId="{5439B171-3E2F-4BD7-8C13-75405601A88F}" destId="{DA84C24E-C14E-4568-ACD5-0F3316EC1A15}" srcOrd="0" destOrd="0" presId="urn:microsoft.com/office/officeart/2005/8/layout/vList4#1"/>
    <dgm:cxn modelId="{A6EEB8E4-7C5B-48AF-BA1B-9CDA85B6F454}" type="presParOf" srcId="{5439B171-3E2F-4BD7-8C13-75405601A88F}" destId="{8E6A24D5-B067-4CBE-859A-842183E26B77}" srcOrd="1" destOrd="0" presId="urn:microsoft.com/office/officeart/2005/8/layout/vList4#1"/>
    <dgm:cxn modelId="{F64C3874-D9F3-4D56-861E-F7822739807D}" type="presParOf" srcId="{5439B171-3E2F-4BD7-8C13-75405601A88F}" destId="{340DB98F-6D27-432D-A8F7-32BA8E75529A}" srcOrd="2" destOrd="0" presId="urn:microsoft.com/office/officeart/2005/8/layout/vList4#1"/>
    <dgm:cxn modelId="{63C7E74D-EF0C-424E-BF49-5D68B01B17B2}" type="presParOf" srcId="{167C47FA-453E-483C-9221-ADB4288E4AA9}" destId="{21F4E6DB-26EA-4BD6-A65C-E47AAC8FE113}" srcOrd="1" destOrd="0" presId="urn:microsoft.com/office/officeart/2005/8/layout/vList4#1"/>
    <dgm:cxn modelId="{529839FA-4407-4243-A235-19039F82B210}" type="presParOf" srcId="{167C47FA-453E-483C-9221-ADB4288E4AA9}" destId="{A7B56BE4-D0DE-4CCA-BACB-D7550D69E611}" srcOrd="2" destOrd="0" presId="urn:microsoft.com/office/officeart/2005/8/layout/vList4#1"/>
    <dgm:cxn modelId="{610E39E4-B996-45E5-BEE9-A91138772630}" type="presParOf" srcId="{A7B56BE4-D0DE-4CCA-BACB-D7550D69E611}" destId="{2CC741DF-D91B-4451-AAD3-84D81961AD24}" srcOrd="0" destOrd="0" presId="urn:microsoft.com/office/officeart/2005/8/layout/vList4#1"/>
    <dgm:cxn modelId="{E22DD28B-174B-4C0B-A7E8-A6783A336F00}" type="presParOf" srcId="{A7B56BE4-D0DE-4CCA-BACB-D7550D69E611}" destId="{2EE64D72-8B17-4DF7-898A-0D2485E40D16}" srcOrd="1" destOrd="0" presId="urn:microsoft.com/office/officeart/2005/8/layout/vList4#1"/>
    <dgm:cxn modelId="{A3C72904-F9D1-4474-9BDF-9DD0B2FFE951}" type="presParOf" srcId="{A7B56BE4-D0DE-4CCA-BACB-D7550D69E611}" destId="{37300929-7F33-46BC-A840-40E7394EF564}" srcOrd="2" destOrd="0" presId="urn:microsoft.com/office/officeart/2005/8/layout/vList4#1"/>
    <dgm:cxn modelId="{3799FA09-3031-4CA1-A575-6594A836FF96}" type="presParOf" srcId="{167C47FA-453E-483C-9221-ADB4288E4AA9}" destId="{8DFE00F9-BC85-45B5-B827-6C2BAD9FC3A9}" srcOrd="3" destOrd="0" presId="urn:microsoft.com/office/officeart/2005/8/layout/vList4#1"/>
    <dgm:cxn modelId="{65E63100-81C7-4A95-BC4A-16307F3C0F96}" type="presParOf" srcId="{167C47FA-453E-483C-9221-ADB4288E4AA9}" destId="{ECDF7858-AE89-4DF1-97EC-65D2003840FB}" srcOrd="4" destOrd="0" presId="urn:microsoft.com/office/officeart/2005/8/layout/vList4#1"/>
    <dgm:cxn modelId="{78CB762D-C141-4A04-8431-1473F4094ED5}" type="presParOf" srcId="{ECDF7858-AE89-4DF1-97EC-65D2003840FB}" destId="{2E97FF69-AB22-46A9-985A-AED6AECE80BB}" srcOrd="0" destOrd="0" presId="urn:microsoft.com/office/officeart/2005/8/layout/vList4#1"/>
    <dgm:cxn modelId="{34177527-299C-491F-B295-F5A8C43282DC}" type="presParOf" srcId="{ECDF7858-AE89-4DF1-97EC-65D2003840FB}" destId="{F85AABA3-6CCC-4ACF-975C-A4CE8DFF5BD0}" srcOrd="1" destOrd="0" presId="urn:microsoft.com/office/officeart/2005/8/layout/vList4#1"/>
    <dgm:cxn modelId="{087B0F47-BB6D-4E44-A96C-87EF58E6A123}" type="presParOf" srcId="{ECDF7858-AE89-4DF1-97EC-65D2003840FB}" destId="{9158E4D4-65B5-42A9-BFB2-3D0BE36C9DE6}" srcOrd="2" destOrd="0" presId="urn:microsoft.com/office/officeart/2005/8/layout/vList4#1"/>
    <dgm:cxn modelId="{22DBD27F-3A78-4086-8232-5DA4D989ED74}" type="presParOf" srcId="{167C47FA-453E-483C-9221-ADB4288E4AA9}" destId="{B59C4640-CA21-4E0B-BD7A-0803F73FFF3B}" srcOrd="5" destOrd="0" presId="urn:microsoft.com/office/officeart/2005/8/layout/vList4#1"/>
    <dgm:cxn modelId="{11CF1B10-07EE-4C76-815F-BD03BC12D848}" type="presParOf" srcId="{167C47FA-453E-483C-9221-ADB4288E4AA9}" destId="{4A88104B-B484-4737-B64A-EBD1F9F34C53}" srcOrd="6" destOrd="0" presId="urn:microsoft.com/office/officeart/2005/8/layout/vList4#1"/>
    <dgm:cxn modelId="{97694D4C-36FC-4344-8EE5-030748ECBD87}" type="presParOf" srcId="{4A88104B-B484-4737-B64A-EBD1F9F34C53}" destId="{704B612E-796C-418A-BA9C-A0C29903C2BA}" srcOrd="0" destOrd="0" presId="urn:microsoft.com/office/officeart/2005/8/layout/vList4#1"/>
    <dgm:cxn modelId="{F15F5262-7798-4B28-B488-937DC81E0554}" type="presParOf" srcId="{4A88104B-B484-4737-B64A-EBD1F9F34C53}" destId="{E9D48F3D-8F3B-4782-B83C-160F6E8FDB32}" srcOrd="1" destOrd="0" presId="urn:microsoft.com/office/officeart/2005/8/layout/vList4#1"/>
    <dgm:cxn modelId="{607A201F-7DA1-4DA5-A6B0-DFB8CB0604FB}" type="presParOf" srcId="{4A88104B-B484-4737-B64A-EBD1F9F34C53}" destId="{C467FDCD-6A8D-4CF5-818E-4FF0A861936B}" srcOrd="2" destOrd="0" presId="urn:microsoft.com/office/officeart/2005/8/layout/vList4#1"/>
    <dgm:cxn modelId="{3A5084F8-2193-47BE-9AD7-FBF9188A67B5}" type="presParOf" srcId="{167C47FA-453E-483C-9221-ADB4288E4AA9}" destId="{08F1E7B4-3E47-4581-B804-BC4993F92DF8}" srcOrd="7" destOrd="0" presId="urn:microsoft.com/office/officeart/2005/8/layout/vList4#1"/>
    <dgm:cxn modelId="{8E5FCCF7-0BFA-418E-9791-E73772F0826B}" type="presParOf" srcId="{167C47FA-453E-483C-9221-ADB4288E4AA9}" destId="{146E5341-76E5-44C8-8AED-2CA746A3D9EB}" srcOrd="8" destOrd="0" presId="urn:microsoft.com/office/officeart/2005/8/layout/vList4#1"/>
    <dgm:cxn modelId="{0018E3BD-2D1F-4CD6-A862-9C6C3699D4B2}" type="presParOf" srcId="{146E5341-76E5-44C8-8AED-2CA746A3D9EB}" destId="{454AC50D-FFBA-40C3-A7DE-A52FA9F7ED28}" srcOrd="0" destOrd="0" presId="urn:microsoft.com/office/officeart/2005/8/layout/vList4#1"/>
    <dgm:cxn modelId="{4B4B6CF9-AD94-44DF-B679-3BE4AD4133EA}" type="presParOf" srcId="{146E5341-76E5-44C8-8AED-2CA746A3D9EB}" destId="{BF003BBA-1733-479F-8787-25A05227932F}" srcOrd="1" destOrd="0" presId="urn:microsoft.com/office/officeart/2005/8/layout/vList4#1"/>
    <dgm:cxn modelId="{78BC7CF6-F27E-40B3-9647-83E7360CBF05}" type="presParOf" srcId="{146E5341-76E5-44C8-8AED-2CA746A3D9EB}" destId="{1DD9EC4E-316F-44F2-A723-C3C86B2EA718}"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4418104-619C-4363-A0F3-8FB8EBA4342A}"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s-MX"/>
        </a:p>
      </dgm:t>
    </dgm:pt>
    <dgm:pt modelId="{35E04943-02CA-4D78-9BF7-E3F8094DE066}">
      <dgm:prSet phldrT="[Texto]"/>
      <dgm:spPr/>
      <dgm:t>
        <a:bodyPr/>
        <a:lstStyle/>
        <a:p>
          <a:r>
            <a:rPr lang="es-MX" dirty="0"/>
            <a:t>INVENTARIO FÍSICO</a:t>
          </a:r>
        </a:p>
      </dgm:t>
    </dgm:pt>
    <dgm:pt modelId="{2BB3CD30-7897-40C0-8A48-ED4F0BAB39C0}" type="parTrans" cxnId="{51EB880C-FBB9-45DE-90FB-B21F08C48943}">
      <dgm:prSet/>
      <dgm:spPr/>
      <dgm:t>
        <a:bodyPr/>
        <a:lstStyle/>
        <a:p>
          <a:endParaRPr lang="es-MX"/>
        </a:p>
      </dgm:t>
    </dgm:pt>
    <dgm:pt modelId="{27F7C840-BC22-4FC3-B6BD-5E9036EF4088}" type="sibTrans" cxnId="{51EB880C-FBB9-45DE-90FB-B21F08C48943}">
      <dgm:prSet/>
      <dgm:spPr/>
      <dgm:t>
        <a:bodyPr/>
        <a:lstStyle/>
        <a:p>
          <a:endParaRPr lang="es-MX"/>
        </a:p>
      </dgm:t>
    </dgm:pt>
    <dgm:pt modelId="{574EDE8C-DB18-41A1-9788-7521FCD3F0C8}">
      <dgm:prSet phldrT="[Texto]"/>
      <dgm:spPr/>
      <dgm:t>
        <a:bodyPr/>
        <a:lstStyle/>
        <a:p>
          <a:r>
            <a:rPr lang="es-MX" dirty="0"/>
            <a:t>Es el inventario real. Es contar, medir, pesar y anotar todas y cada una de las diferentes clases de bienes.</a:t>
          </a:r>
        </a:p>
      </dgm:t>
    </dgm:pt>
    <dgm:pt modelId="{F26466FD-B638-41E9-BFFB-575B6C84AE58}" type="parTrans" cxnId="{84D4A72E-93B1-47A6-8EA7-B142738E2C62}">
      <dgm:prSet/>
      <dgm:spPr/>
      <dgm:t>
        <a:bodyPr/>
        <a:lstStyle/>
        <a:p>
          <a:endParaRPr lang="es-MX"/>
        </a:p>
      </dgm:t>
    </dgm:pt>
    <dgm:pt modelId="{2509E27D-3911-48F8-837E-15430AD22D0D}" type="sibTrans" cxnId="{84D4A72E-93B1-47A6-8EA7-B142738E2C62}">
      <dgm:prSet/>
      <dgm:spPr/>
      <dgm:t>
        <a:bodyPr/>
        <a:lstStyle/>
        <a:p>
          <a:endParaRPr lang="es-MX"/>
        </a:p>
      </dgm:t>
    </dgm:pt>
    <dgm:pt modelId="{29169410-D3B5-41AB-B1D6-88A51EF7A338}">
      <dgm:prSet phldrT="[Texto]"/>
      <dgm:spPr/>
      <dgm:t>
        <a:bodyPr/>
        <a:lstStyle/>
        <a:p>
          <a:r>
            <a:rPr lang="es-MX" dirty="0"/>
            <a:t>INVENTARIO EN TRÁNSITO</a:t>
          </a:r>
        </a:p>
      </dgm:t>
    </dgm:pt>
    <dgm:pt modelId="{82D82C8C-D5EF-415C-96CE-2F404C997298}" type="parTrans" cxnId="{2278ADBC-EC0C-4A79-98E7-CCA7AA28163A}">
      <dgm:prSet/>
      <dgm:spPr/>
      <dgm:t>
        <a:bodyPr/>
        <a:lstStyle/>
        <a:p>
          <a:endParaRPr lang="es-MX"/>
        </a:p>
      </dgm:t>
    </dgm:pt>
    <dgm:pt modelId="{B4E5ECEA-EF40-4D17-AD35-4640897F8D34}" type="sibTrans" cxnId="{2278ADBC-EC0C-4A79-98E7-CCA7AA28163A}">
      <dgm:prSet/>
      <dgm:spPr/>
      <dgm:t>
        <a:bodyPr/>
        <a:lstStyle/>
        <a:p>
          <a:endParaRPr lang="es-MX"/>
        </a:p>
      </dgm:t>
    </dgm:pt>
    <dgm:pt modelId="{F8A42811-20DF-4EA8-BC9B-5485B111F0F6}">
      <dgm:prSet phldrT="[Texto]"/>
      <dgm:spPr/>
      <dgm:t>
        <a:bodyPr/>
        <a:lstStyle/>
        <a:p>
          <a:r>
            <a:rPr lang="es-MX" dirty="0"/>
            <a:t>Se utiliza con el fin de sostener las operaciones para abastecer los conductos que ligan  a la compañía con sus proveedores y sus clientes, respectivamente.</a:t>
          </a:r>
        </a:p>
      </dgm:t>
    </dgm:pt>
    <dgm:pt modelId="{944401B1-F24C-4528-8AA4-55B69560F116}" type="parTrans" cxnId="{CE503E03-F9D2-490B-AFE4-3BB5201BBCDF}">
      <dgm:prSet/>
      <dgm:spPr/>
      <dgm:t>
        <a:bodyPr/>
        <a:lstStyle/>
        <a:p>
          <a:endParaRPr lang="es-MX"/>
        </a:p>
      </dgm:t>
    </dgm:pt>
    <dgm:pt modelId="{F7BF3577-A361-4C33-86BA-C6EB245DB7FD}" type="sibTrans" cxnId="{CE503E03-F9D2-490B-AFE4-3BB5201BBCDF}">
      <dgm:prSet/>
      <dgm:spPr/>
      <dgm:t>
        <a:bodyPr/>
        <a:lstStyle/>
        <a:p>
          <a:endParaRPr lang="es-MX"/>
        </a:p>
      </dgm:t>
    </dgm:pt>
    <dgm:pt modelId="{64BB82C7-39F1-4760-9B7F-BDB59011A7E4}">
      <dgm:prSet phldrT="[Texto]"/>
      <dgm:spPr/>
      <dgm:t>
        <a:bodyPr/>
        <a:lstStyle/>
        <a:p>
          <a:r>
            <a:rPr lang="es-MX" dirty="0"/>
            <a:t>INVENTARIO DE MATERIA PRIMA</a:t>
          </a:r>
        </a:p>
      </dgm:t>
    </dgm:pt>
    <dgm:pt modelId="{04E162AC-E153-4E57-9C7B-3D8B020DE94E}" type="parTrans" cxnId="{B4F86C86-31EF-4F8D-9E61-92536443038A}">
      <dgm:prSet/>
      <dgm:spPr/>
      <dgm:t>
        <a:bodyPr/>
        <a:lstStyle/>
        <a:p>
          <a:endParaRPr lang="es-MX"/>
        </a:p>
      </dgm:t>
    </dgm:pt>
    <dgm:pt modelId="{EB6DC2AB-51B3-4778-BE55-300068FE128A}" type="sibTrans" cxnId="{B4F86C86-31EF-4F8D-9E61-92536443038A}">
      <dgm:prSet/>
      <dgm:spPr/>
      <dgm:t>
        <a:bodyPr/>
        <a:lstStyle/>
        <a:p>
          <a:endParaRPr lang="es-MX"/>
        </a:p>
      </dgm:t>
    </dgm:pt>
    <dgm:pt modelId="{7CE9A6F0-9013-477F-BA42-303FCFCDAE98}">
      <dgm:prSet phldrT="[Texto]"/>
      <dgm:spPr/>
      <dgm:t>
        <a:bodyPr/>
        <a:lstStyle/>
        <a:p>
          <a:r>
            <a:rPr lang="es-MX" dirty="0"/>
            <a:t>Representan las existencias d e los insumos básicos de materiales que abran de incorporarse al proceso de fabricación de una compañía.</a:t>
          </a:r>
        </a:p>
      </dgm:t>
    </dgm:pt>
    <dgm:pt modelId="{3A808F78-AAA4-4EE3-9154-F75B4D4213A4}" type="parTrans" cxnId="{DE73CA7B-B1A2-400E-BBA5-9DBC7DBA0890}">
      <dgm:prSet/>
      <dgm:spPr/>
      <dgm:t>
        <a:bodyPr/>
        <a:lstStyle/>
        <a:p>
          <a:endParaRPr lang="es-MX"/>
        </a:p>
      </dgm:t>
    </dgm:pt>
    <dgm:pt modelId="{FBD5DD47-E044-4F55-B35F-817B5F8BFD37}" type="sibTrans" cxnId="{DE73CA7B-B1A2-400E-BBA5-9DBC7DBA0890}">
      <dgm:prSet/>
      <dgm:spPr/>
      <dgm:t>
        <a:bodyPr/>
        <a:lstStyle/>
        <a:p>
          <a:endParaRPr lang="es-MX"/>
        </a:p>
      </dgm:t>
    </dgm:pt>
    <dgm:pt modelId="{9E655D72-3ECA-4969-B387-2971EC2FB235}">
      <dgm:prSet phldrT="[Texto]"/>
      <dgm:spPr/>
      <dgm:t>
        <a:bodyPr/>
        <a:lstStyle/>
        <a:p>
          <a:r>
            <a:rPr lang="es-MX" dirty="0"/>
            <a:t>INVENTARIO EN PROCESO</a:t>
          </a:r>
        </a:p>
      </dgm:t>
    </dgm:pt>
    <dgm:pt modelId="{5F2ACD77-4D4E-4C18-95FE-867078249B7A}" type="parTrans" cxnId="{F7E50149-FC11-42DA-B372-4BD421343DB0}">
      <dgm:prSet/>
      <dgm:spPr/>
      <dgm:t>
        <a:bodyPr/>
        <a:lstStyle/>
        <a:p>
          <a:endParaRPr lang="es-MX"/>
        </a:p>
      </dgm:t>
    </dgm:pt>
    <dgm:pt modelId="{BC4B373A-1E62-42A0-A499-7B3525B5955D}" type="sibTrans" cxnId="{F7E50149-FC11-42DA-B372-4BD421343DB0}">
      <dgm:prSet/>
      <dgm:spPr/>
      <dgm:t>
        <a:bodyPr/>
        <a:lstStyle/>
        <a:p>
          <a:endParaRPr lang="es-MX"/>
        </a:p>
      </dgm:t>
    </dgm:pt>
    <dgm:pt modelId="{1F81B10F-99D4-4DC8-B3E6-12ECB41E6744}">
      <dgm:prSet phldrT="[Texto]"/>
      <dgm:spPr/>
      <dgm:t>
        <a:bodyPr/>
        <a:lstStyle/>
        <a:p>
          <a:r>
            <a:rPr lang="es-MX" dirty="0"/>
            <a:t>Son existencias que se tienen a medida que se añade mano de obra, otros materiales y demás costos indirectos a la materia prima bruta.</a:t>
          </a:r>
        </a:p>
      </dgm:t>
    </dgm:pt>
    <dgm:pt modelId="{E970F129-A8D7-41B5-97A7-26D1C2120A0E}" type="parTrans" cxnId="{A9E76B65-37AC-4159-A9A9-D4CA97D35888}">
      <dgm:prSet/>
      <dgm:spPr/>
      <dgm:t>
        <a:bodyPr/>
        <a:lstStyle/>
        <a:p>
          <a:endParaRPr lang="es-MX"/>
        </a:p>
      </dgm:t>
    </dgm:pt>
    <dgm:pt modelId="{87F1B379-7773-4EA2-81C2-467037C10C71}" type="sibTrans" cxnId="{A9E76B65-37AC-4159-A9A9-D4CA97D35888}">
      <dgm:prSet/>
      <dgm:spPr/>
      <dgm:t>
        <a:bodyPr/>
        <a:lstStyle/>
        <a:p>
          <a:endParaRPr lang="es-MX"/>
        </a:p>
      </dgm:t>
    </dgm:pt>
    <dgm:pt modelId="{74D47C69-0E01-4F7F-840A-CEAC6DE98BA9}">
      <dgm:prSet phldrT="[Texto]"/>
      <dgm:spPr/>
      <dgm:t>
        <a:bodyPr/>
        <a:lstStyle/>
        <a:p>
          <a:r>
            <a:rPr lang="es-MX" dirty="0"/>
            <a:t>INVENTARIO DE PRODUCTO PERMANENTE</a:t>
          </a:r>
        </a:p>
      </dgm:t>
    </dgm:pt>
    <dgm:pt modelId="{C62F50A9-ADBC-4BF9-878B-5E85302CBCFB}" type="parTrans" cxnId="{63249907-E2C2-4A2A-AC78-B0AA55C4C3EF}">
      <dgm:prSet/>
      <dgm:spPr/>
      <dgm:t>
        <a:bodyPr/>
        <a:lstStyle/>
        <a:p>
          <a:endParaRPr lang="es-MX"/>
        </a:p>
      </dgm:t>
    </dgm:pt>
    <dgm:pt modelId="{49D09B44-8D42-4BAE-8F43-B6FADB38C068}" type="sibTrans" cxnId="{63249907-E2C2-4A2A-AC78-B0AA55C4C3EF}">
      <dgm:prSet/>
      <dgm:spPr/>
      <dgm:t>
        <a:bodyPr/>
        <a:lstStyle/>
        <a:p>
          <a:endParaRPr lang="es-MX"/>
        </a:p>
      </dgm:t>
    </dgm:pt>
    <dgm:pt modelId="{02E927C1-1BA1-4B9C-8A3C-59A5B598CF39}">
      <dgm:prSet phldrT="[Texto]"/>
      <dgm:spPr/>
      <dgm:t>
        <a:bodyPr/>
        <a:lstStyle/>
        <a:p>
          <a:r>
            <a:rPr lang="es-MX" dirty="0"/>
            <a:t>Método seguido en el funcionamiento de algunas cuentas, en general representativas de existencias, cuyo saldo ha de coincidir en cualquier momento con el valor de los stocks.</a:t>
          </a:r>
        </a:p>
      </dgm:t>
    </dgm:pt>
    <dgm:pt modelId="{5F9139DD-38CD-4D6E-9276-AEEC744791B3}" type="parTrans" cxnId="{7DCE2823-E16F-424F-B6E4-1D741BBC8DDE}">
      <dgm:prSet/>
      <dgm:spPr/>
      <dgm:t>
        <a:bodyPr/>
        <a:lstStyle/>
        <a:p>
          <a:endParaRPr lang="es-MX"/>
        </a:p>
      </dgm:t>
    </dgm:pt>
    <dgm:pt modelId="{9249E23B-4109-4856-BE10-7536B845BCD3}" type="sibTrans" cxnId="{7DCE2823-E16F-424F-B6E4-1D741BBC8DDE}">
      <dgm:prSet/>
      <dgm:spPr/>
      <dgm:t>
        <a:bodyPr/>
        <a:lstStyle/>
        <a:p>
          <a:endParaRPr lang="es-MX"/>
        </a:p>
      </dgm:t>
    </dgm:pt>
    <dgm:pt modelId="{0E965E68-D8F9-4318-81ED-EE95796BE257}" type="pres">
      <dgm:prSet presAssocID="{14418104-619C-4363-A0F3-8FB8EBA4342A}" presName="linear" presStyleCnt="0">
        <dgm:presLayoutVars>
          <dgm:dir/>
          <dgm:resizeHandles val="exact"/>
        </dgm:presLayoutVars>
      </dgm:prSet>
      <dgm:spPr/>
    </dgm:pt>
    <dgm:pt modelId="{E1FD1DAD-C29D-4E06-81C7-035042E2E837}" type="pres">
      <dgm:prSet presAssocID="{35E04943-02CA-4D78-9BF7-E3F8094DE066}" presName="comp" presStyleCnt="0"/>
      <dgm:spPr/>
    </dgm:pt>
    <dgm:pt modelId="{E975D193-B229-4286-A650-8A0ACED46C9A}" type="pres">
      <dgm:prSet presAssocID="{35E04943-02CA-4D78-9BF7-E3F8094DE066}" presName="box" presStyleLbl="node1" presStyleIdx="0" presStyleCnt="5"/>
      <dgm:spPr/>
    </dgm:pt>
    <dgm:pt modelId="{C0B261B3-F69F-4E5E-ADF5-3D2997F103AF}" type="pres">
      <dgm:prSet presAssocID="{35E04943-02CA-4D78-9BF7-E3F8094DE066}" presName="img" presStyleLbl="fgImgPlace1" presStyleIdx="0" presStyleCnt="5"/>
      <dgm:spPr>
        <a:blipFill rotWithShape="1">
          <a:blip xmlns:r="http://schemas.openxmlformats.org/officeDocument/2006/relationships" r:embed="rId1"/>
          <a:stretch>
            <a:fillRect/>
          </a:stretch>
        </a:blipFill>
      </dgm:spPr>
    </dgm:pt>
    <dgm:pt modelId="{147A1CA0-90DA-415C-A453-EC3D1F592943}" type="pres">
      <dgm:prSet presAssocID="{35E04943-02CA-4D78-9BF7-E3F8094DE066}" presName="text" presStyleLbl="node1" presStyleIdx="0" presStyleCnt="5">
        <dgm:presLayoutVars>
          <dgm:bulletEnabled val="1"/>
        </dgm:presLayoutVars>
      </dgm:prSet>
      <dgm:spPr/>
    </dgm:pt>
    <dgm:pt modelId="{192AF612-64EE-4003-BE5E-12929D6054C9}" type="pres">
      <dgm:prSet presAssocID="{27F7C840-BC22-4FC3-B6BD-5E9036EF4088}" presName="spacer" presStyleCnt="0"/>
      <dgm:spPr/>
    </dgm:pt>
    <dgm:pt modelId="{59E3F2B8-83C0-405C-85C6-1E3703764FBF}" type="pres">
      <dgm:prSet presAssocID="{29169410-D3B5-41AB-B1D6-88A51EF7A338}" presName="comp" presStyleCnt="0"/>
      <dgm:spPr/>
    </dgm:pt>
    <dgm:pt modelId="{5497B79D-7EE0-48B6-9728-ACE505AD9836}" type="pres">
      <dgm:prSet presAssocID="{29169410-D3B5-41AB-B1D6-88A51EF7A338}" presName="box" presStyleLbl="node1" presStyleIdx="1" presStyleCnt="5"/>
      <dgm:spPr/>
    </dgm:pt>
    <dgm:pt modelId="{D6148709-1390-48E5-A4B7-0CA1662851C8}" type="pres">
      <dgm:prSet presAssocID="{29169410-D3B5-41AB-B1D6-88A51EF7A338}" presName="img" presStyleLbl="fgImgPlace1" presStyleIdx="1" presStyleCnt="5"/>
      <dgm:spPr>
        <a:blipFill rotWithShape="1">
          <a:blip xmlns:r="http://schemas.openxmlformats.org/officeDocument/2006/relationships" r:embed="rId2"/>
          <a:stretch>
            <a:fillRect/>
          </a:stretch>
        </a:blipFill>
      </dgm:spPr>
    </dgm:pt>
    <dgm:pt modelId="{EF3B3095-F4EA-4A67-8560-784568946959}" type="pres">
      <dgm:prSet presAssocID="{29169410-D3B5-41AB-B1D6-88A51EF7A338}" presName="text" presStyleLbl="node1" presStyleIdx="1" presStyleCnt="5">
        <dgm:presLayoutVars>
          <dgm:bulletEnabled val="1"/>
        </dgm:presLayoutVars>
      </dgm:prSet>
      <dgm:spPr/>
    </dgm:pt>
    <dgm:pt modelId="{CD8910F2-13E8-41AF-B5CF-0614FC189B2D}" type="pres">
      <dgm:prSet presAssocID="{B4E5ECEA-EF40-4D17-AD35-4640897F8D34}" presName="spacer" presStyleCnt="0"/>
      <dgm:spPr/>
    </dgm:pt>
    <dgm:pt modelId="{848F6A23-B1BE-484A-880B-87188E9F457D}" type="pres">
      <dgm:prSet presAssocID="{64BB82C7-39F1-4760-9B7F-BDB59011A7E4}" presName="comp" presStyleCnt="0"/>
      <dgm:spPr/>
    </dgm:pt>
    <dgm:pt modelId="{42175DD0-43BC-4080-822E-A5596F5A6896}" type="pres">
      <dgm:prSet presAssocID="{64BB82C7-39F1-4760-9B7F-BDB59011A7E4}" presName="box" presStyleLbl="node1" presStyleIdx="2" presStyleCnt="5"/>
      <dgm:spPr/>
    </dgm:pt>
    <dgm:pt modelId="{F94A2113-BF18-40D4-BE37-9AEA470B0191}" type="pres">
      <dgm:prSet presAssocID="{64BB82C7-39F1-4760-9B7F-BDB59011A7E4}" presName="img" presStyleLbl="fgImgPlace1" presStyleIdx="2" presStyleCnt="5"/>
      <dgm:spPr>
        <a:blipFill rotWithShape="1">
          <a:blip xmlns:r="http://schemas.openxmlformats.org/officeDocument/2006/relationships" r:embed="rId3"/>
          <a:stretch>
            <a:fillRect/>
          </a:stretch>
        </a:blipFill>
      </dgm:spPr>
    </dgm:pt>
    <dgm:pt modelId="{6CCFF7D6-8875-4828-847F-9EF22FAB9C21}" type="pres">
      <dgm:prSet presAssocID="{64BB82C7-39F1-4760-9B7F-BDB59011A7E4}" presName="text" presStyleLbl="node1" presStyleIdx="2" presStyleCnt="5">
        <dgm:presLayoutVars>
          <dgm:bulletEnabled val="1"/>
        </dgm:presLayoutVars>
      </dgm:prSet>
      <dgm:spPr/>
    </dgm:pt>
    <dgm:pt modelId="{687B5809-46BA-4D15-843E-30695AA29776}" type="pres">
      <dgm:prSet presAssocID="{EB6DC2AB-51B3-4778-BE55-300068FE128A}" presName="spacer" presStyleCnt="0"/>
      <dgm:spPr/>
    </dgm:pt>
    <dgm:pt modelId="{AD3F2674-F6AF-4AEE-A68D-0128CFF5A490}" type="pres">
      <dgm:prSet presAssocID="{9E655D72-3ECA-4969-B387-2971EC2FB235}" presName="comp" presStyleCnt="0"/>
      <dgm:spPr/>
    </dgm:pt>
    <dgm:pt modelId="{ED91A75F-7DF7-450E-8BA2-A64896B4D794}" type="pres">
      <dgm:prSet presAssocID="{9E655D72-3ECA-4969-B387-2971EC2FB235}" presName="box" presStyleLbl="node1" presStyleIdx="3" presStyleCnt="5"/>
      <dgm:spPr/>
    </dgm:pt>
    <dgm:pt modelId="{ED3FFB4E-6FDD-41BD-A4BD-66F18A0B050E}" type="pres">
      <dgm:prSet presAssocID="{9E655D72-3ECA-4969-B387-2971EC2FB235}" presName="img" presStyleLbl="fgImgPlace1" presStyleIdx="3" presStyleCnt="5"/>
      <dgm:spPr>
        <a:blipFill rotWithShape="1">
          <a:blip xmlns:r="http://schemas.openxmlformats.org/officeDocument/2006/relationships" r:embed="rId4"/>
          <a:stretch>
            <a:fillRect/>
          </a:stretch>
        </a:blipFill>
      </dgm:spPr>
    </dgm:pt>
    <dgm:pt modelId="{52BEEE7B-970D-4D44-8F59-5D8070A66B2A}" type="pres">
      <dgm:prSet presAssocID="{9E655D72-3ECA-4969-B387-2971EC2FB235}" presName="text" presStyleLbl="node1" presStyleIdx="3" presStyleCnt="5">
        <dgm:presLayoutVars>
          <dgm:bulletEnabled val="1"/>
        </dgm:presLayoutVars>
      </dgm:prSet>
      <dgm:spPr/>
    </dgm:pt>
    <dgm:pt modelId="{F1F5BBD3-8A20-4C95-9E40-272703D51F2C}" type="pres">
      <dgm:prSet presAssocID="{BC4B373A-1E62-42A0-A499-7B3525B5955D}" presName="spacer" presStyleCnt="0"/>
      <dgm:spPr/>
    </dgm:pt>
    <dgm:pt modelId="{E24B0044-2D6D-42BA-906D-0A141FC84CEC}" type="pres">
      <dgm:prSet presAssocID="{74D47C69-0E01-4F7F-840A-CEAC6DE98BA9}" presName="comp" presStyleCnt="0"/>
      <dgm:spPr/>
    </dgm:pt>
    <dgm:pt modelId="{574F42A7-87F8-42B7-BF5D-2B09BCE72AD0}" type="pres">
      <dgm:prSet presAssocID="{74D47C69-0E01-4F7F-840A-CEAC6DE98BA9}" presName="box" presStyleLbl="node1" presStyleIdx="4" presStyleCnt="5"/>
      <dgm:spPr/>
    </dgm:pt>
    <dgm:pt modelId="{04C10F5F-79E3-499E-80C2-56462A8E2B3D}" type="pres">
      <dgm:prSet presAssocID="{74D47C69-0E01-4F7F-840A-CEAC6DE98BA9}" presName="img" presStyleLbl="fgImgPlace1" presStyleIdx="4" presStyleCnt="5"/>
      <dgm:spPr>
        <a:blipFill rotWithShape="1">
          <a:blip xmlns:r="http://schemas.openxmlformats.org/officeDocument/2006/relationships" r:embed="rId5"/>
          <a:stretch>
            <a:fillRect/>
          </a:stretch>
        </a:blipFill>
      </dgm:spPr>
    </dgm:pt>
    <dgm:pt modelId="{9F7D934D-098F-46B6-B987-84E67B4AD52E}" type="pres">
      <dgm:prSet presAssocID="{74D47C69-0E01-4F7F-840A-CEAC6DE98BA9}" presName="text" presStyleLbl="node1" presStyleIdx="4" presStyleCnt="5">
        <dgm:presLayoutVars>
          <dgm:bulletEnabled val="1"/>
        </dgm:presLayoutVars>
      </dgm:prSet>
      <dgm:spPr/>
    </dgm:pt>
  </dgm:ptLst>
  <dgm:cxnLst>
    <dgm:cxn modelId="{CE503E03-F9D2-490B-AFE4-3BB5201BBCDF}" srcId="{29169410-D3B5-41AB-B1D6-88A51EF7A338}" destId="{F8A42811-20DF-4EA8-BC9B-5485B111F0F6}" srcOrd="0" destOrd="0" parTransId="{944401B1-F24C-4528-8AA4-55B69560F116}" sibTransId="{F7BF3577-A361-4C33-86BA-C6EB245DB7FD}"/>
    <dgm:cxn modelId="{63249907-E2C2-4A2A-AC78-B0AA55C4C3EF}" srcId="{14418104-619C-4363-A0F3-8FB8EBA4342A}" destId="{74D47C69-0E01-4F7F-840A-CEAC6DE98BA9}" srcOrd="4" destOrd="0" parTransId="{C62F50A9-ADBC-4BF9-878B-5E85302CBCFB}" sibTransId="{49D09B44-8D42-4BAE-8F43-B6FADB38C068}"/>
    <dgm:cxn modelId="{51EB880C-FBB9-45DE-90FB-B21F08C48943}" srcId="{14418104-619C-4363-A0F3-8FB8EBA4342A}" destId="{35E04943-02CA-4D78-9BF7-E3F8094DE066}" srcOrd="0" destOrd="0" parTransId="{2BB3CD30-7897-40C0-8A48-ED4F0BAB39C0}" sibTransId="{27F7C840-BC22-4FC3-B6BD-5E9036EF4088}"/>
    <dgm:cxn modelId="{67545115-CED4-4135-BAEF-66ADAD3AB406}" type="presOf" srcId="{35E04943-02CA-4D78-9BF7-E3F8094DE066}" destId="{E975D193-B229-4286-A650-8A0ACED46C9A}" srcOrd="0" destOrd="0" presId="urn:microsoft.com/office/officeart/2005/8/layout/vList4#2"/>
    <dgm:cxn modelId="{E3BFC71C-783B-4375-AA3A-1DED00D3FC64}" type="presOf" srcId="{7CE9A6F0-9013-477F-BA42-303FCFCDAE98}" destId="{42175DD0-43BC-4080-822E-A5596F5A6896}" srcOrd="0" destOrd="1" presId="urn:microsoft.com/office/officeart/2005/8/layout/vList4#2"/>
    <dgm:cxn modelId="{7DCE2823-E16F-424F-B6E4-1D741BBC8DDE}" srcId="{74D47C69-0E01-4F7F-840A-CEAC6DE98BA9}" destId="{02E927C1-1BA1-4B9C-8A3C-59A5B598CF39}" srcOrd="0" destOrd="0" parTransId="{5F9139DD-38CD-4D6E-9276-AEEC744791B3}" sibTransId="{9249E23B-4109-4856-BE10-7536B845BCD3}"/>
    <dgm:cxn modelId="{12AD5B29-EDAC-43E4-9B64-411547A7DDF2}" type="presOf" srcId="{64BB82C7-39F1-4760-9B7F-BDB59011A7E4}" destId="{6CCFF7D6-8875-4828-847F-9EF22FAB9C21}" srcOrd="1" destOrd="0" presId="urn:microsoft.com/office/officeart/2005/8/layout/vList4#2"/>
    <dgm:cxn modelId="{84D4A72E-93B1-47A6-8EA7-B142738E2C62}" srcId="{35E04943-02CA-4D78-9BF7-E3F8094DE066}" destId="{574EDE8C-DB18-41A1-9788-7521FCD3F0C8}" srcOrd="0" destOrd="0" parTransId="{F26466FD-B638-41E9-BFFB-575B6C84AE58}" sibTransId="{2509E27D-3911-48F8-837E-15430AD22D0D}"/>
    <dgm:cxn modelId="{6542F62F-507D-4158-A9BE-7C86C22BC4FF}" type="presOf" srcId="{74D47C69-0E01-4F7F-840A-CEAC6DE98BA9}" destId="{9F7D934D-098F-46B6-B987-84E67B4AD52E}" srcOrd="1" destOrd="0" presId="urn:microsoft.com/office/officeart/2005/8/layout/vList4#2"/>
    <dgm:cxn modelId="{AACD3630-BB4C-44FB-9FB8-D72D6FFB21B0}" type="presOf" srcId="{29169410-D3B5-41AB-B1D6-88A51EF7A338}" destId="{EF3B3095-F4EA-4A67-8560-784568946959}" srcOrd="1" destOrd="0" presId="urn:microsoft.com/office/officeart/2005/8/layout/vList4#2"/>
    <dgm:cxn modelId="{49B51045-68EA-44B9-BAA4-5072D6209917}" type="presOf" srcId="{64BB82C7-39F1-4760-9B7F-BDB59011A7E4}" destId="{42175DD0-43BC-4080-822E-A5596F5A6896}" srcOrd="0" destOrd="0" presId="urn:microsoft.com/office/officeart/2005/8/layout/vList4#2"/>
    <dgm:cxn modelId="{A9E76B65-37AC-4159-A9A9-D4CA97D35888}" srcId="{9E655D72-3ECA-4969-B387-2971EC2FB235}" destId="{1F81B10F-99D4-4DC8-B3E6-12ECB41E6744}" srcOrd="0" destOrd="0" parTransId="{E970F129-A8D7-41B5-97A7-26D1C2120A0E}" sibTransId="{87F1B379-7773-4EA2-81C2-467037C10C71}"/>
    <dgm:cxn modelId="{8C334C48-A4FC-4A48-B143-4DEE35BCF11A}" type="presOf" srcId="{F8A42811-20DF-4EA8-BC9B-5485B111F0F6}" destId="{EF3B3095-F4EA-4A67-8560-784568946959}" srcOrd="1" destOrd="1" presId="urn:microsoft.com/office/officeart/2005/8/layout/vList4#2"/>
    <dgm:cxn modelId="{F7E50149-FC11-42DA-B372-4BD421343DB0}" srcId="{14418104-619C-4363-A0F3-8FB8EBA4342A}" destId="{9E655D72-3ECA-4969-B387-2971EC2FB235}" srcOrd="3" destOrd="0" parTransId="{5F2ACD77-4D4E-4C18-95FE-867078249B7A}" sibTransId="{BC4B373A-1E62-42A0-A499-7B3525B5955D}"/>
    <dgm:cxn modelId="{7E0F5974-39B6-485E-92A2-7A3F41EED971}" type="presOf" srcId="{574EDE8C-DB18-41A1-9788-7521FCD3F0C8}" destId="{147A1CA0-90DA-415C-A453-EC3D1F592943}" srcOrd="1" destOrd="1" presId="urn:microsoft.com/office/officeart/2005/8/layout/vList4#2"/>
    <dgm:cxn modelId="{CA641455-A66E-4343-8285-5B18CCD28F37}" type="presOf" srcId="{29169410-D3B5-41AB-B1D6-88A51EF7A338}" destId="{5497B79D-7EE0-48B6-9728-ACE505AD9836}" srcOrd="0" destOrd="0" presId="urn:microsoft.com/office/officeart/2005/8/layout/vList4#2"/>
    <dgm:cxn modelId="{AC4E9657-C7B5-4DFC-B68D-B0FBFF6CE2B1}" type="presOf" srcId="{574EDE8C-DB18-41A1-9788-7521FCD3F0C8}" destId="{E975D193-B229-4286-A650-8A0ACED46C9A}" srcOrd="0" destOrd="1" presId="urn:microsoft.com/office/officeart/2005/8/layout/vList4#2"/>
    <dgm:cxn modelId="{BEC34A78-B36C-48C3-B8F2-77B8C11EDEED}" type="presOf" srcId="{F8A42811-20DF-4EA8-BC9B-5485B111F0F6}" destId="{5497B79D-7EE0-48B6-9728-ACE505AD9836}" srcOrd="0" destOrd="1" presId="urn:microsoft.com/office/officeart/2005/8/layout/vList4#2"/>
    <dgm:cxn modelId="{687EC879-DF0F-4B33-806D-8047E7524DFC}" type="presOf" srcId="{35E04943-02CA-4D78-9BF7-E3F8094DE066}" destId="{147A1CA0-90DA-415C-A453-EC3D1F592943}" srcOrd="1" destOrd="0" presId="urn:microsoft.com/office/officeart/2005/8/layout/vList4#2"/>
    <dgm:cxn modelId="{DE73CA7B-B1A2-400E-BBA5-9DBC7DBA0890}" srcId="{64BB82C7-39F1-4760-9B7F-BDB59011A7E4}" destId="{7CE9A6F0-9013-477F-BA42-303FCFCDAE98}" srcOrd="0" destOrd="0" parTransId="{3A808F78-AAA4-4EE3-9154-F75B4D4213A4}" sibTransId="{FBD5DD47-E044-4F55-B35F-817B5F8BFD37}"/>
    <dgm:cxn modelId="{B4F86C86-31EF-4F8D-9E61-92536443038A}" srcId="{14418104-619C-4363-A0F3-8FB8EBA4342A}" destId="{64BB82C7-39F1-4760-9B7F-BDB59011A7E4}" srcOrd="2" destOrd="0" parTransId="{04E162AC-E153-4E57-9C7B-3D8B020DE94E}" sibTransId="{EB6DC2AB-51B3-4778-BE55-300068FE128A}"/>
    <dgm:cxn modelId="{3AC58487-7A20-4B60-9316-A9A2F5F9DFDA}" type="presOf" srcId="{9E655D72-3ECA-4969-B387-2971EC2FB235}" destId="{ED91A75F-7DF7-450E-8BA2-A64896B4D794}" srcOrd="0" destOrd="0" presId="urn:microsoft.com/office/officeart/2005/8/layout/vList4#2"/>
    <dgm:cxn modelId="{1B5FC38D-BF82-4151-8C36-3768DB3B8054}" type="presOf" srcId="{9E655D72-3ECA-4969-B387-2971EC2FB235}" destId="{52BEEE7B-970D-4D44-8F59-5D8070A66B2A}" srcOrd="1" destOrd="0" presId="urn:microsoft.com/office/officeart/2005/8/layout/vList4#2"/>
    <dgm:cxn modelId="{82E87990-B15A-4169-9F2A-595AF476616F}" type="presOf" srcId="{1F81B10F-99D4-4DC8-B3E6-12ECB41E6744}" destId="{ED91A75F-7DF7-450E-8BA2-A64896B4D794}" srcOrd="0" destOrd="1" presId="urn:microsoft.com/office/officeart/2005/8/layout/vList4#2"/>
    <dgm:cxn modelId="{1B158BA2-A686-41ED-8871-A1B365FBBD0F}" type="presOf" srcId="{1F81B10F-99D4-4DC8-B3E6-12ECB41E6744}" destId="{52BEEE7B-970D-4D44-8F59-5D8070A66B2A}" srcOrd="1" destOrd="1" presId="urn:microsoft.com/office/officeart/2005/8/layout/vList4#2"/>
    <dgm:cxn modelId="{D63D6AA5-E292-4A79-9724-A822DB0FBC36}" type="presOf" srcId="{7CE9A6F0-9013-477F-BA42-303FCFCDAE98}" destId="{6CCFF7D6-8875-4828-847F-9EF22FAB9C21}" srcOrd="1" destOrd="1" presId="urn:microsoft.com/office/officeart/2005/8/layout/vList4#2"/>
    <dgm:cxn modelId="{C6BF10AB-4447-4A44-ADEA-8EA4C164CEE1}" type="presOf" srcId="{14418104-619C-4363-A0F3-8FB8EBA4342A}" destId="{0E965E68-D8F9-4318-81ED-EE95796BE257}" srcOrd="0" destOrd="0" presId="urn:microsoft.com/office/officeart/2005/8/layout/vList4#2"/>
    <dgm:cxn modelId="{7E4638B1-B9DC-4AE0-8628-5F922C7E4362}" type="presOf" srcId="{02E927C1-1BA1-4B9C-8A3C-59A5B598CF39}" destId="{574F42A7-87F8-42B7-BF5D-2B09BCE72AD0}" srcOrd="0" destOrd="1" presId="urn:microsoft.com/office/officeart/2005/8/layout/vList4#2"/>
    <dgm:cxn modelId="{2278ADBC-EC0C-4A79-98E7-CCA7AA28163A}" srcId="{14418104-619C-4363-A0F3-8FB8EBA4342A}" destId="{29169410-D3B5-41AB-B1D6-88A51EF7A338}" srcOrd="1" destOrd="0" parTransId="{82D82C8C-D5EF-415C-96CE-2F404C997298}" sibTransId="{B4E5ECEA-EF40-4D17-AD35-4640897F8D34}"/>
    <dgm:cxn modelId="{56BBD7BF-B099-40E9-B687-5F251854530F}" type="presOf" srcId="{02E927C1-1BA1-4B9C-8A3C-59A5B598CF39}" destId="{9F7D934D-098F-46B6-B987-84E67B4AD52E}" srcOrd="1" destOrd="1" presId="urn:microsoft.com/office/officeart/2005/8/layout/vList4#2"/>
    <dgm:cxn modelId="{3EF72DE9-A6B5-4206-8657-982847C57558}" type="presOf" srcId="{74D47C69-0E01-4F7F-840A-CEAC6DE98BA9}" destId="{574F42A7-87F8-42B7-BF5D-2B09BCE72AD0}" srcOrd="0" destOrd="0" presId="urn:microsoft.com/office/officeart/2005/8/layout/vList4#2"/>
    <dgm:cxn modelId="{72158EED-42B2-45EE-B8F5-06EC5F98DB4D}" type="presParOf" srcId="{0E965E68-D8F9-4318-81ED-EE95796BE257}" destId="{E1FD1DAD-C29D-4E06-81C7-035042E2E837}" srcOrd="0" destOrd="0" presId="urn:microsoft.com/office/officeart/2005/8/layout/vList4#2"/>
    <dgm:cxn modelId="{B8DD0CF9-C411-4637-84E5-AC513A3D313B}" type="presParOf" srcId="{E1FD1DAD-C29D-4E06-81C7-035042E2E837}" destId="{E975D193-B229-4286-A650-8A0ACED46C9A}" srcOrd="0" destOrd="0" presId="urn:microsoft.com/office/officeart/2005/8/layout/vList4#2"/>
    <dgm:cxn modelId="{E006F25E-7A53-4F5A-A5C7-E67BEE22EEFB}" type="presParOf" srcId="{E1FD1DAD-C29D-4E06-81C7-035042E2E837}" destId="{C0B261B3-F69F-4E5E-ADF5-3D2997F103AF}" srcOrd="1" destOrd="0" presId="urn:microsoft.com/office/officeart/2005/8/layout/vList4#2"/>
    <dgm:cxn modelId="{47A1E3DF-F0B0-492A-9454-F8A2690FF863}" type="presParOf" srcId="{E1FD1DAD-C29D-4E06-81C7-035042E2E837}" destId="{147A1CA0-90DA-415C-A453-EC3D1F592943}" srcOrd="2" destOrd="0" presId="urn:microsoft.com/office/officeart/2005/8/layout/vList4#2"/>
    <dgm:cxn modelId="{33257159-5EA4-4565-AD83-B99830983DA3}" type="presParOf" srcId="{0E965E68-D8F9-4318-81ED-EE95796BE257}" destId="{192AF612-64EE-4003-BE5E-12929D6054C9}" srcOrd="1" destOrd="0" presId="urn:microsoft.com/office/officeart/2005/8/layout/vList4#2"/>
    <dgm:cxn modelId="{68D13244-9760-4D93-9D41-41AC4E02DC48}" type="presParOf" srcId="{0E965E68-D8F9-4318-81ED-EE95796BE257}" destId="{59E3F2B8-83C0-405C-85C6-1E3703764FBF}" srcOrd="2" destOrd="0" presId="urn:microsoft.com/office/officeart/2005/8/layout/vList4#2"/>
    <dgm:cxn modelId="{3C0F82FA-8B6F-496F-871B-5018645932EB}" type="presParOf" srcId="{59E3F2B8-83C0-405C-85C6-1E3703764FBF}" destId="{5497B79D-7EE0-48B6-9728-ACE505AD9836}" srcOrd="0" destOrd="0" presId="urn:microsoft.com/office/officeart/2005/8/layout/vList4#2"/>
    <dgm:cxn modelId="{F77CA446-4B1F-4326-83E7-660FF00CB836}" type="presParOf" srcId="{59E3F2B8-83C0-405C-85C6-1E3703764FBF}" destId="{D6148709-1390-48E5-A4B7-0CA1662851C8}" srcOrd="1" destOrd="0" presId="urn:microsoft.com/office/officeart/2005/8/layout/vList4#2"/>
    <dgm:cxn modelId="{3F8193BC-3440-4DC2-8D32-55BB1DBB61B8}" type="presParOf" srcId="{59E3F2B8-83C0-405C-85C6-1E3703764FBF}" destId="{EF3B3095-F4EA-4A67-8560-784568946959}" srcOrd="2" destOrd="0" presId="urn:microsoft.com/office/officeart/2005/8/layout/vList4#2"/>
    <dgm:cxn modelId="{F6144111-5AF0-4BDD-8D64-7AA54A29DC31}" type="presParOf" srcId="{0E965E68-D8F9-4318-81ED-EE95796BE257}" destId="{CD8910F2-13E8-41AF-B5CF-0614FC189B2D}" srcOrd="3" destOrd="0" presId="urn:microsoft.com/office/officeart/2005/8/layout/vList4#2"/>
    <dgm:cxn modelId="{8366A8DD-EB32-4147-B0E0-4D2F80905154}" type="presParOf" srcId="{0E965E68-D8F9-4318-81ED-EE95796BE257}" destId="{848F6A23-B1BE-484A-880B-87188E9F457D}" srcOrd="4" destOrd="0" presId="urn:microsoft.com/office/officeart/2005/8/layout/vList4#2"/>
    <dgm:cxn modelId="{40DF6E4F-3919-4840-BD8C-DF23A6268A28}" type="presParOf" srcId="{848F6A23-B1BE-484A-880B-87188E9F457D}" destId="{42175DD0-43BC-4080-822E-A5596F5A6896}" srcOrd="0" destOrd="0" presId="urn:microsoft.com/office/officeart/2005/8/layout/vList4#2"/>
    <dgm:cxn modelId="{A22862BE-337D-4561-B2DC-08F265C11D1F}" type="presParOf" srcId="{848F6A23-B1BE-484A-880B-87188E9F457D}" destId="{F94A2113-BF18-40D4-BE37-9AEA470B0191}" srcOrd="1" destOrd="0" presId="urn:microsoft.com/office/officeart/2005/8/layout/vList4#2"/>
    <dgm:cxn modelId="{83C4BB4F-847A-45B7-A5B4-754CBD7D9A81}" type="presParOf" srcId="{848F6A23-B1BE-484A-880B-87188E9F457D}" destId="{6CCFF7D6-8875-4828-847F-9EF22FAB9C21}" srcOrd="2" destOrd="0" presId="urn:microsoft.com/office/officeart/2005/8/layout/vList4#2"/>
    <dgm:cxn modelId="{FC628B55-3ADD-4E53-9ABB-7F02858541C7}" type="presParOf" srcId="{0E965E68-D8F9-4318-81ED-EE95796BE257}" destId="{687B5809-46BA-4D15-843E-30695AA29776}" srcOrd="5" destOrd="0" presId="urn:microsoft.com/office/officeart/2005/8/layout/vList4#2"/>
    <dgm:cxn modelId="{CD196C21-D16D-4B84-9260-9ECA56DC17B5}" type="presParOf" srcId="{0E965E68-D8F9-4318-81ED-EE95796BE257}" destId="{AD3F2674-F6AF-4AEE-A68D-0128CFF5A490}" srcOrd="6" destOrd="0" presId="urn:microsoft.com/office/officeart/2005/8/layout/vList4#2"/>
    <dgm:cxn modelId="{F4B6DCBD-437B-47AC-9C66-0AA86FC97982}" type="presParOf" srcId="{AD3F2674-F6AF-4AEE-A68D-0128CFF5A490}" destId="{ED91A75F-7DF7-450E-8BA2-A64896B4D794}" srcOrd="0" destOrd="0" presId="urn:microsoft.com/office/officeart/2005/8/layout/vList4#2"/>
    <dgm:cxn modelId="{8BA68667-77E0-4A97-AC37-5817F5437C99}" type="presParOf" srcId="{AD3F2674-F6AF-4AEE-A68D-0128CFF5A490}" destId="{ED3FFB4E-6FDD-41BD-A4BD-66F18A0B050E}" srcOrd="1" destOrd="0" presId="urn:microsoft.com/office/officeart/2005/8/layout/vList4#2"/>
    <dgm:cxn modelId="{31CECD39-8BFD-499E-BA59-3681BEDC85C1}" type="presParOf" srcId="{AD3F2674-F6AF-4AEE-A68D-0128CFF5A490}" destId="{52BEEE7B-970D-4D44-8F59-5D8070A66B2A}" srcOrd="2" destOrd="0" presId="urn:microsoft.com/office/officeart/2005/8/layout/vList4#2"/>
    <dgm:cxn modelId="{60A178B3-AAA0-4A83-A271-78EDB1916440}" type="presParOf" srcId="{0E965E68-D8F9-4318-81ED-EE95796BE257}" destId="{F1F5BBD3-8A20-4C95-9E40-272703D51F2C}" srcOrd="7" destOrd="0" presId="urn:microsoft.com/office/officeart/2005/8/layout/vList4#2"/>
    <dgm:cxn modelId="{E2E27722-D71E-4138-A642-E694DF77DB8F}" type="presParOf" srcId="{0E965E68-D8F9-4318-81ED-EE95796BE257}" destId="{E24B0044-2D6D-42BA-906D-0A141FC84CEC}" srcOrd="8" destOrd="0" presId="urn:microsoft.com/office/officeart/2005/8/layout/vList4#2"/>
    <dgm:cxn modelId="{7818C470-E371-4199-8407-468EE8990E80}" type="presParOf" srcId="{E24B0044-2D6D-42BA-906D-0A141FC84CEC}" destId="{574F42A7-87F8-42B7-BF5D-2B09BCE72AD0}" srcOrd="0" destOrd="0" presId="urn:microsoft.com/office/officeart/2005/8/layout/vList4#2"/>
    <dgm:cxn modelId="{DDC8B675-4641-4DE4-A008-60D5ADF6AFA5}" type="presParOf" srcId="{E24B0044-2D6D-42BA-906D-0A141FC84CEC}" destId="{04C10F5F-79E3-499E-80C2-56462A8E2B3D}" srcOrd="1" destOrd="0" presId="urn:microsoft.com/office/officeart/2005/8/layout/vList4#2"/>
    <dgm:cxn modelId="{882D14CA-C3B3-43D2-9661-090DE9B156D7}" type="presParOf" srcId="{E24B0044-2D6D-42BA-906D-0A141FC84CEC}" destId="{9F7D934D-098F-46B6-B987-84E67B4AD52E}"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4FEEA30-0D47-456C-A6BD-18024D283EFA}" type="doc">
      <dgm:prSet loTypeId="urn:microsoft.com/office/officeart/2005/8/layout/StepDownProcess" loCatId="process" qsTypeId="urn:microsoft.com/office/officeart/2005/8/quickstyle/3d4" qsCatId="3D" csTypeId="urn:microsoft.com/office/officeart/2005/8/colors/colorful3" csCatId="colorful" phldr="1"/>
      <dgm:spPr/>
      <dgm:t>
        <a:bodyPr/>
        <a:lstStyle/>
        <a:p>
          <a:endParaRPr lang="es-MX"/>
        </a:p>
      </dgm:t>
    </dgm:pt>
    <dgm:pt modelId="{99B8A2B1-D71F-4BC6-B7DC-20CED46DD212}">
      <dgm:prSet phldrT="[Texto]"/>
      <dgm:spPr/>
      <dgm:t>
        <a:bodyPr/>
        <a:lstStyle/>
        <a:p>
          <a:r>
            <a:rPr lang="es-MX" b="1" dirty="0">
              <a:solidFill>
                <a:schemeClr val="tx1"/>
              </a:solidFill>
            </a:rPr>
            <a:t>Área de finanzas</a:t>
          </a:r>
        </a:p>
      </dgm:t>
    </dgm:pt>
    <dgm:pt modelId="{E1FF155D-50A9-4486-8E3C-7F6C8FDA83FA}" type="parTrans" cxnId="{4B780B1A-92E2-4350-A073-690C1D2A6C01}">
      <dgm:prSet/>
      <dgm:spPr/>
      <dgm:t>
        <a:bodyPr/>
        <a:lstStyle/>
        <a:p>
          <a:endParaRPr lang="es-MX" b="1">
            <a:solidFill>
              <a:schemeClr val="tx1"/>
            </a:solidFill>
          </a:endParaRPr>
        </a:p>
      </dgm:t>
    </dgm:pt>
    <dgm:pt modelId="{ACB53908-F0C7-46CB-BEC9-0A72F5B2C82C}" type="sibTrans" cxnId="{4B780B1A-92E2-4350-A073-690C1D2A6C01}">
      <dgm:prSet/>
      <dgm:spPr/>
      <dgm:t>
        <a:bodyPr/>
        <a:lstStyle/>
        <a:p>
          <a:endParaRPr lang="es-MX" b="1">
            <a:solidFill>
              <a:schemeClr val="tx1"/>
            </a:solidFill>
          </a:endParaRPr>
        </a:p>
      </dgm:t>
    </dgm:pt>
    <dgm:pt modelId="{777CB431-408F-4744-A9DA-9B3A13F401C5}">
      <dgm:prSet phldrT="[Texto]"/>
      <dgm:spPr/>
      <dgm:t>
        <a:bodyPr/>
        <a:lstStyle/>
        <a:p>
          <a:r>
            <a:rPr lang="es-MX" b="1" dirty="0">
              <a:solidFill>
                <a:schemeClr val="tx1"/>
              </a:solidFill>
            </a:rPr>
            <a:t>Debe conocer a precisión el inventario</a:t>
          </a:r>
        </a:p>
      </dgm:t>
    </dgm:pt>
    <dgm:pt modelId="{00571389-C105-4DE6-A379-F4495379D14A}" type="parTrans" cxnId="{985E53AC-5000-4105-A127-FC412DBA6E43}">
      <dgm:prSet/>
      <dgm:spPr/>
      <dgm:t>
        <a:bodyPr/>
        <a:lstStyle/>
        <a:p>
          <a:endParaRPr lang="es-MX" b="1">
            <a:solidFill>
              <a:schemeClr val="tx1"/>
            </a:solidFill>
          </a:endParaRPr>
        </a:p>
      </dgm:t>
    </dgm:pt>
    <dgm:pt modelId="{514E0F06-52CB-45E4-8821-4AA69B1AD29A}" type="sibTrans" cxnId="{985E53AC-5000-4105-A127-FC412DBA6E43}">
      <dgm:prSet/>
      <dgm:spPr/>
      <dgm:t>
        <a:bodyPr/>
        <a:lstStyle/>
        <a:p>
          <a:endParaRPr lang="es-MX" b="1">
            <a:solidFill>
              <a:schemeClr val="tx1"/>
            </a:solidFill>
          </a:endParaRPr>
        </a:p>
      </dgm:t>
    </dgm:pt>
    <dgm:pt modelId="{6ED9434C-7C7D-4755-927C-E9112B1FA308}">
      <dgm:prSet phldrT="[Texto]"/>
      <dgm:spPr/>
      <dgm:t>
        <a:bodyPr/>
        <a:lstStyle/>
        <a:p>
          <a:pPr algn="l"/>
          <a:r>
            <a:rPr lang="es-MX" b="1" dirty="0">
              <a:solidFill>
                <a:schemeClr val="tx1"/>
              </a:solidFill>
            </a:rPr>
            <a:t>+ Tamaño</a:t>
          </a:r>
        </a:p>
        <a:p>
          <a:pPr algn="l"/>
          <a:r>
            <a:rPr lang="es-MX" b="1" dirty="0">
              <a:solidFill>
                <a:schemeClr val="tx1"/>
              </a:solidFill>
            </a:rPr>
            <a:t>+ Rotación</a:t>
          </a:r>
        </a:p>
        <a:p>
          <a:pPr algn="l"/>
          <a:r>
            <a:rPr lang="es-MX" b="1" dirty="0">
              <a:solidFill>
                <a:schemeClr val="tx1"/>
              </a:solidFill>
            </a:rPr>
            <a:t>+ Pérdidas</a:t>
          </a:r>
        </a:p>
      </dgm:t>
    </dgm:pt>
    <dgm:pt modelId="{32E0993F-517F-4D31-9017-F8EB739B7150}" type="parTrans" cxnId="{840AB05A-A7AB-47A6-9B20-0C6CDE8491BB}">
      <dgm:prSet/>
      <dgm:spPr/>
      <dgm:t>
        <a:bodyPr/>
        <a:lstStyle/>
        <a:p>
          <a:endParaRPr lang="es-MX" b="1">
            <a:solidFill>
              <a:schemeClr val="tx1"/>
            </a:solidFill>
          </a:endParaRPr>
        </a:p>
      </dgm:t>
    </dgm:pt>
    <dgm:pt modelId="{11D362E4-7613-46CC-8E93-48A05BD2DCD0}" type="sibTrans" cxnId="{840AB05A-A7AB-47A6-9B20-0C6CDE8491BB}">
      <dgm:prSet/>
      <dgm:spPr/>
      <dgm:t>
        <a:bodyPr/>
        <a:lstStyle/>
        <a:p>
          <a:endParaRPr lang="es-MX" b="1">
            <a:solidFill>
              <a:schemeClr val="tx1"/>
            </a:solidFill>
          </a:endParaRPr>
        </a:p>
      </dgm:t>
    </dgm:pt>
    <dgm:pt modelId="{FD75B483-066B-4B15-8CF3-76B1DE1E19DD}">
      <dgm:prSet phldrT="[Texto]"/>
      <dgm:spPr/>
      <dgm:t>
        <a:bodyPr/>
        <a:lstStyle/>
        <a:p>
          <a:r>
            <a:rPr lang="es-MX" b="1" dirty="0">
              <a:solidFill>
                <a:schemeClr val="tx1"/>
              </a:solidFill>
            </a:rPr>
            <a:t>De esto dependen</a:t>
          </a:r>
        </a:p>
      </dgm:t>
    </dgm:pt>
    <dgm:pt modelId="{64F0DBA4-B27E-4618-8EC2-0A6A02A54B4E}" type="parTrans" cxnId="{FB75FA7A-8641-4D89-85AE-FB68719AA0AF}">
      <dgm:prSet/>
      <dgm:spPr/>
      <dgm:t>
        <a:bodyPr/>
        <a:lstStyle/>
        <a:p>
          <a:endParaRPr lang="es-MX" b="1">
            <a:solidFill>
              <a:schemeClr val="tx1"/>
            </a:solidFill>
          </a:endParaRPr>
        </a:p>
      </dgm:t>
    </dgm:pt>
    <dgm:pt modelId="{7B616A18-5586-4E99-8733-0178D120FC55}" type="sibTrans" cxnId="{FB75FA7A-8641-4D89-85AE-FB68719AA0AF}">
      <dgm:prSet/>
      <dgm:spPr/>
      <dgm:t>
        <a:bodyPr/>
        <a:lstStyle/>
        <a:p>
          <a:endParaRPr lang="es-MX" b="1">
            <a:solidFill>
              <a:schemeClr val="tx1"/>
            </a:solidFill>
          </a:endParaRPr>
        </a:p>
      </dgm:t>
    </dgm:pt>
    <dgm:pt modelId="{9E5D6561-B188-47E1-9572-DDACFFBC9BD1}">
      <dgm:prSet phldrT="[Texto]"/>
      <dgm:spPr/>
      <dgm:t>
        <a:bodyPr/>
        <a:lstStyle/>
        <a:p>
          <a:r>
            <a:rPr lang="es-MX" b="1" dirty="0">
              <a:solidFill>
                <a:schemeClr val="tx1"/>
              </a:solidFill>
            </a:rPr>
            <a:t>Costos y utilidades</a:t>
          </a:r>
        </a:p>
      </dgm:t>
    </dgm:pt>
    <dgm:pt modelId="{CAAB145A-33A3-4D6D-BFC9-08AB03D5C51D}" type="parTrans" cxnId="{36468E63-1CED-476A-9C72-47F4C03B6DF3}">
      <dgm:prSet/>
      <dgm:spPr/>
      <dgm:t>
        <a:bodyPr/>
        <a:lstStyle/>
        <a:p>
          <a:endParaRPr lang="es-MX" b="1">
            <a:solidFill>
              <a:schemeClr val="tx1"/>
            </a:solidFill>
          </a:endParaRPr>
        </a:p>
      </dgm:t>
    </dgm:pt>
    <dgm:pt modelId="{FFE27E6D-8198-45E5-AEA3-0F5F169BDA6E}" type="sibTrans" cxnId="{36468E63-1CED-476A-9C72-47F4C03B6DF3}">
      <dgm:prSet/>
      <dgm:spPr/>
      <dgm:t>
        <a:bodyPr/>
        <a:lstStyle/>
        <a:p>
          <a:endParaRPr lang="es-MX" b="1">
            <a:solidFill>
              <a:schemeClr val="tx1"/>
            </a:solidFill>
          </a:endParaRPr>
        </a:p>
      </dgm:t>
    </dgm:pt>
    <dgm:pt modelId="{4FCB1D8C-F240-4A0D-85B4-7A5300FACE53}" type="pres">
      <dgm:prSet presAssocID="{F4FEEA30-0D47-456C-A6BD-18024D283EFA}" presName="rootnode" presStyleCnt="0">
        <dgm:presLayoutVars>
          <dgm:chMax/>
          <dgm:chPref/>
          <dgm:dir/>
          <dgm:animLvl val="lvl"/>
        </dgm:presLayoutVars>
      </dgm:prSet>
      <dgm:spPr/>
    </dgm:pt>
    <dgm:pt modelId="{44EB5FBD-D702-4025-AF74-9C82598459D4}" type="pres">
      <dgm:prSet presAssocID="{99B8A2B1-D71F-4BC6-B7DC-20CED46DD212}" presName="composite" presStyleCnt="0"/>
      <dgm:spPr/>
    </dgm:pt>
    <dgm:pt modelId="{330C5A2F-AAF3-4BC9-9D79-F863D70BFE1C}" type="pres">
      <dgm:prSet presAssocID="{99B8A2B1-D71F-4BC6-B7DC-20CED46DD212}" presName="bentUpArrow1" presStyleLbl="alignImgPlace1" presStyleIdx="0" presStyleCnt="2"/>
      <dgm:spPr/>
    </dgm:pt>
    <dgm:pt modelId="{FBEB842F-9BB6-4060-9FC5-A168C59CAD60}" type="pres">
      <dgm:prSet presAssocID="{99B8A2B1-D71F-4BC6-B7DC-20CED46DD212}" presName="ParentText" presStyleLbl="node1" presStyleIdx="0" presStyleCnt="3" custLinFactNeighborX="-12641">
        <dgm:presLayoutVars>
          <dgm:chMax val="1"/>
          <dgm:chPref val="1"/>
          <dgm:bulletEnabled val="1"/>
        </dgm:presLayoutVars>
      </dgm:prSet>
      <dgm:spPr/>
    </dgm:pt>
    <dgm:pt modelId="{538BEE01-A596-47AA-B9E9-1B39B078C6FC}" type="pres">
      <dgm:prSet presAssocID="{99B8A2B1-D71F-4BC6-B7DC-20CED46DD212}" presName="ChildText" presStyleLbl="revTx" presStyleIdx="0" presStyleCnt="2" custScaleX="138950">
        <dgm:presLayoutVars>
          <dgm:chMax val="0"/>
          <dgm:chPref val="0"/>
          <dgm:bulletEnabled val="1"/>
        </dgm:presLayoutVars>
      </dgm:prSet>
      <dgm:spPr/>
    </dgm:pt>
    <dgm:pt modelId="{0E7CBE2A-9C10-4D29-AFA2-24D4F8084B62}" type="pres">
      <dgm:prSet presAssocID="{ACB53908-F0C7-46CB-BEC9-0A72F5B2C82C}" presName="sibTrans" presStyleCnt="0"/>
      <dgm:spPr/>
    </dgm:pt>
    <dgm:pt modelId="{B1EFB170-CC08-47E9-8CCD-8722211D5CC9}" type="pres">
      <dgm:prSet presAssocID="{6ED9434C-7C7D-4755-927C-E9112B1FA308}" presName="composite" presStyleCnt="0"/>
      <dgm:spPr/>
    </dgm:pt>
    <dgm:pt modelId="{2EBAB8FF-CAD8-4141-8F84-6F45EF2BE55E}" type="pres">
      <dgm:prSet presAssocID="{6ED9434C-7C7D-4755-927C-E9112B1FA308}" presName="bentUpArrow1" presStyleLbl="alignImgPlace1" presStyleIdx="1" presStyleCnt="2"/>
      <dgm:spPr/>
    </dgm:pt>
    <dgm:pt modelId="{48633E7C-1CC6-4F33-A92A-E229CF85F4FD}" type="pres">
      <dgm:prSet presAssocID="{6ED9434C-7C7D-4755-927C-E9112B1FA308}" presName="ParentText" presStyleLbl="node1" presStyleIdx="1" presStyleCnt="3">
        <dgm:presLayoutVars>
          <dgm:chMax val="1"/>
          <dgm:chPref val="1"/>
          <dgm:bulletEnabled val="1"/>
        </dgm:presLayoutVars>
      </dgm:prSet>
      <dgm:spPr/>
    </dgm:pt>
    <dgm:pt modelId="{BA713AED-6A3D-40F9-A6A7-53B4699758C4}" type="pres">
      <dgm:prSet presAssocID="{6ED9434C-7C7D-4755-927C-E9112B1FA308}" presName="ChildText" presStyleLbl="revTx" presStyleIdx="1" presStyleCnt="2">
        <dgm:presLayoutVars>
          <dgm:chMax val="0"/>
          <dgm:chPref val="0"/>
          <dgm:bulletEnabled val="1"/>
        </dgm:presLayoutVars>
      </dgm:prSet>
      <dgm:spPr/>
    </dgm:pt>
    <dgm:pt modelId="{FCD9242E-B26C-4F69-9361-1211C7E588F8}" type="pres">
      <dgm:prSet presAssocID="{11D362E4-7613-46CC-8E93-48A05BD2DCD0}" presName="sibTrans" presStyleCnt="0"/>
      <dgm:spPr/>
    </dgm:pt>
    <dgm:pt modelId="{A9207FAA-B923-46BF-B745-7685375F5E91}" type="pres">
      <dgm:prSet presAssocID="{9E5D6561-B188-47E1-9572-DDACFFBC9BD1}" presName="composite" presStyleCnt="0"/>
      <dgm:spPr/>
    </dgm:pt>
    <dgm:pt modelId="{D2B8D6CF-2408-4F57-99C6-8D00F78D8DF0}" type="pres">
      <dgm:prSet presAssocID="{9E5D6561-B188-47E1-9572-DDACFFBC9BD1}" presName="ParentText" presStyleLbl="node1" presStyleIdx="2" presStyleCnt="3">
        <dgm:presLayoutVars>
          <dgm:chMax val="1"/>
          <dgm:chPref val="1"/>
          <dgm:bulletEnabled val="1"/>
        </dgm:presLayoutVars>
      </dgm:prSet>
      <dgm:spPr/>
    </dgm:pt>
  </dgm:ptLst>
  <dgm:cxnLst>
    <dgm:cxn modelId="{4B780B1A-92E2-4350-A073-690C1D2A6C01}" srcId="{F4FEEA30-0D47-456C-A6BD-18024D283EFA}" destId="{99B8A2B1-D71F-4BC6-B7DC-20CED46DD212}" srcOrd="0" destOrd="0" parTransId="{E1FF155D-50A9-4486-8E3C-7F6C8FDA83FA}" sibTransId="{ACB53908-F0C7-46CB-BEC9-0A72F5B2C82C}"/>
    <dgm:cxn modelId="{5A1F4F5B-3F59-4886-A6E9-8B5B212CAA84}" type="presOf" srcId="{9E5D6561-B188-47E1-9572-DDACFFBC9BD1}" destId="{D2B8D6CF-2408-4F57-99C6-8D00F78D8DF0}" srcOrd="0" destOrd="0" presId="urn:microsoft.com/office/officeart/2005/8/layout/StepDownProcess"/>
    <dgm:cxn modelId="{36468E63-1CED-476A-9C72-47F4C03B6DF3}" srcId="{F4FEEA30-0D47-456C-A6BD-18024D283EFA}" destId="{9E5D6561-B188-47E1-9572-DDACFFBC9BD1}" srcOrd="2" destOrd="0" parTransId="{CAAB145A-33A3-4D6D-BFC9-08AB03D5C51D}" sibTransId="{FFE27E6D-8198-45E5-AEA3-0F5F169BDA6E}"/>
    <dgm:cxn modelId="{840AB05A-A7AB-47A6-9B20-0C6CDE8491BB}" srcId="{F4FEEA30-0D47-456C-A6BD-18024D283EFA}" destId="{6ED9434C-7C7D-4755-927C-E9112B1FA308}" srcOrd="1" destOrd="0" parTransId="{32E0993F-517F-4D31-9017-F8EB739B7150}" sibTransId="{11D362E4-7613-46CC-8E93-48A05BD2DCD0}"/>
    <dgm:cxn modelId="{FB75FA7A-8641-4D89-85AE-FB68719AA0AF}" srcId="{6ED9434C-7C7D-4755-927C-E9112B1FA308}" destId="{FD75B483-066B-4B15-8CF3-76B1DE1E19DD}" srcOrd="0" destOrd="0" parTransId="{64F0DBA4-B27E-4618-8EC2-0A6A02A54B4E}" sibTransId="{7B616A18-5586-4E99-8733-0178D120FC55}"/>
    <dgm:cxn modelId="{C63C5288-6AF8-41A8-9A42-95D8D4F22091}" type="presOf" srcId="{777CB431-408F-4744-A9DA-9B3A13F401C5}" destId="{538BEE01-A596-47AA-B9E9-1B39B078C6FC}" srcOrd="0" destOrd="0" presId="urn:microsoft.com/office/officeart/2005/8/layout/StepDownProcess"/>
    <dgm:cxn modelId="{0EA2B2A8-12F9-47E1-B6E3-C7445F36A9D1}" type="presOf" srcId="{99B8A2B1-D71F-4BC6-B7DC-20CED46DD212}" destId="{FBEB842F-9BB6-4060-9FC5-A168C59CAD60}" srcOrd="0" destOrd="0" presId="urn:microsoft.com/office/officeart/2005/8/layout/StepDownProcess"/>
    <dgm:cxn modelId="{985E53AC-5000-4105-A127-FC412DBA6E43}" srcId="{99B8A2B1-D71F-4BC6-B7DC-20CED46DD212}" destId="{777CB431-408F-4744-A9DA-9B3A13F401C5}" srcOrd="0" destOrd="0" parTransId="{00571389-C105-4DE6-A379-F4495379D14A}" sibTransId="{514E0F06-52CB-45E4-8821-4AA69B1AD29A}"/>
    <dgm:cxn modelId="{A6891ABA-629F-45FB-9018-9F84D1072245}" type="presOf" srcId="{FD75B483-066B-4B15-8CF3-76B1DE1E19DD}" destId="{BA713AED-6A3D-40F9-A6A7-53B4699758C4}" srcOrd="0" destOrd="0" presId="urn:microsoft.com/office/officeart/2005/8/layout/StepDownProcess"/>
    <dgm:cxn modelId="{0C1997BE-FD78-456E-8FA1-7798748D95BB}" type="presOf" srcId="{F4FEEA30-0D47-456C-A6BD-18024D283EFA}" destId="{4FCB1D8C-F240-4A0D-85B4-7A5300FACE53}" srcOrd="0" destOrd="0" presId="urn:microsoft.com/office/officeart/2005/8/layout/StepDownProcess"/>
    <dgm:cxn modelId="{D031DADE-494E-4C3B-9CAB-860ACAA4822A}" type="presOf" srcId="{6ED9434C-7C7D-4755-927C-E9112B1FA308}" destId="{48633E7C-1CC6-4F33-A92A-E229CF85F4FD}" srcOrd="0" destOrd="0" presId="urn:microsoft.com/office/officeart/2005/8/layout/StepDownProcess"/>
    <dgm:cxn modelId="{28A0898C-9F47-4CA1-A6ED-FB691F791551}" type="presParOf" srcId="{4FCB1D8C-F240-4A0D-85B4-7A5300FACE53}" destId="{44EB5FBD-D702-4025-AF74-9C82598459D4}" srcOrd="0" destOrd="0" presId="urn:microsoft.com/office/officeart/2005/8/layout/StepDownProcess"/>
    <dgm:cxn modelId="{88B895FB-5498-4230-AB9F-61149A506AF4}" type="presParOf" srcId="{44EB5FBD-D702-4025-AF74-9C82598459D4}" destId="{330C5A2F-AAF3-4BC9-9D79-F863D70BFE1C}" srcOrd="0" destOrd="0" presId="urn:microsoft.com/office/officeart/2005/8/layout/StepDownProcess"/>
    <dgm:cxn modelId="{0B9A865C-0934-47F3-B7CD-BA940A80CBB3}" type="presParOf" srcId="{44EB5FBD-D702-4025-AF74-9C82598459D4}" destId="{FBEB842F-9BB6-4060-9FC5-A168C59CAD60}" srcOrd="1" destOrd="0" presId="urn:microsoft.com/office/officeart/2005/8/layout/StepDownProcess"/>
    <dgm:cxn modelId="{4B964710-1076-47B0-B2E0-A7D6FCC1DAD7}" type="presParOf" srcId="{44EB5FBD-D702-4025-AF74-9C82598459D4}" destId="{538BEE01-A596-47AA-B9E9-1B39B078C6FC}" srcOrd="2" destOrd="0" presId="urn:microsoft.com/office/officeart/2005/8/layout/StepDownProcess"/>
    <dgm:cxn modelId="{21B2D960-D7D3-441F-B171-89769DE2D60F}" type="presParOf" srcId="{4FCB1D8C-F240-4A0D-85B4-7A5300FACE53}" destId="{0E7CBE2A-9C10-4D29-AFA2-24D4F8084B62}" srcOrd="1" destOrd="0" presId="urn:microsoft.com/office/officeart/2005/8/layout/StepDownProcess"/>
    <dgm:cxn modelId="{D876CE1D-2062-407C-8534-BD39DBA00992}" type="presParOf" srcId="{4FCB1D8C-F240-4A0D-85B4-7A5300FACE53}" destId="{B1EFB170-CC08-47E9-8CCD-8722211D5CC9}" srcOrd="2" destOrd="0" presId="urn:microsoft.com/office/officeart/2005/8/layout/StepDownProcess"/>
    <dgm:cxn modelId="{5DE3F473-4869-4E81-9AF2-570A24E4E979}" type="presParOf" srcId="{B1EFB170-CC08-47E9-8CCD-8722211D5CC9}" destId="{2EBAB8FF-CAD8-4141-8F84-6F45EF2BE55E}" srcOrd="0" destOrd="0" presId="urn:microsoft.com/office/officeart/2005/8/layout/StepDownProcess"/>
    <dgm:cxn modelId="{61FDF0E4-39EF-4E84-8FAC-85325EE1407D}" type="presParOf" srcId="{B1EFB170-CC08-47E9-8CCD-8722211D5CC9}" destId="{48633E7C-1CC6-4F33-A92A-E229CF85F4FD}" srcOrd="1" destOrd="0" presId="urn:microsoft.com/office/officeart/2005/8/layout/StepDownProcess"/>
    <dgm:cxn modelId="{9F20C744-54A3-49EA-BCBA-0DFF5A521F58}" type="presParOf" srcId="{B1EFB170-CC08-47E9-8CCD-8722211D5CC9}" destId="{BA713AED-6A3D-40F9-A6A7-53B4699758C4}" srcOrd="2" destOrd="0" presId="urn:microsoft.com/office/officeart/2005/8/layout/StepDownProcess"/>
    <dgm:cxn modelId="{C9FC3F13-3752-4831-9A64-BB6BFB702E45}" type="presParOf" srcId="{4FCB1D8C-F240-4A0D-85B4-7A5300FACE53}" destId="{FCD9242E-B26C-4F69-9361-1211C7E588F8}" srcOrd="3" destOrd="0" presId="urn:microsoft.com/office/officeart/2005/8/layout/StepDownProcess"/>
    <dgm:cxn modelId="{215AB5C4-FED5-4D2E-9336-0A7C8F5875F6}" type="presParOf" srcId="{4FCB1D8C-F240-4A0D-85B4-7A5300FACE53}" destId="{A9207FAA-B923-46BF-B745-7685375F5E91}" srcOrd="4" destOrd="0" presId="urn:microsoft.com/office/officeart/2005/8/layout/StepDownProcess"/>
    <dgm:cxn modelId="{C60A19CF-C32E-461A-A28F-97A3632D7ED8}" type="presParOf" srcId="{A9207FAA-B923-46BF-B745-7685375F5E91}" destId="{D2B8D6CF-2408-4F57-99C6-8D00F78D8DF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E12F8A4-324D-45EE-AFAD-EECAC4B7FE0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MX"/>
        </a:p>
      </dgm:t>
    </dgm:pt>
    <dgm:pt modelId="{C8A20E37-B2E7-44EC-B52F-919F7EE20373}">
      <dgm:prSet phldrT="[Texto]" custT="1"/>
      <dgm:spPr/>
      <dgm:t>
        <a:bodyPr/>
        <a:lstStyle/>
        <a:p>
          <a:r>
            <a:rPr lang="es-MX" sz="1800" dirty="0"/>
            <a:t>Producción eficiente</a:t>
          </a:r>
        </a:p>
      </dgm:t>
    </dgm:pt>
    <dgm:pt modelId="{C740DF3B-2729-4D6D-B4B8-47676B6CF75D}" type="parTrans" cxnId="{54FBB3EE-93C4-4A98-90A9-1D690B75F523}">
      <dgm:prSet/>
      <dgm:spPr/>
      <dgm:t>
        <a:bodyPr/>
        <a:lstStyle/>
        <a:p>
          <a:endParaRPr lang="es-MX" sz="2200"/>
        </a:p>
      </dgm:t>
    </dgm:pt>
    <dgm:pt modelId="{CAA668B3-46B0-4E7D-B2EC-105026E9BB5C}" type="sibTrans" cxnId="{54FBB3EE-93C4-4A98-90A9-1D690B75F523}">
      <dgm:prSet/>
      <dgm:spPr/>
      <dgm:t>
        <a:bodyPr/>
        <a:lstStyle/>
        <a:p>
          <a:endParaRPr lang="es-MX" sz="2200"/>
        </a:p>
      </dgm:t>
    </dgm:pt>
    <dgm:pt modelId="{4CD8E1F8-23C3-42CD-91AB-0A16C44AD3BB}">
      <dgm:prSet phldrT="[Texto]" custT="1"/>
      <dgm:spPr/>
      <dgm:t>
        <a:bodyPr/>
        <a:lstStyle/>
        <a:p>
          <a:r>
            <a:rPr lang="es-MX" sz="1800" dirty="0"/>
            <a:t>Cantidad, pedido y unidades oportunas</a:t>
          </a:r>
        </a:p>
      </dgm:t>
    </dgm:pt>
    <dgm:pt modelId="{61E4BFB1-2D09-4599-A60E-0B9F8D54AE6C}" type="parTrans" cxnId="{3D041EDC-2FBB-46C8-8D1A-F93E27CED5C4}">
      <dgm:prSet/>
      <dgm:spPr/>
      <dgm:t>
        <a:bodyPr/>
        <a:lstStyle/>
        <a:p>
          <a:endParaRPr lang="es-MX" sz="2200"/>
        </a:p>
      </dgm:t>
    </dgm:pt>
    <dgm:pt modelId="{BA3D1335-D911-45D8-9243-6F740DCC1824}" type="sibTrans" cxnId="{3D041EDC-2FBB-46C8-8D1A-F93E27CED5C4}">
      <dgm:prSet/>
      <dgm:spPr/>
      <dgm:t>
        <a:bodyPr/>
        <a:lstStyle/>
        <a:p>
          <a:endParaRPr lang="es-MX" sz="2200"/>
        </a:p>
      </dgm:t>
    </dgm:pt>
    <dgm:pt modelId="{3AA501A0-5D61-423E-95D2-EEDF47E1BB3C}">
      <dgm:prSet phldrT="[Texto]" custT="1"/>
      <dgm:spPr/>
      <dgm:t>
        <a:bodyPr/>
        <a:lstStyle/>
        <a:p>
          <a:r>
            <a:rPr lang="es-MX" sz="1800" dirty="0"/>
            <a:t>Semiproducto, producto terminado en tiempo y forma en el proceso</a:t>
          </a:r>
        </a:p>
      </dgm:t>
    </dgm:pt>
    <dgm:pt modelId="{D4E75C4B-2CD7-4B4B-B302-D2BAB45450F6}" type="parTrans" cxnId="{63107193-BB7F-4118-B58C-EBE39326E1F3}">
      <dgm:prSet/>
      <dgm:spPr/>
      <dgm:t>
        <a:bodyPr/>
        <a:lstStyle/>
        <a:p>
          <a:endParaRPr lang="es-MX" sz="2200"/>
        </a:p>
      </dgm:t>
    </dgm:pt>
    <dgm:pt modelId="{498308E2-2E42-4D38-B34F-8B258C42DFBC}" type="sibTrans" cxnId="{63107193-BB7F-4118-B58C-EBE39326E1F3}">
      <dgm:prSet/>
      <dgm:spPr/>
      <dgm:t>
        <a:bodyPr/>
        <a:lstStyle/>
        <a:p>
          <a:endParaRPr lang="es-MX" sz="2200"/>
        </a:p>
      </dgm:t>
    </dgm:pt>
    <dgm:pt modelId="{8D5485FE-9CDB-4AD1-B944-87F56835E861}" type="pres">
      <dgm:prSet presAssocID="{6E12F8A4-324D-45EE-AFAD-EECAC4B7FE0F}" presName="Name0" presStyleCnt="0">
        <dgm:presLayoutVars>
          <dgm:dir/>
          <dgm:resizeHandles val="exact"/>
        </dgm:presLayoutVars>
      </dgm:prSet>
      <dgm:spPr/>
    </dgm:pt>
    <dgm:pt modelId="{4BD136B1-3529-4D0B-9512-3941DC3FDA95}" type="pres">
      <dgm:prSet presAssocID="{C8A20E37-B2E7-44EC-B52F-919F7EE20373}" presName="composite" presStyleCnt="0"/>
      <dgm:spPr/>
    </dgm:pt>
    <dgm:pt modelId="{C7C788D7-1A85-40F0-8D49-1AD06338C8C2}" type="pres">
      <dgm:prSet presAssocID="{C8A20E37-B2E7-44EC-B52F-919F7EE20373}" presName="rect1" presStyleLbl="trAlignAcc1" presStyleIdx="0" presStyleCnt="3">
        <dgm:presLayoutVars>
          <dgm:bulletEnabled val="1"/>
        </dgm:presLayoutVars>
      </dgm:prSet>
      <dgm:spPr/>
    </dgm:pt>
    <dgm:pt modelId="{B5603A4D-26FA-41D8-8904-DAA7168C6948}" type="pres">
      <dgm:prSet presAssocID="{C8A20E37-B2E7-44EC-B52F-919F7EE20373}"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CB8276BE-5518-498C-A141-8DE22CE5BA61}" type="pres">
      <dgm:prSet presAssocID="{CAA668B3-46B0-4E7D-B2EC-105026E9BB5C}" presName="sibTrans" presStyleCnt="0"/>
      <dgm:spPr/>
    </dgm:pt>
    <dgm:pt modelId="{991F8B30-AEC2-4D8D-83E6-93417F3AF252}" type="pres">
      <dgm:prSet presAssocID="{4CD8E1F8-23C3-42CD-91AB-0A16C44AD3BB}" presName="composite" presStyleCnt="0"/>
      <dgm:spPr/>
    </dgm:pt>
    <dgm:pt modelId="{C490C1EB-B8CA-40E7-9C20-2C2C935C76D2}" type="pres">
      <dgm:prSet presAssocID="{4CD8E1F8-23C3-42CD-91AB-0A16C44AD3BB}" presName="rect1" presStyleLbl="trAlignAcc1" presStyleIdx="1" presStyleCnt="3">
        <dgm:presLayoutVars>
          <dgm:bulletEnabled val="1"/>
        </dgm:presLayoutVars>
      </dgm:prSet>
      <dgm:spPr/>
    </dgm:pt>
    <dgm:pt modelId="{5DF5F00E-A2A0-4970-9D25-D0A2ED4F53EC}" type="pres">
      <dgm:prSet presAssocID="{4CD8E1F8-23C3-42CD-91AB-0A16C44AD3BB}"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dgm:spPr>
    </dgm:pt>
    <dgm:pt modelId="{2995F7FC-15D7-4421-AC37-3EE279807484}" type="pres">
      <dgm:prSet presAssocID="{BA3D1335-D911-45D8-9243-6F740DCC1824}" presName="sibTrans" presStyleCnt="0"/>
      <dgm:spPr/>
    </dgm:pt>
    <dgm:pt modelId="{09B90F62-CE37-4E27-B54C-148288234C2B}" type="pres">
      <dgm:prSet presAssocID="{3AA501A0-5D61-423E-95D2-EEDF47E1BB3C}" presName="composite" presStyleCnt="0"/>
      <dgm:spPr/>
    </dgm:pt>
    <dgm:pt modelId="{B12397AD-C410-439B-AB67-8B9635F7A29D}" type="pres">
      <dgm:prSet presAssocID="{3AA501A0-5D61-423E-95D2-EEDF47E1BB3C}" presName="rect1" presStyleLbl="trAlignAcc1" presStyleIdx="2" presStyleCnt="3">
        <dgm:presLayoutVars>
          <dgm:bulletEnabled val="1"/>
        </dgm:presLayoutVars>
      </dgm:prSet>
      <dgm:spPr/>
    </dgm:pt>
    <dgm:pt modelId="{1F6CA92D-9983-4DBF-B63A-CB1F54DC9EFA}" type="pres">
      <dgm:prSet presAssocID="{3AA501A0-5D61-423E-95D2-EEDF47E1BB3C}"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56000" r="-56000"/>
          </a:stretch>
        </a:blipFill>
      </dgm:spPr>
    </dgm:pt>
  </dgm:ptLst>
  <dgm:cxnLst>
    <dgm:cxn modelId="{D4CEE351-F50E-497F-987D-CED4AC85E1CB}" type="presOf" srcId="{C8A20E37-B2E7-44EC-B52F-919F7EE20373}" destId="{C7C788D7-1A85-40F0-8D49-1AD06338C8C2}" srcOrd="0" destOrd="0" presId="urn:microsoft.com/office/officeart/2008/layout/PictureStrips"/>
    <dgm:cxn modelId="{7A9B3488-56D6-4FB0-8420-2ABD769458A9}" type="presOf" srcId="{6E12F8A4-324D-45EE-AFAD-EECAC4B7FE0F}" destId="{8D5485FE-9CDB-4AD1-B944-87F56835E861}" srcOrd="0" destOrd="0" presId="urn:microsoft.com/office/officeart/2008/layout/PictureStrips"/>
    <dgm:cxn modelId="{63107193-BB7F-4118-B58C-EBE39326E1F3}" srcId="{6E12F8A4-324D-45EE-AFAD-EECAC4B7FE0F}" destId="{3AA501A0-5D61-423E-95D2-EEDF47E1BB3C}" srcOrd="2" destOrd="0" parTransId="{D4E75C4B-2CD7-4B4B-B302-D2BAB45450F6}" sibTransId="{498308E2-2E42-4D38-B34F-8B258C42DFBC}"/>
    <dgm:cxn modelId="{EF180F9A-C7A9-4A4C-916B-8AB6F29C9F43}" type="presOf" srcId="{4CD8E1F8-23C3-42CD-91AB-0A16C44AD3BB}" destId="{C490C1EB-B8CA-40E7-9C20-2C2C935C76D2}" srcOrd="0" destOrd="0" presId="urn:microsoft.com/office/officeart/2008/layout/PictureStrips"/>
    <dgm:cxn modelId="{3D041EDC-2FBB-46C8-8D1A-F93E27CED5C4}" srcId="{6E12F8A4-324D-45EE-AFAD-EECAC4B7FE0F}" destId="{4CD8E1F8-23C3-42CD-91AB-0A16C44AD3BB}" srcOrd="1" destOrd="0" parTransId="{61E4BFB1-2D09-4599-A60E-0B9F8D54AE6C}" sibTransId="{BA3D1335-D911-45D8-9243-6F740DCC1824}"/>
    <dgm:cxn modelId="{85E0FFED-1239-4199-810E-3BF325771434}" type="presOf" srcId="{3AA501A0-5D61-423E-95D2-EEDF47E1BB3C}" destId="{B12397AD-C410-439B-AB67-8B9635F7A29D}" srcOrd="0" destOrd="0" presId="urn:microsoft.com/office/officeart/2008/layout/PictureStrips"/>
    <dgm:cxn modelId="{54FBB3EE-93C4-4A98-90A9-1D690B75F523}" srcId="{6E12F8A4-324D-45EE-AFAD-EECAC4B7FE0F}" destId="{C8A20E37-B2E7-44EC-B52F-919F7EE20373}" srcOrd="0" destOrd="0" parTransId="{C740DF3B-2729-4D6D-B4B8-47676B6CF75D}" sibTransId="{CAA668B3-46B0-4E7D-B2EC-105026E9BB5C}"/>
    <dgm:cxn modelId="{FB8F285B-ED5E-419E-B541-8900A60AF252}" type="presParOf" srcId="{8D5485FE-9CDB-4AD1-B944-87F56835E861}" destId="{4BD136B1-3529-4D0B-9512-3941DC3FDA95}" srcOrd="0" destOrd="0" presId="urn:microsoft.com/office/officeart/2008/layout/PictureStrips"/>
    <dgm:cxn modelId="{88117C56-CEA5-4CEA-A477-C83C17E4AA51}" type="presParOf" srcId="{4BD136B1-3529-4D0B-9512-3941DC3FDA95}" destId="{C7C788D7-1A85-40F0-8D49-1AD06338C8C2}" srcOrd="0" destOrd="0" presId="urn:microsoft.com/office/officeart/2008/layout/PictureStrips"/>
    <dgm:cxn modelId="{CC64D62F-59F5-4464-B481-B533D3CA7FA5}" type="presParOf" srcId="{4BD136B1-3529-4D0B-9512-3941DC3FDA95}" destId="{B5603A4D-26FA-41D8-8904-DAA7168C6948}" srcOrd="1" destOrd="0" presId="urn:microsoft.com/office/officeart/2008/layout/PictureStrips"/>
    <dgm:cxn modelId="{B840A92F-4868-4960-867C-4BD13AEF1BB7}" type="presParOf" srcId="{8D5485FE-9CDB-4AD1-B944-87F56835E861}" destId="{CB8276BE-5518-498C-A141-8DE22CE5BA61}" srcOrd="1" destOrd="0" presId="urn:microsoft.com/office/officeart/2008/layout/PictureStrips"/>
    <dgm:cxn modelId="{3F49DFA8-E092-4E49-A5BF-9F2E24B9A38E}" type="presParOf" srcId="{8D5485FE-9CDB-4AD1-B944-87F56835E861}" destId="{991F8B30-AEC2-4D8D-83E6-93417F3AF252}" srcOrd="2" destOrd="0" presId="urn:microsoft.com/office/officeart/2008/layout/PictureStrips"/>
    <dgm:cxn modelId="{5ADB429E-26EB-46E8-8989-63BEBEBFF9C9}" type="presParOf" srcId="{991F8B30-AEC2-4D8D-83E6-93417F3AF252}" destId="{C490C1EB-B8CA-40E7-9C20-2C2C935C76D2}" srcOrd="0" destOrd="0" presId="urn:microsoft.com/office/officeart/2008/layout/PictureStrips"/>
    <dgm:cxn modelId="{1360F87F-7D3B-4A26-98EF-F77B8D55A7CC}" type="presParOf" srcId="{991F8B30-AEC2-4D8D-83E6-93417F3AF252}" destId="{5DF5F00E-A2A0-4970-9D25-D0A2ED4F53EC}" srcOrd="1" destOrd="0" presId="urn:microsoft.com/office/officeart/2008/layout/PictureStrips"/>
    <dgm:cxn modelId="{57E99CC9-8130-46C6-A72A-06C8280D1A0F}" type="presParOf" srcId="{8D5485FE-9CDB-4AD1-B944-87F56835E861}" destId="{2995F7FC-15D7-4421-AC37-3EE279807484}" srcOrd="3" destOrd="0" presId="urn:microsoft.com/office/officeart/2008/layout/PictureStrips"/>
    <dgm:cxn modelId="{95407CC7-B028-480C-A605-FAA71F06DF00}" type="presParOf" srcId="{8D5485FE-9CDB-4AD1-B944-87F56835E861}" destId="{09B90F62-CE37-4E27-B54C-148288234C2B}" srcOrd="4" destOrd="0" presId="urn:microsoft.com/office/officeart/2008/layout/PictureStrips"/>
    <dgm:cxn modelId="{E6E6EA3B-4AEC-42DB-B1CC-70A1AD22E533}" type="presParOf" srcId="{09B90F62-CE37-4E27-B54C-148288234C2B}" destId="{B12397AD-C410-439B-AB67-8B9635F7A29D}" srcOrd="0" destOrd="0" presId="urn:microsoft.com/office/officeart/2008/layout/PictureStrips"/>
    <dgm:cxn modelId="{0B33B28A-C746-40A3-891A-1DFA34E3BCCB}" type="presParOf" srcId="{09B90F62-CE37-4E27-B54C-148288234C2B}" destId="{1F6CA92D-9983-4DBF-B63A-CB1F54DC9EF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756D2C-9A55-4A46-AF79-D7900E2B0A8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MX"/>
        </a:p>
      </dgm:t>
    </dgm:pt>
    <dgm:pt modelId="{F121C0CA-FF02-49B9-BD98-2A927BFFA532}">
      <dgm:prSet phldrT="[Texto]" custT="1">
        <dgm:style>
          <a:lnRef idx="0">
            <a:schemeClr val="accent5"/>
          </a:lnRef>
          <a:fillRef idx="3">
            <a:schemeClr val="accent5"/>
          </a:fillRef>
          <a:effectRef idx="3">
            <a:schemeClr val="accent5"/>
          </a:effectRef>
          <a:fontRef idx="minor">
            <a:schemeClr val="lt1"/>
          </a:fontRef>
        </dgm:style>
      </dgm:prSet>
      <dgm:spPr/>
      <dgm:t>
        <a:bodyPr/>
        <a:lstStyle/>
        <a:p>
          <a:r>
            <a:rPr lang="es-MX" sz="1400" dirty="0"/>
            <a:t>almacenamiento</a:t>
          </a:r>
        </a:p>
      </dgm:t>
    </dgm:pt>
    <dgm:pt modelId="{E59D548C-4E1C-473A-A42D-F64C1501E0E2}" type="parTrans" cxnId="{0CCE41A8-569B-4546-BFD1-2ABA4718F049}">
      <dgm:prSet/>
      <dgm:spPr/>
      <dgm:t>
        <a:bodyPr/>
        <a:lstStyle/>
        <a:p>
          <a:endParaRPr lang="es-MX"/>
        </a:p>
      </dgm:t>
    </dgm:pt>
    <dgm:pt modelId="{300217FE-6CAB-430A-AC5D-AA153FA5019B}" type="sibTrans" cxnId="{0CCE41A8-569B-4546-BFD1-2ABA4718F049}">
      <dgm:prSet>
        <dgm:style>
          <a:lnRef idx="0">
            <a:schemeClr val="accent5"/>
          </a:lnRef>
          <a:fillRef idx="3">
            <a:schemeClr val="accent5"/>
          </a:fillRef>
          <a:effectRef idx="3">
            <a:schemeClr val="accent5"/>
          </a:effectRef>
          <a:fontRef idx="minor">
            <a:schemeClr val="lt1"/>
          </a:fontRef>
        </dgm:style>
      </dgm:prSet>
      <dgm:spPr/>
      <dgm:t>
        <a:bodyPr/>
        <a:lstStyle/>
        <a:p>
          <a:r>
            <a:rPr lang="es-MX" dirty="0"/>
            <a:t>recibo</a:t>
          </a:r>
        </a:p>
      </dgm:t>
    </dgm:pt>
    <dgm:pt modelId="{882465FD-6ED0-4758-B7F4-7C1712A56E04}">
      <dgm:prSet phldrT="[Texto]">
        <dgm:style>
          <a:lnRef idx="0">
            <a:schemeClr val="accent1"/>
          </a:lnRef>
          <a:fillRef idx="3">
            <a:schemeClr val="accent1"/>
          </a:fillRef>
          <a:effectRef idx="3">
            <a:schemeClr val="accent1"/>
          </a:effectRef>
          <a:fontRef idx="minor">
            <a:schemeClr val="lt1"/>
          </a:fontRef>
        </dgm:style>
      </dgm:prSet>
      <dgm:spPr/>
      <dgm:t>
        <a:bodyPr/>
        <a:lstStyle/>
        <a:p>
          <a:r>
            <a:rPr lang="es-MX" dirty="0"/>
            <a:t>Espacio de surtido</a:t>
          </a:r>
        </a:p>
      </dgm:t>
    </dgm:pt>
    <dgm:pt modelId="{87122E02-1731-4AA9-B20C-4F5DEFFDD038}" type="parTrans" cxnId="{C22982D7-5E6C-42D0-A25A-DD779147DDBA}">
      <dgm:prSet/>
      <dgm:spPr/>
      <dgm:t>
        <a:bodyPr/>
        <a:lstStyle/>
        <a:p>
          <a:endParaRPr lang="es-MX"/>
        </a:p>
      </dgm:t>
    </dgm:pt>
    <dgm:pt modelId="{5A89303B-01DD-4D51-ABE3-0D0EBD5871B3}" type="sibTrans" cxnId="{C22982D7-5E6C-42D0-A25A-DD779147DDBA}">
      <dgm:prSet>
        <dgm:style>
          <a:lnRef idx="0">
            <a:schemeClr val="accent1"/>
          </a:lnRef>
          <a:fillRef idx="3">
            <a:schemeClr val="accent1"/>
          </a:fillRef>
          <a:effectRef idx="3">
            <a:schemeClr val="accent1"/>
          </a:effectRef>
          <a:fontRef idx="minor">
            <a:schemeClr val="lt1"/>
          </a:fontRef>
        </dgm:style>
      </dgm:prSet>
      <dgm:spPr/>
      <dgm:t>
        <a:bodyPr/>
        <a:lstStyle/>
        <a:p>
          <a:r>
            <a:rPr lang="es-MX" dirty="0"/>
            <a:t>organización</a:t>
          </a:r>
        </a:p>
      </dgm:t>
    </dgm:pt>
    <dgm:pt modelId="{FEA7E6B3-8B78-4310-B876-541612CC3006}">
      <dgm:prSet phldrT="[Texto]">
        <dgm:style>
          <a:lnRef idx="0">
            <a:schemeClr val="accent5"/>
          </a:lnRef>
          <a:fillRef idx="3">
            <a:schemeClr val="accent5"/>
          </a:fillRef>
          <a:effectRef idx="3">
            <a:schemeClr val="accent5"/>
          </a:effectRef>
          <a:fontRef idx="minor">
            <a:schemeClr val="lt1"/>
          </a:fontRef>
        </dgm:style>
      </dgm:prSet>
      <dgm:spPr/>
      <dgm:t>
        <a:bodyPr/>
        <a:lstStyle/>
        <a:p>
          <a:r>
            <a:rPr lang="es-MX" dirty="0"/>
            <a:t>embarques</a:t>
          </a:r>
        </a:p>
      </dgm:t>
    </dgm:pt>
    <dgm:pt modelId="{F25D91DA-277A-4259-8275-0B0E168BF1AC}" type="parTrans" cxnId="{35DE7A20-E79B-4784-B53A-0A94F7216A35}">
      <dgm:prSet/>
      <dgm:spPr/>
      <dgm:t>
        <a:bodyPr/>
        <a:lstStyle/>
        <a:p>
          <a:endParaRPr lang="es-MX"/>
        </a:p>
      </dgm:t>
    </dgm:pt>
    <dgm:pt modelId="{A4EA476D-42B0-4CD1-A518-39488E5FCA6A}" type="sibTrans" cxnId="{35DE7A20-E79B-4784-B53A-0A94F7216A35}">
      <dgm:prSet>
        <dgm:style>
          <a:lnRef idx="0">
            <a:schemeClr val="accent1"/>
          </a:lnRef>
          <a:fillRef idx="3">
            <a:schemeClr val="accent1"/>
          </a:fillRef>
          <a:effectRef idx="3">
            <a:schemeClr val="accent1"/>
          </a:effectRef>
          <a:fontRef idx="minor">
            <a:schemeClr val="lt1"/>
          </a:fontRef>
        </dgm:style>
      </dgm:prSet>
      <dgm:spPr/>
      <dgm:t>
        <a:bodyPr/>
        <a:lstStyle/>
        <a:p>
          <a:r>
            <a:rPr lang="es-MX" dirty="0"/>
            <a:t>ensamble</a:t>
          </a:r>
        </a:p>
      </dgm:t>
    </dgm:pt>
    <dgm:pt modelId="{2078664B-FCCC-4D55-BF09-B0A7B8F0751D}" type="pres">
      <dgm:prSet presAssocID="{9F756D2C-9A55-4A46-AF79-D7900E2B0A86}" presName="Name0" presStyleCnt="0">
        <dgm:presLayoutVars>
          <dgm:chMax/>
          <dgm:chPref/>
          <dgm:dir/>
          <dgm:animLvl val="lvl"/>
        </dgm:presLayoutVars>
      </dgm:prSet>
      <dgm:spPr/>
    </dgm:pt>
    <dgm:pt modelId="{C5419B7D-ABB8-4BBC-9D54-DAB6A4C96453}" type="pres">
      <dgm:prSet presAssocID="{F121C0CA-FF02-49B9-BD98-2A927BFFA532}" presName="composite" presStyleCnt="0"/>
      <dgm:spPr/>
    </dgm:pt>
    <dgm:pt modelId="{6E8D657A-D3A7-47AA-ADC2-BD6EB66B53B5}" type="pres">
      <dgm:prSet presAssocID="{F121C0CA-FF02-49B9-BD98-2A927BFFA532}" presName="Parent1" presStyleLbl="node1" presStyleIdx="0" presStyleCnt="6" custScaleX="240828" custScaleY="57787" custLinFactX="83432" custLinFactNeighborX="100000" custLinFactNeighborY="6832">
        <dgm:presLayoutVars>
          <dgm:chMax val="1"/>
          <dgm:chPref val="1"/>
          <dgm:bulletEnabled val="1"/>
        </dgm:presLayoutVars>
      </dgm:prSet>
      <dgm:spPr/>
    </dgm:pt>
    <dgm:pt modelId="{9BF2E519-896E-4E04-ABFA-DAD35FF2B50E}" type="pres">
      <dgm:prSet presAssocID="{F121C0CA-FF02-49B9-BD98-2A927BFFA532}" presName="Childtext1" presStyleLbl="revTx" presStyleIdx="0" presStyleCnt="3" custScaleX="79462" custScaleY="12997" custLinFactNeighborX="50929" custLinFactNeighborY="58095">
        <dgm:presLayoutVars>
          <dgm:chMax val="0"/>
          <dgm:chPref val="0"/>
          <dgm:bulletEnabled val="1"/>
        </dgm:presLayoutVars>
      </dgm:prSet>
      <dgm:spPr/>
    </dgm:pt>
    <dgm:pt modelId="{4C293CFE-5156-42D7-B601-037139CE13C9}" type="pres">
      <dgm:prSet presAssocID="{F121C0CA-FF02-49B9-BD98-2A927BFFA532}" presName="BalanceSpacing" presStyleCnt="0"/>
      <dgm:spPr/>
    </dgm:pt>
    <dgm:pt modelId="{051EDC74-34D7-4CC7-8E92-708ECEB0B2A5}" type="pres">
      <dgm:prSet presAssocID="{F121C0CA-FF02-49B9-BD98-2A927BFFA532}" presName="BalanceSpacing1" presStyleCnt="0"/>
      <dgm:spPr/>
    </dgm:pt>
    <dgm:pt modelId="{100F5B27-53C3-460A-BE5F-56034716647B}" type="pres">
      <dgm:prSet presAssocID="{300217FE-6CAB-430A-AC5D-AA153FA5019B}" presName="Accent1Text" presStyleLbl="node1" presStyleIdx="1" presStyleCnt="6" custLinFactNeighborX="-77632" custLinFactNeighborY="42816"/>
      <dgm:spPr/>
    </dgm:pt>
    <dgm:pt modelId="{7B1709AA-663E-486F-A1C7-9965B8D03822}" type="pres">
      <dgm:prSet presAssocID="{300217FE-6CAB-430A-AC5D-AA153FA5019B}" presName="spaceBetweenRectangles" presStyleCnt="0"/>
      <dgm:spPr/>
    </dgm:pt>
    <dgm:pt modelId="{91AFB972-59B7-4CE6-879F-0654137E1DB8}" type="pres">
      <dgm:prSet presAssocID="{882465FD-6ED0-4758-B7F4-7C1712A56E04}" presName="composite" presStyleCnt="0"/>
      <dgm:spPr/>
    </dgm:pt>
    <dgm:pt modelId="{7AA9B80C-B9C5-4CF3-8892-AD8804912EF0}" type="pres">
      <dgm:prSet presAssocID="{882465FD-6ED0-4758-B7F4-7C1712A56E04}" presName="Parent1" presStyleLbl="node1" presStyleIdx="2" presStyleCnt="6" custLinFactNeighborX="-21823" custLinFactNeighborY="-3922">
        <dgm:presLayoutVars>
          <dgm:chMax val="1"/>
          <dgm:chPref val="1"/>
          <dgm:bulletEnabled val="1"/>
        </dgm:presLayoutVars>
      </dgm:prSet>
      <dgm:spPr/>
    </dgm:pt>
    <dgm:pt modelId="{0E222BD0-C20A-4380-B3D6-8936762D8429}" type="pres">
      <dgm:prSet presAssocID="{882465FD-6ED0-4758-B7F4-7C1712A56E04}" presName="Childtext1" presStyleLbl="revTx" presStyleIdx="1" presStyleCnt="3">
        <dgm:presLayoutVars>
          <dgm:chMax val="0"/>
          <dgm:chPref val="0"/>
          <dgm:bulletEnabled val="1"/>
        </dgm:presLayoutVars>
      </dgm:prSet>
      <dgm:spPr/>
    </dgm:pt>
    <dgm:pt modelId="{E5FFCB51-E51E-453A-9282-1CC3033A9F99}" type="pres">
      <dgm:prSet presAssocID="{882465FD-6ED0-4758-B7F4-7C1712A56E04}" presName="BalanceSpacing" presStyleCnt="0"/>
      <dgm:spPr/>
    </dgm:pt>
    <dgm:pt modelId="{8FBAAB57-18EE-4324-ACAB-8A4113C71193}" type="pres">
      <dgm:prSet presAssocID="{882465FD-6ED0-4758-B7F4-7C1712A56E04}" presName="BalanceSpacing1" presStyleCnt="0"/>
      <dgm:spPr/>
    </dgm:pt>
    <dgm:pt modelId="{1A7BC631-DE9D-4BEB-8EAB-357616ED2D58}" type="pres">
      <dgm:prSet presAssocID="{5A89303B-01DD-4D51-ABE3-0D0EBD5871B3}" presName="Accent1Text" presStyleLbl="node1" presStyleIdx="3" presStyleCnt="6" custScaleX="144527" custScaleY="92400"/>
      <dgm:spPr/>
    </dgm:pt>
    <dgm:pt modelId="{3C864C0A-F67E-43B9-AB51-A3AA8CA85EBA}" type="pres">
      <dgm:prSet presAssocID="{5A89303B-01DD-4D51-ABE3-0D0EBD5871B3}" presName="spaceBetweenRectangles" presStyleCnt="0"/>
      <dgm:spPr/>
    </dgm:pt>
    <dgm:pt modelId="{843F5F25-7515-406D-A948-B7EAEC78BB7A}" type="pres">
      <dgm:prSet presAssocID="{FEA7E6B3-8B78-4310-B876-541612CC3006}" presName="composite" presStyleCnt="0"/>
      <dgm:spPr/>
    </dgm:pt>
    <dgm:pt modelId="{E14FA999-B16F-490F-9F09-23D5D84985AB}" type="pres">
      <dgm:prSet presAssocID="{FEA7E6B3-8B78-4310-B876-541612CC3006}" presName="Parent1" presStyleLbl="node1" presStyleIdx="4" presStyleCnt="6" custScaleX="131550">
        <dgm:presLayoutVars>
          <dgm:chMax val="1"/>
          <dgm:chPref val="1"/>
          <dgm:bulletEnabled val="1"/>
        </dgm:presLayoutVars>
      </dgm:prSet>
      <dgm:spPr/>
    </dgm:pt>
    <dgm:pt modelId="{843F59C8-0C08-4E0D-BB26-7FF7F67FB659}" type="pres">
      <dgm:prSet presAssocID="{FEA7E6B3-8B78-4310-B876-541612CC3006}" presName="Childtext1" presStyleLbl="revTx" presStyleIdx="2" presStyleCnt="3">
        <dgm:presLayoutVars>
          <dgm:chMax val="0"/>
          <dgm:chPref val="0"/>
          <dgm:bulletEnabled val="1"/>
        </dgm:presLayoutVars>
      </dgm:prSet>
      <dgm:spPr/>
    </dgm:pt>
    <dgm:pt modelId="{97677339-E179-455B-8D17-7B85F52DAAEE}" type="pres">
      <dgm:prSet presAssocID="{FEA7E6B3-8B78-4310-B876-541612CC3006}" presName="BalanceSpacing" presStyleCnt="0"/>
      <dgm:spPr/>
    </dgm:pt>
    <dgm:pt modelId="{1CFB7608-5F61-4E43-B63E-72F329EA50FD}" type="pres">
      <dgm:prSet presAssocID="{FEA7E6B3-8B78-4310-B876-541612CC3006}" presName="BalanceSpacing1" presStyleCnt="0"/>
      <dgm:spPr/>
    </dgm:pt>
    <dgm:pt modelId="{3CB2DB4B-E455-459A-9611-0A95178DD00E}" type="pres">
      <dgm:prSet presAssocID="{A4EA476D-42B0-4CD1-A518-39488E5FCA6A}" presName="Accent1Text" presStyleLbl="node1" presStyleIdx="5" presStyleCnt="6" custLinFactNeighborX="-55712" custLinFactNeighborY="-17286"/>
      <dgm:spPr/>
    </dgm:pt>
  </dgm:ptLst>
  <dgm:cxnLst>
    <dgm:cxn modelId="{35DE7A20-E79B-4784-B53A-0A94F7216A35}" srcId="{9F756D2C-9A55-4A46-AF79-D7900E2B0A86}" destId="{FEA7E6B3-8B78-4310-B876-541612CC3006}" srcOrd="2" destOrd="0" parTransId="{F25D91DA-277A-4259-8275-0B0E168BF1AC}" sibTransId="{A4EA476D-42B0-4CD1-A518-39488E5FCA6A}"/>
    <dgm:cxn modelId="{DC57B82A-6196-429C-87B7-4B3EF78150F4}" type="presOf" srcId="{A4EA476D-42B0-4CD1-A518-39488E5FCA6A}" destId="{3CB2DB4B-E455-459A-9611-0A95178DD00E}" srcOrd="0" destOrd="0" presId="urn:microsoft.com/office/officeart/2008/layout/AlternatingHexagons"/>
    <dgm:cxn modelId="{BC7D2B2F-EBBA-4B46-8B32-B0B0B222E625}" type="presOf" srcId="{F121C0CA-FF02-49B9-BD98-2A927BFFA532}" destId="{6E8D657A-D3A7-47AA-ADC2-BD6EB66B53B5}" srcOrd="0" destOrd="0" presId="urn:microsoft.com/office/officeart/2008/layout/AlternatingHexagons"/>
    <dgm:cxn modelId="{0702C978-0DB7-443D-8CE1-E6D7B0E552E2}" type="presOf" srcId="{5A89303B-01DD-4D51-ABE3-0D0EBD5871B3}" destId="{1A7BC631-DE9D-4BEB-8EAB-357616ED2D58}" srcOrd="0" destOrd="0" presId="urn:microsoft.com/office/officeart/2008/layout/AlternatingHexagons"/>
    <dgm:cxn modelId="{38DA8A91-691F-457F-A2AD-008435D0837F}" type="presOf" srcId="{882465FD-6ED0-4758-B7F4-7C1712A56E04}" destId="{7AA9B80C-B9C5-4CF3-8892-AD8804912EF0}" srcOrd="0" destOrd="0" presId="urn:microsoft.com/office/officeart/2008/layout/AlternatingHexagons"/>
    <dgm:cxn modelId="{0CCE41A8-569B-4546-BFD1-2ABA4718F049}" srcId="{9F756D2C-9A55-4A46-AF79-D7900E2B0A86}" destId="{F121C0CA-FF02-49B9-BD98-2A927BFFA532}" srcOrd="0" destOrd="0" parTransId="{E59D548C-4E1C-473A-A42D-F64C1501E0E2}" sibTransId="{300217FE-6CAB-430A-AC5D-AA153FA5019B}"/>
    <dgm:cxn modelId="{351F86AA-62FE-4363-AF93-8C3C1363FE92}" type="presOf" srcId="{9F756D2C-9A55-4A46-AF79-D7900E2B0A86}" destId="{2078664B-FCCC-4D55-BF09-B0A7B8F0751D}" srcOrd="0" destOrd="0" presId="urn:microsoft.com/office/officeart/2008/layout/AlternatingHexagons"/>
    <dgm:cxn modelId="{F50EDAC6-1706-4463-9A64-ED2BBB89FCB4}" type="presOf" srcId="{FEA7E6B3-8B78-4310-B876-541612CC3006}" destId="{E14FA999-B16F-490F-9F09-23D5D84985AB}" srcOrd="0" destOrd="0" presId="urn:microsoft.com/office/officeart/2008/layout/AlternatingHexagons"/>
    <dgm:cxn modelId="{C22982D7-5E6C-42D0-A25A-DD779147DDBA}" srcId="{9F756D2C-9A55-4A46-AF79-D7900E2B0A86}" destId="{882465FD-6ED0-4758-B7F4-7C1712A56E04}" srcOrd="1" destOrd="0" parTransId="{87122E02-1731-4AA9-B20C-4F5DEFFDD038}" sibTransId="{5A89303B-01DD-4D51-ABE3-0D0EBD5871B3}"/>
    <dgm:cxn modelId="{DC0535E8-1525-462C-B1E6-E4497E843234}" type="presOf" srcId="{300217FE-6CAB-430A-AC5D-AA153FA5019B}" destId="{100F5B27-53C3-460A-BE5F-56034716647B}" srcOrd="0" destOrd="0" presId="urn:microsoft.com/office/officeart/2008/layout/AlternatingHexagons"/>
    <dgm:cxn modelId="{2599065D-9828-48B0-9ED6-988E23552B18}" type="presParOf" srcId="{2078664B-FCCC-4D55-BF09-B0A7B8F0751D}" destId="{C5419B7D-ABB8-4BBC-9D54-DAB6A4C96453}" srcOrd="0" destOrd="0" presId="urn:microsoft.com/office/officeart/2008/layout/AlternatingHexagons"/>
    <dgm:cxn modelId="{5EDE633C-73C1-4E26-A045-087FA4271F96}" type="presParOf" srcId="{C5419B7D-ABB8-4BBC-9D54-DAB6A4C96453}" destId="{6E8D657A-D3A7-47AA-ADC2-BD6EB66B53B5}" srcOrd="0" destOrd="0" presId="urn:microsoft.com/office/officeart/2008/layout/AlternatingHexagons"/>
    <dgm:cxn modelId="{2C8C1FD3-B7EC-476A-9B48-364A78AE3DE9}" type="presParOf" srcId="{C5419B7D-ABB8-4BBC-9D54-DAB6A4C96453}" destId="{9BF2E519-896E-4E04-ABFA-DAD35FF2B50E}" srcOrd="1" destOrd="0" presId="urn:microsoft.com/office/officeart/2008/layout/AlternatingHexagons"/>
    <dgm:cxn modelId="{44BE11DB-16D5-421F-A535-A059BD3CEC4E}" type="presParOf" srcId="{C5419B7D-ABB8-4BBC-9D54-DAB6A4C96453}" destId="{4C293CFE-5156-42D7-B601-037139CE13C9}" srcOrd="2" destOrd="0" presId="urn:microsoft.com/office/officeart/2008/layout/AlternatingHexagons"/>
    <dgm:cxn modelId="{ECD00972-5E5F-446E-A822-8CC151BCC399}" type="presParOf" srcId="{C5419B7D-ABB8-4BBC-9D54-DAB6A4C96453}" destId="{051EDC74-34D7-4CC7-8E92-708ECEB0B2A5}" srcOrd="3" destOrd="0" presId="urn:microsoft.com/office/officeart/2008/layout/AlternatingHexagons"/>
    <dgm:cxn modelId="{ADEE4B1E-735E-45CA-A137-79DC1D2E665D}" type="presParOf" srcId="{C5419B7D-ABB8-4BBC-9D54-DAB6A4C96453}" destId="{100F5B27-53C3-460A-BE5F-56034716647B}" srcOrd="4" destOrd="0" presId="urn:microsoft.com/office/officeart/2008/layout/AlternatingHexagons"/>
    <dgm:cxn modelId="{4B68B489-51B2-46AF-A03A-48B2B748108F}" type="presParOf" srcId="{2078664B-FCCC-4D55-BF09-B0A7B8F0751D}" destId="{7B1709AA-663E-486F-A1C7-9965B8D03822}" srcOrd="1" destOrd="0" presId="urn:microsoft.com/office/officeart/2008/layout/AlternatingHexagons"/>
    <dgm:cxn modelId="{25B97AFD-93C5-4617-91A3-9D8C11DD4EBF}" type="presParOf" srcId="{2078664B-FCCC-4D55-BF09-B0A7B8F0751D}" destId="{91AFB972-59B7-4CE6-879F-0654137E1DB8}" srcOrd="2" destOrd="0" presId="urn:microsoft.com/office/officeart/2008/layout/AlternatingHexagons"/>
    <dgm:cxn modelId="{90B3F90E-7BAF-4A7E-B6DC-66710DFFA25B}" type="presParOf" srcId="{91AFB972-59B7-4CE6-879F-0654137E1DB8}" destId="{7AA9B80C-B9C5-4CF3-8892-AD8804912EF0}" srcOrd="0" destOrd="0" presId="urn:microsoft.com/office/officeart/2008/layout/AlternatingHexagons"/>
    <dgm:cxn modelId="{9FF1673A-C22E-41BC-9182-631FC4A83980}" type="presParOf" srcId="{91AFB972-59B7-4CE6-879F-0654137E1DB8}" destId="{0E222BD0-C20A-4380-B3D6-8936762D8429}" srcOrd="1" destOrd="0" presId="urn:microsoft.com/office/officeart/2008/layout/AlternatingHexagons"/>
    <dgm:cxn modelId="{0F796953-C7CF-4BF9-8718-9677271ADDC6}" type="presParOf" srcId="{91AFB972-59B7-4CE6-879F-0654137E1DB8}" destId="{E5FFCB51-E51E-453A-9282-1CC3033A9F99}" srcOrd="2" destOrd="0" presId="urn:microsoft.com/office/officeart/2008/layout/AlternatingHexagons"/>
    <dgm:cxn modelId="{118537E2-2638-4D9A-AD7F-245788593760}" type="presParOf" srcId="{91AFB972-59B7-4CE6-879F-0654137E1DB8}" destId="{8FBAAB57-18EE-4324-ACAB-8A4113C71193}" srcOrd="3" destOrd="0" presId="urn:microsoft.com/office/officeart/2008/layout/AlternatingHexagons"/>
    <dgm:cxn modelId="{871557B0-DEB1-45FE-B94D-6D9D145B748B}" type="presParOf" srcId="{91AFB972-59B7-4CE6-879F-0654137E1DB8}" destId="{1A7BC631-DE9D-4BEB-8EAB-357616ED2D58}" srcOrd="4" destOrd="0" presId="urn:microsoft.com/office/officeart/2008/layout/AlternatingHexagons"/>
    <dgm:cxn modelId="{246F2C76-1E0F-45FF-9579-88A419C771E2}" type="presParOf" srcId="{2078664B-FCCC-4D55-BF09-B0A7B8F0751D}" destId="{3C864C0A-F67E-43B9-AB51-A3AA8CA85EBA}" srcOrd="3" destOrd="0" presId="urn:microsoft.com/office/officeart/2008/layout/AlternatingHexagons"/>
    <dgm:cxn modelId="{D5252FD3-1E97-4111-BA2A-1EC837C8F203}" type="presParOf" srcId="{2078664B-FCCC-4D55-BF09-B0A7B8F0751D}" destId="{843F5F25-7515-406D-A948-B7EAEC78BB7A}" srcOrd="4" destOrd="0" presId="urn:microsoft.com/office/officeart/2008/layout/AlternatingHexagons"/>
    <dgm:cxn modelId="{C6F9AA48-71A9-4015-8C55-9B6E42BA5472}" type="presParOf" srcId="{843F5F25-7515-406D-A948-B7EAEC78BB7A}" destId="{E14FA999-B16F-490F-9F09-23D5D84985AB}" srcOrd="0" destOrd="0" presId="urn:microsoft.com/office/officeart/2008/layout/AlternatingHexagons"/>
    <dgm:cxn modelId="{B4D72E6C-E786-4A29-9DF8-2907933AAF38}" type="presParOf" srcId="{843F5F25-7515-406D-A948-B7EAEC78BB7A}" destId="{843F59C8-0C08-4E0D-BB26-7FF7F67FB659}" srcOrd="1" destOrd="0" presId="urn:microsoft.com/office/officeart/2008/layout/AlternatingHexagons"/>
    <dgm:cxn modelId="{ED70E451-8059-4FF1-95D5-C611C9E8056D}" type="presParOf" srcId="{843F5F25-7515-406D-A948-B7EAEC78BB7A}" destId="{97677339-E179-455B-8D17-7B85F52DAAEE}" srcOrd="2" destOrd="0" presId="urn:microsoft.com/office/officeart/2008/layout/AlternatingHexagons"/>
    <dgm:cxn modelId="{4EF65F51-45E6-4F66-A087-B1EC61099AC6}" type="presParOf" srcId="{843F5F25-7515-406D-A948-B7EAEC78BB7A}" destId="{1CFB7608-5F61-4E43-B63E-72F329EA50FD}" srcOrd="3" destOrd="0" presId="urn:microsoft.com/office/officeart/2008/layout/AlternatingHexagons"/>
    <dgm:cxn modelId="{F692B182-E27B-4F43-A66B-49289149C0F2}" type="presParOf" srcId="{843F5F25-7515-406D-A948-B7EAEC78BB7A}" destId="{3CB2DB4B-E455-459A-9611-0A95178DD00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84F52B8-8B08-4ADC-9511-93606B4FC4D5}" type="doc">
      <dgm:prSet loTypeId="urn:microsoft.com/office/officeart/2005/8/layout/lProcess1" loCatId="process" qsTypeId="urn:microsoft.com/office/officeart/2005/8/quickstyle/simple5" qsCatId="simple" csTypeId="urn:microsoft.com/office/officeart/2005/8/colors/colorful2" csCatId="colorful" phldr="1"/>
      <dgm:spPr/>
      <dgm:t>
        <a:bodyPr/>
        <a:lstStyle/>
        <a:p>
          <a:endParaRPr lang="es-MX"/>
        </a:p>
      </dgm:t>
    </dgm:pt>
    <dgm:pt modelId="{CED22751-847D-41A7-95F1-2D81138BF04A}">
      <dgm:prSet phldrT="[Texto]"/>
      <dgm:spPr/>
      <dgm:t>
        <a:bodyPr/>
        <a:lstStyle/>
        <a:p>
          <a:r>
            <a:rPr lang="es-MX" dirty="0"/>
            <a:t>Minimización de inversión en inventarios</a:t>
          </a:r>
        </a:p>
      </dgm:t>
    </dgm:pt>
    <dgm:pt modelId="{EA690F48-122B-4C9A-9573-21E3023F0FB3}" type="parTrans" cxnId="{A11B6CFD-675F-4BE3-B7CB-6BCB2CEC8C52}">
      <dgm:prSet/>
      <dgm:spPr/>
      <dgm:t>
        <a:bodyPr/>
        <a:lstStyle/>
        <a:p>
          <a:endParaRPr lang="es-MX"/>
        </a:p>
      </dgm:t>
    </dgm:pt>
    <dgm:pt modelId="{2EBAF17F-7790-4029-AEF6-879F3D587980}" type="sibTrans" cxnId="{A11B6CFD-675F-4BE3-B7CB-6BCB2CEC8C52}">
      <dgm:prSet/>
      <dgm:spPr/>
      <dgm:t>
        <a:bodyPr/>
        <a:lstStyle/>
        <a:p>
          <a:endParaRPr lang="es-MX"/>
        </a:p>
      </dgm:t>
    </dgm:pt>
    <dgm:pt modelId="{1FB6E4CE-23A9-446C-992C-B1A7DE2FBAF9}">
      <dgm:prSet phldrT="[Texto]"/>
      <dgm:spPr/>
      <dgm:t>
        <a:bodyPr/>
        <a:lstStyle/>
        <a:p>
          <a:r>
            <a:rPr lang="es-MX" dirty="0"/>
            <a:t>Determinado en conjunto, puede ser cero o cantidad límite inferior, dependiendo de la empresa</a:t>
          </a:r>
        </a:p>
      </dgm:t>
    </dgm:pt>
    <dgm:pt modelId="{D1D998C0-099C-47A6-967B-5CCCD68820ED}" type="parTrans" cxnId="{F2E08774-E1E7-4E8C-BA35-09F64129A0DD}">
      <dgm:prSet/>
      <dgm:spPr/>
      <dgm:t>
        <a:bodyPr/>
        <a:lstStyle/>
        <a:p>
          <a:endParaRPr lang="es-MX"/>
        </a:p>
      </dgm:t>
    </dgm:pt>
    <dgm:pt modelId="{F083FDB8-6F43-42B0-BE50-E53A282D16D3}" type="sibTrans" cxnId="{F2E08774-E1E7-4E8C-BA35-09F64129A0DD}">
      <dgm:prSet/>
      <dgm:spPr/>
      <dgm:t>
        <a:bodyPr/>
        <a:lstStyle/>
        <a:p>
          <a:endParaRPr lang="es-MX"/>
        </a:p>
      </dgm:t>
    </dgm:pt>
    <dgm:pt modelId="{F548109B-31AE-49C8-A709-F045217210BD}">
      <dgm:prSet phldrT="[Texto]"/>
      <dgm:spPr/>
      <dgm:t>
        <a:bodyPr/>
        <a:lstStyle/>
        <a:p>
          <a:r>
            <a:rPr lang="es-MX" dirty="0"/>
            <a:t>Costos es un factor importante, almacén representa alto costo monetario</a:t>
          </a:r>
        </a:p>
      </dgm:t>
    </dgm:pt>
    <dgm:pt modelId="{AB97F891-5565-46AA-80FF-38110A181FDC}" type="parTrans" cxnId="{72CE6298-EA2D-475D-92A9-B9EAF77859AA}">
      <dgm:prSet/>
      <dgm:spPr/>
      <dgm:t>
        <a:bodyPr/>
        <a:lstStyle/>
        <a:p>
          <a:endParaRPr lang="es-MX"/>
        </a:p>
      </dgm:t>
    </dgm:pt>
    <dgm:pt modelId="{9AD6B6C1-D6EF-4EAD-9F7C-6278C3C1D96F}" type="sibTrans" cxnId="{72CE6298-EA2D-475D-92A9-B9EAF77859AA}">
      <dgm:prSet/>
      <dgm:spPr/>
      <dgm:t>
        <a:bodyPr/>
        <a:lstStyle/>
        <a:p>
          <a:endParaRPr lang="es-MX"/>
        </a:p>
      </dgm:t>
    </dgm:pt>
    <dgm:pt modelId="{068F52F0-F2A6-4A1C-8D62-85A3AB102B5A}">
      <dgm:prSet phldrT="[Texto]"/>
      <dgm:spPr/>
      <dgm:t>
        <a:bodyPr/>
        <a:lstStyle/>
        <a:p>
          <a:r>
            <a:rPr lang="es-MX" dirty="0"/>
            <a:t>Demanda </a:t>
          </a:r>
        </a:p>
      </dgm:t>
    </dgm:pt>
    <dgm:pt modelId="{6E225D75-958E-4A85-B3FF-D04036574506}" type="parTrans" cxnId="{A4089B44-DACC-4D25-B47D-5AD186BCCFF0}">
      <dgm:prSet/>
      <dgm:spPr/>
      <dgm:t>
        <a:bodyPr/>
        <a:lstStyle/>
        <a:p>
          <a:endParaRPr lang="es-MX"/>
        </a:p>
      </dgm:t>
    </dgm:pt>
    <dgm:pt modelId="{D2034BB7-47FD-4748-8ABD-D5D4F69F4AC7}" type="sibTrans" cxnId="{A4089B44-DACC-4D25-B47D-5AD186BCCFF0}">
      <dgm:prSet/>
      <dgm:spPr/>
      <dgm:t>
        <a:bodyPr/>
        <a:lstStyle/>
        <a:p>
          <a:endParaRPr lang="es-MX"/>
        </a:p>
      </dgm:t>
    </dgm:pt>
    <dgm:pt modelId="{2327075F-210A-44AA-BE15-4F60E36C413F}">
      <dgm:prSet phldrT="[Texto]"/>
      <dgm:spPr/>
      <dgm:t>
        <a:bodyPr/>
        <a:lstStyle/>
        <a:p>
          <a:r>
            <a:rPr lang="es-MX" dirty="0"/>
            <a:t>Mueve producción, ventas, finanzas, toda área dentro de la organización.</a:t>
          </a:r>
        </a:p>
      </dgm:t>
    </dgm:pt>
    <dgm:pt modelId="{AF90B071-CCD8-4CE4-8DDB-B1BD5D468195}" type="parTrans" cxnId="{CE862C43-C622-4990-AC9B-18C74F7CF84A}">
      <dgm:prSet/>
      <dgm:spPr/>
      <dgm:t>
        <a:bodyPr/>
        <a:lstStyle/>
        <a:p>
          <a:endParaRPr lang="es-MX"/>
        </a:p>
      </dgm:t>
    </dgm:pt>
    <dgm:pt modelId="{D901A267-AC1F-4AE0-A2B6-59D410B5B070}" type="sibTrans" cxnId="{CE862C43-C622-4990-AC9B-18C74F7CF84A}">
      <dgm:prSet/>
      <dgm:spPr/>
      <dgm:t>
        <a:bodyPr/>
        <a:lstStyle/>
        <a:p>
          <a:endParaRPr lang="es-MX"/>
        </a:p>
      </dgm:t>
    </dgm:pt>
    <dgm:pt modelId="{307C3264-0BA9-414C-9544-2DD7C07C4D97}">
      <dgm:prSet phldrT="[Texto]"/>
      <dgm:spPr/>
      <dgm:t>
        <a:bodyPr/>
        <a:lstStyle/>
        <a:p>
          <a:r>
            <a:rPr lang="es-MX" dirty="0"/>
            <a:t>El inventario esta en el almacén, de esto depende la satisfacción al cliente</a:t>
          </a:r>
        </a:p>
      </dgm:t>
    </dgm:pt>
    <dgm:pt modelId="{C4C2EC0A-493B-484A-A360-604F43B6F8DF}" type="parTrans" cxnId="{1119BE33-7C08-4353-8CCA-71D16BC3B1F4}">
      <dgm:prSet/>
      <dgm:spPr/>
      <dgm:t>
        <a:bodyPr/>
        <a:lstStyle/>
        <a:p>
          <a:endParaRPr lang="es-MX"/>
        </a:p>
      </dgm:t>
    </dgm:pt>
    <dgm:pt modelId="{CEDB4591-8943-4866-82FC-9F85DAE67C9F}" type="sibTrans" cxnId="{1119BE33-7C08-4353-8CCA-71D16BC3B1F4}">
      <dgm:prSet/>
      <dgm:spPr/>
      <dgm:t>
        <a:bodyPr/>
        <a:lstStyle/>
        <a:p>
          <a:endParaRPr lang="es-MX"/>
        </a:p>
      </dgm:t>
    </dgm:pt>
    <dgm:pt modelId="{2705A6EC-E896-44CB-A0A7-464B9BD5BB16}">
      <dgm:prSet phldrT="[Texto]"/>
      <dgm:spPr/>
      <dgm:t>
        <a:bodyPr/>
        <a:lstStyle/>
        <a:p>
          <a:r>
            <a:rPr lang="es-MX" dirty="0"/>
            <a:t>Se debe tener cierta cantidad de materias primas, producto terminado o en proceso; es dinero detenido</a:t>
          </a:r>
        </a:p>
      </dgm:t>
    </dgm:pt>
    <dgm:pt modelId="{F745D629-8E88-4D17-90D5-36310DCD5BC1}" type="parTrans" cxnId="{E2B513E5-14FD-44E7-A88B-A33E05130500}">
      <dgm:prSet/>
      <dgm:spPr/>
      <dgm:t>
        <a:bodyPr/>
        <a:lstStyle/>
        <a:p>
          <a:endParaRPr lang="es-MX"/>
        </a:p>
      </dgm:t>
    </dgm:pt>
    <dgm:pt modelId="{78DE5537-C5A8-416F-A4F3-132EC1A0F7FD}" type="sibTrans" cxnId="{E2B513E5-14FD-44E7-A88B-A33E05130500}">
      <dgm:prSet/>
      <dgm:spPr/>
      <dgm:t>
        <a:bodyPr/>
        <a:lstStyle/>
        <a:p>
          <a:endParaRPr lang="es-MX"/>
        </a:p>
      </dgm:t>
    </dgm:pt>
    <dgm:pt modelId="{09F4645C-3F23-44FD-9C6C-C38CC4F9085A}">
      <dgm:prSet phldrT="[Texto]"/>
      <dgm:spPr/>
      <dgm:t>
        <a:bodyPr/>
        <a:lstStyle/>
        <a:p>
          <a:r>
            <a:rPr lang="es-MX" dirty="0"/>
            <a:t>Sobre inventario genera costos altos de mantenimiento, de espacio y de venta</a:t>
          </a:r>
        </a:p>
      </dgm:t>
    </dgm:pt>
    <dgm:pt modelId="{4884F672-2507-40DC-982C-66C155D00B86}" type="parTrans" cxnId="{0D01DAD4-B6C7-4019-8DA4-9C380263B0D4}">
      <dgm:prSet/>
      <dgm:spPr/>
      <dgm:t>
        <a:bodyPr/>
        <a:lstStyle/>
        <a:p>
          <a:endParaRPr lang="es-MX"/>
        </a:p>
      </dgm:t>
    </dgm:pt>
    <dgm:pt modelId="{BC720A61-50ED-41BE-8E1A-3BE89063A1A9}" type="sibTrans" cxnId="{0D01DAD4-B6C7-4019-8DA4-9C380263B0D4}">
      <dgm:prSet/>
      <dgm:spPr/>
      <dgm:t>
        <a:bodyPr/>
        <a:lstStyle/>
        <a:p>
          <a:endParaRPr lang="es-MX"/>
        </a:p>
      </dgm:t>
    </dgm:pt>
    <dgm:pt modelId="{C242AF0E-8733-458B-A4EA-18ADE4ABBC96}" type="pres">
      <dgm:prSet presAssocID="{F84F52B8-8B08-4ADC-9511-93606B4FC4D5}" presName="Name0" presStyleCnt="0">
        <dgm:presLayoutVars>
          <dgm:dir/>
          <dgm:animLvl val="lvl"/>
          <dgm:resizeHandles val="exact"/>
        </dgm:presLayoutVars>
      </dgm:prSet>
      <dgm:spPr/>
    </dgm:pt>
    <dgm:pt modelId="{818EEC68-D6BC-443C-B445-E5B75AF7C9A5}" type="pres">
      <dgm:prSet presAssocID="{CED22751-847D-41A7-95F1-2D81138BF04A}" presName="vertFlow" presStyleCnt="0"/>
      <dgm:spPr/>
    </dgm:pt>
    <dgm:pt modelId="{02122428-AB6E-41FA-B67E-33C2B8121098}" type="pres">
      <dgm:prSet presAssocID="{CED22751-847D-41A7-95F1-2D81138BF04A}" presName="header" presStyleLbl="node1" presStyleIdx="0" presStyleCnt="2"/>
      <dgm:spPr/>
    </dgm:pt>
    <dgm:pt modelId="{32855248-23D8-463B-8D2B-189B586D79B5}" type="pres">
      <dgm:prSet presAssocID="{D1D998C0-099C-47A6-967B-5CCCD68820ED}" presName="parTrans" presStyleLbl="sibTrans2D1" presStyleIdx="0" presStyleCnt="6"/>
      <dgm:spPr/>
    </dgm:pt>
    <dgm:pt modelId="{843760E6-49D1-4240-8B1A-9DF3A2ADB99E}" type="pres">
      <dgm:prSet presAssocID="{1FB6E4CE-23A9-446C-992C-B1A7DE2FBAF9}" presName="child" presStyleLbl="alignAccFollowNode1" presStyleIdx="0" presStyleCnt="6">
        <dgm:presLayoutVars>
          <dgm:chMax val="0"/>
          <dgm:bulletEnabled val="1"/>
        </dgm:presLayoutVars>
      </dgm:prSet>
      <dgm:spPr/>
    </dgm:pt>
    <dgm:pt modelId="{34748D4A-F467-49FF-BCC9-2E035B3D2F21}" type="pres">
      <dgm:prSet presAssocID="{F083FDB8-6F43-42B0-BE50-E53A282D16D3}" presName="sibTrans" presStyleLbl="sibTrans2D1" presStyleIdx="1" presStyleCnt="6"/>
      <dgm:spPr/>
    </dgm:pt>
    <dgm:pt modelId="{A43281AB-9D92-4CF1-B93F-07FF4FEFFB16}" type="pres">
      <dgm:prSet presAssocID="{F548109B-31AE-49C8-A709-F045217210BD}" presName="child" presStyleLbl="alignAccFollowNode1" presStyleIdx="1" presStyleCnt="6">
        <dgm:presLayoutVars>
          <dgm:chMax val="0"/>
          <dgm:bulletEnabled val="1"/>
        </dgm:presLayoutVars>
      </dgm:prSet>
      <dgm:spPr/>
    </dgm:pt>
    <dgm:pt modelId="{D465C37B-832A-4A7E-B799-AD747742DBF7}" type="pres">
      <dgm:prSet presAssocID="{9AD6B6C1-D6EF-4EAD-9F7C-6278C3C1D96F}" presName="sibTrans" presStyleLbl="sibTrans2D1" presStyleIdx="2" presStyleCnt="6"/>
      <dgm:spPr/>
    </dgm:pt>
    <dgm:pt modelId="{76F1CECF-9872-471B-8334-98BD107FCCA6}" type="pres">
      <dgm:prSet presAssocID="{2705A6EC-E896-44CB-A0A7-464B9BD5BB16}" presName="child" presStyleLbl="alignAccFollowNode1" presStyleIdx="2" presStyleCnt="6">
        <dgm:presLayoutVars>
          <dgm:chMax val="0"/>
          <dgm:bulletEnabled val="1"/>
        </dgm:presLayoutVars>
      </dgm:prSet>
      <dgm:spPr/>
    </dgm:pt>
    <dgm:pt modelId="{89B7076C-DFBE-47F8-A80C-1479138AC4DE}" type="pres">
      <dgm:prSet presAssocID="{CED22751-847D-41A7-95F1-2D81138BF04A}" presName="hSp" presStyleCnt="0"/>
      <dgm:spPr/>
    </dgm:pt>
    <dgm:pt modelId="{CFE5DE40-DDA7-4F62-9E5F-72EF01EEBE25}" type="pres">
      <dgm:prSet presAssocID="{068F52F0-F2A6-4A1C-8D62-85A3AB102B5A}" presName="vertFlow" presStyleCnt="0"/>
      <dgm:spPr/>
    </dgm:pt>
    <dgm:pt modelId="{A646F90A-1442-401C-B487-57BFA482A06D}" type="pres">
      <dgm:prSet presAssocID="{068F52F0-F2A6-4A1C-8D62-85A3AB102B5A}" presName="header" presStyleLbl="node1" presStyleIdx="1" presStyleCnt="2" custLinFactNeighborX="13912" custLinFactNeighborY="-74556"/>
      <dgm:spPr/>
    </dgm:pt>
    <dgm:pt modelId="{1B49A739-49F6-461D-BAF5-B37DC68E2B06}" type="pres">
      <dgm:prSet presAssocID="{AF90B071-CCD8-4CE4-8DDB-B1BD5D468195}" presName="parTrans" presStyleLbl="sibTrans2D1" presStyleIdx="3" presStyleCnt="6"/>
      <dgm:spPr/>
    </dgm:pt>
    <dgm:pt modelId="{49C06E02-3B94-4D17-A69F-6EAF58EFD3C8}" type="pres">
      <dgm:prSet presAssocID="{2327075F-210A-44AA-BE15-4F60E36C413F}" presName="child" presStyleLbl="alignAccFollowNode1" presStyleIdx="3" presStyleCnt="6">
        <dgm:presLayoutVars>
          <dgm:chMax val="0"/>
          <dgm:bulletEnabled val="1"/>
        </dgm:presLayoutVars>
      </dgm:prSet>
      <dgm:spPr/>
    </dgm:pt>
    <dgm:pt modelId="{F9DCE86C-3244-4F7E-81DF-A8D455FB3F4F}" type="pres">
      <dgm:prSet presAssocID="{D901A267-AC1F-4AE0-A2B6-59D410B5B070}" presName="sibTrans" presStyleLbl="sibTrans2D1" presStyleIdx="4" presStyleCnt="6"/>
      <dgm:spPr/>
    </dgm:pt>
    <dgm:pt modelId="{4AC6B033-2D04-41C0-9D30-93AD5BA25F47}" type="pres">
      <dgm:prSet presAssocID="{307C3264-0BA9-414C-9544-2DD7C07C4D97}" presName="child" presStyleLbl="alignAccFollowNode1" presStyleIdx="4" presStyleCnt="6">
        <dgm:presLayoutVars>
          <dgm:chMax val="0"/>
          <dgm:bulletEnabled val="1"/>
        </dgm:presLayoutVars>
      </dgm:prSet>
      <dgm:spPr/>
    </dgm:pt>
    <dgm:pt modelId="{68CD5967-957D-4245-ACDA-6D08CB60738D}" type="pres">
      <dgm:prSet presAssocID="{CEDB4591-8943-4866-82FC-9F85DAE67C9F}" presName="sibTrans" presStyleLbl="sibTrans2D1" presStyleIdx="5" presStyleCnt="6"/>
      <dgm:spPr/>
    </dgm:pt>
    <dgm:pt modelId="{1D847FC4-18DD-4BD9-9A66-DCB89BD43782}" type="pres">
      <dgm:prSet presAssocID="{09F4645C-3F23-44FD-9C6C-C38CC4F9085A}" presName="child" presStyleLbl="alignAccFollowNode1" presStyleIdx="5" presStyleCnt="6">
        <dgm:presLayoutVars>
          <dgm:chMax val="0"/>
          <dgm:bulletEnabled val="1"/>
        </dgm:presLayoutVars>
      </dgm:prSet>
      <dgm:spPr/>
    </dgm:pt>
  </dgm:ptLst>
  <dgm:cxnLst>
    <dgm:cxn modelId="{361A4D04-F323-494A-B601-BAC2060678FF}" type="presOf" srcId="{2327075F-210A-44AA-BE15-4F60E36C413F}" destId="{49C06E02-3B94-4D17-A69F-6EAF58EFD3C8}" srcOrd="0" destOrd="0" presId="urn:microsoft.com/office/officeart/2005/8/layout/lProcess1"/>
    <dgm:cxn modelId="{BEF47D06-D447-4BC4-BE3D-8AD59F993738}" type="presOf" srcId="{D901A267-AC1F-4AE0-A2B6-59D410B5B070}" destId="{F9DCE86C-3244-4F7E-81DF-A8D455FB3F4F}" srcOrd="0" destOrd="0" presId="urn:microsoft.com/office/officeart/2005/8/layout/lProcess1"/>
    <dgm:cxn modelId="{EBD3A71E-F842-4DAC-9793-ECE5131A238F}" type="presOf" srcId="{CED22751-847D-41A7-95F1-2D81138BF04A}" destId="{02122428-AB6E-41FA-B67E-33C2B8121098}" srcOrd="0" destOrd="0" presId="urn:microsoft.com/office/officeart/2005/8/layout/lProcess1"/>
    <dgm:cxn modelId="{AE8C4C2C-0EC0-4054-9D0B-484801EBF99B}" type="presOf" srcId="{1FB6E4CE-23A9-446C-992C-B1A7DE2FBAF9}" destId="{843760E6-49D1-4240-8B1A-9DF3A2ADB99E}" srcOrd="0" destOrd="0" presId="urn:microsoft.com/office/officeart/2005/8/layout/lProcess1"/>
    <dgm:cxn modelId="{1119BE33-7C08-4353-8CCA-71D16BC3B1F4}" srcId="{068F52F0-F2A6-4A1C-8D62-85A3AB102B5A}" destId="{307C3264-0BA9-414C-9544-2DD7C07C4D97}" srcOrd="1" destOrd="0" parTransId="{C4C2EC0A-493B-484A-A360-604F43B6F8DF}" sibTransId="{CEDB4591-8943-4866-82FC-9F85DAE67C9F}"/>
    <dgm:cxn modelId="{030DB237-A50D-471D-9438-0F3D9F6AF2C2}" type="presOf" srcId="{307C3264-0BA9-414C-9544-2DD7C07C4D97}" destId="{4AC6B033-2D04-41C0-9D30-93AD5BA25F47}" srcOrd="0" destOrd="0" presId="urn:microsoft.com/office/officeart/2005/8/layout/lProcess1"/>
    <dgm:cxn modelId="{6D6EA261-508C-414C-AB27-A79914E9A124}" type="presOf" srcId="{AF90B071-CCD8-4CE4-8DDB-B1BD5D468195}" destId="{1B49A739-49F6-461D-BAF5-B37DC68E2B06}" srcOrd="0" destOrd="0" presId="urn:microsoft.com/office/officeart/2005/8/layout/lProcess1"/>
    <dgm:cxn modelId="{CE862C43-C622-4990-AC9B-18C74F7CF84A}" srcId="{068F52F0-F2A6-4A1C-8D62-85A3AB102B5A}" destId="{2327075F-210A-44AA-BE15-4F60E36C413F}" srcOrd="0" destOrd="0" parTransId="{AF90B071-CCD8-4CE4-8DDB-B1BD5D468195}" sibTransId="{D901A267-AC1F-4AE0-A2B6-59D410B5B070}"/>
    <dgm:cxn modelId="{A4089B44-DACC-4D25-B47D-5AD186BCCFF0}" srcId="{F84F52B8-8B08-4ADC-9511-93606B4FC4D5}" destId="{068F52F0-F2A6-4A1C-8D62-85A3AB102B5A}" srcOrd="1" destOrd="0" parTransId="{6E225D75-958E-4A85-B3FF-D04036574506}" sibTransId="{D2034BB7-47FD-4748-8ABD-D5D4F69F4AC7}"/>
    <dgm:cxn modelId="{8BBA0248-4AF7-47BB-8C7D-1F8D528ACFB3}" type="presOf" srcId="{2705A6EC-E896-44CB-A0A7-464B9BD5BB16}" destId="{76F1CECF-9872-471B-8334-98BD107FCCA6}" srcOrd="0" destOrd="0" presId="urn:microsoft.com/office/officeart/2005/8/layout/lProcess1"/>
    <dgm:cxn modelId="{D6127D4F-D12B-4A98-BEBD-6C3000232A88}" type="presOf" srcId="{D1D998C0-099C-47A6-967B-5CCCD68820ED}" destId="{32855248-23D8-463B-8D2B-189B586D79B5}" srcOrd="0" destOrd="0" presId="urn:microsoft.com/office/officeart/2005/8/layout/lProcess1"/>
    <dgm:cxn modelId="{F2E08774-E1E7-4E8C-BA35-09F64129A0DD}" srcId="{CED22751-847D-41A7-95F1-2D81138BF04A}" destId="{1FB6E4CE-23A9-446C-992C-B1A7DE2FBAF9}" srcOrd="0" destOrd="0" parTransId="{D1D998C0-099C-47A6-967B-5CCCD68820ED}" sibTransId="{F083FDB8-6F43-42B0-BE50-E53A282D16D3}"/>
    <dgm:cxn modelId="{73BE9A5A-66C2-40FD-A869-CC8C7B110E0A}" type="presOf" srcId="{F548109B-31AE-49C8-A709-F045217210BD}" destId="{A43281AB-9D92-4CF1-B93F-07FF4FEFFB16}" srcOrd="0" destOrd="0" presId="urn:microsoft.com/office/officeart/2005/8/layout/lProcess1"/>
    <dgm:cxn modelId="{497CF87A-E846-49C9-801E-49AC09C1E71F}" type="presOf" srcId="{9AD6B6C1-D6EF-4EAD-9F7C-6278C3C1D96F}" destId="{D465C37B-832A-4A7E-B799-AD747742DBF7}" srcOrd="0" destOrd="0" presId="urn:microsoft.com/office/officeart/2005/8/layout/lProcess1"/>
    <dgm:cxn modelId="{6A9F0B95-A142-487F-8FA0-CC2ABA0BC61F}" type="presOf" srcId="{F083FDB8-6F43-42B0-BE50-E53A282D16D3}" destId="{34748D4A-F467-49FF-BCC9-2E035B3D2F21}" srcOrd="0" destOrd="0" presId="urn:microsoft.com/office/officeart/2005/8/layout/lProcess1"/>
    <dgm:cxn modelId="{72CE6298-EA2D-475D-92A9-B9EAF77859AA}" srcId="{CED22751-847D-41A7-95F1-2D81138BF04A}" destId="{F548109B-31AE-49C8-A709-F045217210BD}" srcOrd="1" destOrd="0" parTransId="{AB97F891-5565-46AA-80FF-38110A181FDC}" sibTransId="{9AD6B6C1-D6EF-4EAD-9F7C-6278C3C1D96F}"/>
    <dgm:cxn modelId="{3443C1D0-F821-4C4A-BFE2-8ECE59DF128F}" type="presOf" srcId="{F84F52B8-8B08-4ADC-9511-93606B4FC4D5}" destId="{C242AF0E-8733-458B-A4EA-18ADE4ABBC96}" srcOrd="0" destOrd="0" presId="urn:microsoft.com/office/officeart/2005/8/layout/lProcess1"/>
    <dgm:cxn modelId="{0D01DAD4-B6C7-4019-8DA4-9C380263B0D4}" srcId="{068F52F0-F2A6-4A1C-8D62-85A3AB102B5A}" destId="{09F4645C-3F23-44FD-9C6C-C38CC4F9085A}" srcOrd="2" destOrd="0" parTransId="{4884F672-2507-40DC-982C-66C155D00B86}" sibTransId="{BC720A61-50ED-41BE-8E1A-3BE89063A1A9}"/>
    <dgm:cxn modelId="{5BC31FD7-EB6C-48BE-B500-7697E5560AF3}" type="presOf" srcId="{CEDB4591-8943-4866-82FC-9F85DAE67C9F}" destId="{68CD5967-957D-4245-ACDA-6D08CB60738D}" srcOrd="0" destOrd="0" presId="urn:microsoft.com/office/officeart/2005/8/layout/lProcess1"/>
    <dgm:cxn modelId="{C2D225DC-1821-492D-8892-90E60BB2FB2C}" type="presOf" srcId="{068F52F0-F2A6-4A1C-8D62-85A3AB102B5A}" destId="{A646F90A-1442-401C-B487-57BFA482A06D}" srcOrd="0" destOrd="0" presId="urn:microsoft.com/office/officeart/2005/8/layout/lProcess1"/>
    <dgm:cxn modelId="{4BF95BE4-1AC2-4855-A70C-9E469426F576}" type="presOf" srcId="{09F4645C-3F23-44FD-9C6C-C38CC4F9085A}" destId="{1D847FC4-18DD-4BD9-9A66-DCB89BD43782}" srcOrd="0" destOrd="0" presId="urn:microsoft.com/office/officeart/2005/8/layout/lProcess1"/>
    <dgm:cxn modelId="{E2B513E5-14FD-44E7-A88B-A33E05130500}" srcId="{CED22751-847D-41A7-95F1-2D81138BF04A}" destId="{2705A6EC-E896-44CB-A0A7-464B9BD5BB16}" srcOrd="2" destOrd="0" parTransId="{F745D629-8E88-4D17-90D5-36310DCD5BC1}" sibTransId="{78DE5537-C5A8-416F-A4F3-132EC1A0F7FD}"/>
    <dgm:cxn modelId="{A11B6CFD-675F-4BE3-B7CB-6BCB2CEC8C52}" srcId="{F84F52B8-8B08-4ADC-9511-93606B4FC4D5}" destId="{CED22751-847D-41A7-95F1-2D81138BF04A}" srcOrd="0" destOrd="0" parTransId="{EA690F48-122B-4C9A-9573-21E3023F0FB3}" sibTransId="{2EBAF17F-7790-4029-AEF6-879F3D587980}"/>
    <dgm:cxn modelId="{6626ECF3-6855-432B-B826-ECF2A0E0F174}" type="presParOf" srcId="{C242AF0E-8733-458B-A4EA-18ADE4ABBC96}" destId="{818EEC68-D6BC-443C-B445-E5B75AF7C9A5}" srcOrd="0" destOrd="0" presId="urn:microsoft.com/office/officeart/2005/8/layout/lProcess1"/>
    <dgm:cxn modelId="{C121FA63-E87B-455F-861B-41F7AB6B9E40}" type="presParOf" srcId="{818EEC68-D6BC-443C-B445-E5B75AF7C9A5}" destId="{02122428-AB6E-41FA-B67E-33C2B8121098}" srcOrd="0" destOrd="0" presId="urn:microsoft.com/office/officeart/2005/8/layout/lProcess1"/>
    <dgm:cxn modelId="{517CAAF2-B86D-47F3-8B00-6FFC920335C8}" type="presParOf" srcId="{818EEC68-D6BC-443C-B445-E5B75AF7C9A5}" destId="{32855248-23D8-463B-8D2B-189B586D79B5}" srcOrd="1" destOrd="0" presId="urn:microsoft.com/office/officeart/2005/8/layout/lProcess1"/>
    <dgm:cxn modelId="{ED9D6E53-169F-43CC-AF7B-3C5DB29393B5}" type="presParOf" srcId="{818EEC68-D6BC-443C-B445-E5B75AF7C9A5}" destId="{843760E6-49D1-4240-8B1A-9DF3A2ADB99E}" srcOrd="2" destOrd="0" presId="urn:microsoft.com/office/officeart/2005/8/layout/lProcess1"/>
    <dgm:cxn modelId="{5CFD5CAE-CC43-4547-B38C-5DB3CB2838DC}" type="presParOf" srcId="{818EEC68-D6BC-443C-B445-E5B75AF7C9A5}" destId="{34748D4A-F467-49FF-BCC9-2E035B3D2F21}" srcOrd="3" destOrd="0" presId="urn:microsoft.com/office/officeart/2005/8/layout/lProcess1"/>
    <dgm:cxn modelId="{D77E6A0B-09A3-4276-8106-F7BAC7F9C020}" type="presParOf" srcId="{818EEC68-D6BC-443C-B445-E5B75AF7C9A5}" destId="{A43281AB-9D92-4CF1-B93F-07FF4FEFFB16}" srcOrd="4" destOrd="0" presId="urn:microsoft.com/office/officeart/2005/8/layout/lProcess1"/>
    <dgm:cxn modelId="{D2E81B5C-3E43-4DF8-9D93-6EADB6240478}" type="presParOf" srcId="{818EEC68-D6BC-443C-B445-E5B75AF7C9A5}" destId="{D465C37B-832A-4A7E-B799-AD747742DBF7}" srcOrd="5" destOrd="0" presId="urn:microsoft.com/office/officeart/2005/8/layout/lProcess1"/>
    <dgm:cxn modelId="{0F5DE39D-1D9A-4CF5-B01F-567ACB4F5257}" type="presParOf" srcId="{818EEC68-D6BC-443C-B445-E5B75AF7C9A5}" destId="{76F1CECF-9872-471B-8334-98BD107FCCA6}" srcOrd="6" destOrd="0" presId="urn:microsoft.com/office/officeart/2005/8/layout/lProcess1"/>
    <dgm:cxn modelId="{ABE85B50-10D0-4583-A6DE-1AFC04F04093}" type="presParOf" srcId="{C242AF0E-8733-458B-A4EA-18ADE4ABBC96}" destId="{89B7076C-DFBE-47F8-A80C-1479138AC4DE}" srcOrd="1" destOrd="0" presId="urn:microsoft.com/office/officeart/2005/8/layout/lProcess1"/>
    <dgm:cxn modelId="{8DC4EC58-EC3C-4214-AAF2-92DC3AC5338D}" type="presParOf" srcId="{C242AF0E-8733-458B-A4EA-18ADE4ABBC96}" destId="{CFE5DE40-DDA7-4F62-9E5F-72EF01EEBE25}" srcOrd="2" destOrd="0" presId="urn:microsoft.com/office/officeart/2005/8/layout/lProcess1"/>
    <dgm:cxn modelId="{D8C7C413-3DA9-49E6-BA86-07C1C7DCF73A}" type="presParOf" srcId="{CFE5DE40-DDA7-4F62-9E5F-72EF01EEBE25}" destId="{A646F90A-1442-401C-B487-57BFA482A06D}" srcOrd="0" destOrd="0" presId="urn:microsoft.com/office/officeart/2005/8/layout/lProcess1"/>
    <dgm:cxn modelId="{4BADBD49-E449-4F44-81D8-A9167E2A03A0}" type="presParOf" srcId="{CFE5DE40-DDA7-4F62-9E5F-72EF01EEBE25}" destId="{1B49A739-49F6-461D-BAF5-B37DC68E2B06}" srcOrd="1" destOrd="0" presId="urn:microsoft.com/office/officeart/2005/8/layout/lProcess1"/>
    <dgm:cxn modelId="{7AA31F3E-F051-4981-8F6D-DF9664403A90}" type="presParOf" srcId="{CFE5DE40-DDA7-4F62-9E5F-72EF01EEBE25}" destId="{49C06E02-3B94-4D17-A69F-6EAF58EFD3C8}" srcOrd="2" destOrd="0" presId="urn:microsoft.com/office/officeart/2005/8/layout/lProcess1"/>
    <dgm:cxn modelId="{81A273FE-96FE-42E3-B1EA-29443949317D}" type="presParOf" srcId="{CFE5DE40-DDA7-4F62-9E5F-72EF01EEBE25}" destId="{F9DCE86C-3244-4F7E-81DF-A8D455FB3F4F}" srcOrd="3" destOrd="0" presId="urn:microsoft.com/office/officeart/2005/8/layout/lProcess1"/>
    <dgm:cxn modelId="{012179D0-DAAB-4471-AE09-3B42249FCCCE}" type="presParOf" srcId="{CFE5DE40-DDA7-4F62-9E5F-72EF01EEBE25}" destId="{4AC6B033-2D04-41C0-9D30-93AD5BA25F47}" srcOrd="4" destOrd="0" presId="urn:microsoft.com/office/officeart/2005/8/layout/lProcess1"/>
    <dgm:cxn modelId="{BBF49D31-C6A8-4321-AB3B-83D4B7A0BD07}" type="presParOf" srcId="{CFE5DE40-DDA7-4F62-9E5F-72EF01EEBE25}" destId="{68CD5967-957D-4245-ACDA-6D08CB60738D}" srcOrd="5" destOrd="0" presId="urn:microsoft.com/office/officeart/2005/8/layout/lProcess1"/>
    <dgm:cxn modelId="{B770A359-DE03-4B28-AD0F-85D74BBEB91D}" type="presParOf" srcId="{CFE5DE40-DDA7-4F62-9E5F-72EF01EEBE25}" destId="{1D847FC4-18DD-4BD9-9A66-DCB89BD43782}"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D6125B7-F86E-4668-9ECB-CF92CA1F15FC}" type="doc">
      <dgm:prSet loTypeId="urn:microsoft.com/office/officeart/2005/8/layout/vList3#1" loCatId="list" qsTypeId="urn:microsoft.com/office/officeart/2005/8/quickstyle/3d2#1" qsCatId="3D" csTypeId="urn:microsoft.com/office/officeart/2005/8/colors/accent6_4" csCatId="accent6" phldr="1"/>
      <dgm:spPr/>
    </dgm:pt>
    <dgm:pt modelId="{6C0C0FE9-E9ED-486E-A54A-E93A02DDDDB2}">
      <dgm:prSet phldrT="[Texto]"/>
      <dgm:spPr/>
      <dgm:t>
        <a:bodyPr/>
        <a:lstStyle/>
        <a:p>
          <a:r>
            <a:rPr lang="es-MX" dirty="0"/>
            <a:t>Cantidad de unidades a ordenar o a producir</a:t>
          </a:r>
        </a:p>
      </dgm:t>
    </dgm:pt>
    <dgm:pt modelId="{EE00C807-1B82-4DBC-B649-212031853F22}" type="parTrans" cxnId="{97FDEE29-F04A-43C0-9BDC-35DBFE5FDD3B}">
      <dgm:prSet/>
      <dgm:spPr/>
      <dgm:t>
        <a:bodyPr/>
        <a:lstStyle/>
        <a:p>
          <a:endParaRPr lang="es-MX"/>
        </a:p>
      </dgm:t>
    </dgm:pt>
    <dgm:pt modelId="{70BA71DD-42E4-4C6A-90BF-010C7D5546D1}" type="sibTrans" cxnId="{97FDEE29-F04A-43C0-9BDC-35DBFE5FDD3B}">
      <dgm:prSet/>
      <dgm:spPr/>
      <dgm:t>
        <a:bodyPr/>
        <a:lstStyle/>
        <a:p>
          <a:endParaRPr lang="es-MX"/>
        </a:p>
      </dgm:t>
    </dgm:pt>
    <dgm:pt modelId="{DEDE6B5C-40AC-470B-8168-24F7EE2A5DD2}">
      <dgm:prSet phldrT="[Texto]"/>
      <dgm:spPr/>
      <dgm:t>
        <a:bodyPr/>
        <a:lstStyle/>
        <a:p>
          <a:r>
            <a:rPr lang="es-MX" dirty="0"/>
            <a:t>Tiempo en que se debe ordenar o producirse</a:t>
          </a:r>
        </a:p>
      </dgm:t>
    </dgm:pt>
    <dgm:pt modelId="{928DDDB0-0AB8-4773-B30D-7467C93077CA}" type="parTrans" cxnId="{F48FEF0A-CEA8-4F0D-812A-761DC5B2A0D4}">
      <dgm:prSet/>
      <dgm:spPr/>
      <dgm:t>
        <a:bodyPr/>
        <a:lstStyle/>
        <a:p>
          <a:endParaRPr lang="es-MX"/>
        </a:p>
      </dgm:t>
    </dgm:pt>
    <dgm:pt modelId="{48FD5C8E-CAF1-407B-9B08-C1707371727D}" type="sibTrans" cxnId="{F48FEF0A-CEA8-4F0D-812A-761DC5B2A0D4}">
      <dgm:prSet/>
      <dgm:spPr/>
      <dgm:t>
        <a:bodyPr/>
        <a:lstStyle/>
        <a:p>
          <a:endParaRPr lang="es-MX"/>
        </a:p>
      </dgm:t>
    </dgm:pt>
    <dgm:pt modelId="{1086F99D-433A-4B7E-B76B-DCD9FB111E16}">
      <dgm:prSet phldrT="[Texto]"/>
      <dgm:spPr/>
      <dgm:t>
        <a:bodyPr/>
        <a:lstStyle/>
        <a:p>
          <a:r>
            <a:rPr lang="es-MX" dirty="0"/>
            <a:t>Conocimiento de artículos especiales en el inventario</a:t>
          </a:r>
        </a:p>
      </dgm:t>
    </dgm:pt>
    <dgm:pt modelId="{199CB00D-1694-4C8B-8369-414D2822A3B5}" type="parTrans" cxnId="{02A1B75C-595E-4E38-840F-D84FF4C77BB3}">
      <dgm:prSet/>
      <dgm:spPr/>
      <dgm:t>
        <a:bodyPr/>
        <a:lstStyle/>
        <a:p>
          <a:endParaRPr lang="es-MX"/>
        </a:p>
      </dgm:t>
    </dgm:pt>
    <dgm:pt modelId="{A1E23848-A4A1-46B7-BC40-9FE2EDE5FD01}" type="sibTrans" cxnId="{02A1B75C-595E-4E38-840F-D84FF4C77BB3}">
      <dgm:prSet/>
      <dgm:spPr/>
      <dgm:t>
        <a:bodyPr/>
        <a:lstStyle/>
        <a:p>
          <a:endParaRPr lang="es-MX"/>
        </a:p>
      </dgm:t>
    </dgm:pt>
    <dgm:pt modelId="{03103CBD-9A58-420B-BE93-785CA41C8ED0}">
      <dgm:prSet phldrT="[Texto]"/>
      <dgm:spPr/>
      <dgm:t>
        <a:bodyPr/>
        <a:lstStyle/>
        <a:p>
          <a:r>
            <a:rPr lang="es-MX" dirty="0"/>
            <a:t>Medidas de protección ante una alza o baja en los precios de los artículos</a:t>
          </a:r>
        </a:p>
      </dgm:t>
    </dgm:pt>
    <dgm:pt modelId="{42F8FE64-9F4A-4EA5-8D64-453AF0A4D290}" type="parTrans" cxnId="{9A1E0E9D-47B0-447E-9EE8-F19B2A83A168}">
      <dgm:prSet/>
      <dgm:spPr/>
      <dgm:t>
        <a:bodyPr/>
        <a:lstStyle/>
        <a:p>
          <a:endParaRPr lang="es-MX"/>
        </a:p>
      </dgm:t>
    </dgm:pt>
    <dgm:pt modelId="{5A59CE7A-E6DE-46B9-B288-B7E3C75FBB16}" type="sibTrans" cxnId="{9A1E0E9D-47B0-447E-9EE8-F19B2A83A168}">
      <dgm:prSet/>
      <dgm:spPr/>
      <dgm:t>
        <a:bodyPr/>
        <a:lstStyle/>
        <a:p>
          <a:endParaRPr lang="es-MX"/>
        </a:p>
      </dgm:t>
    </dgm:pt>
    <dgm:pt modelId="{CBB6186E-3446-41D9-8FD8-0A7140E95CCC}" type="pres">
      <dgm:prSet presAssocID="{BD6125B7-F86E-4668-9ECB-CF92CA1F15FC}" presName="linearFlow" presStyleCnt="0">
        <dgm:presLayoutVars>
          <dgm:dir/>
          <dgm:resizeHandles val="exact"/>
        </dgm:presLayoutVars>
      </dgm:prSet>
      <dgm:spPr/>
    </dgm:pt>
    <dgm:pt modelId="{2860810C-44EC-4D9A-98E9-457114B46479}" type="pres">
      <dgm:prSet presAssocID="{6C0C0FE9-E9ED-486E-A54A-E93A02DDDDB2}" presName="composite" presStyleCnt="0"/>
      <dgm:spPr/>
    </dgm:pt>
    <dgm:pt modelId="{0A192619-9CED-4831-B1FF-FB34683B2F72}" type="pres">
      <dgm:prSet presAssocID="{6C0C0FE9-E9ED-486E-A54A-E93A02DDDDB2}"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66942193-0532-4CD6-915C-783B0DC61D1A}" type="pres">
      <dgm:prSet presAssocID="{6C0C0FE9-E9ED-486E-A54A-E93A02DDDDB2}" presName="txShp" presStyleLbl="node1" presStyleIdx="0" presStyleCnt="4">
        <dgm:presLayoutVars>
          <dgm:bulletEnabled val="1"/>
        </dgm:presLayoutVars>
      </dgm:prSet>
      <dgm:spPr/>
    </dgm:pt>
    <dgm:pt modelId="{6CB954AD-7FF9-4FE6-A7E4-1F16948243DB}" type="pres">
      <dgm:prSet presAssocID="{70BA71DD-42E4-4C6A-90BF-010C7D5546D1}" presName="spacing" presStyleCnt="0"/>
      <dgm:spPr/>
    </dgm:pt>
    <dgm:pt modelId="{9B09E41E-D7DA-4352-88C5-CF2CDF89EC3E}" type="pres">
      <dgm:prSet presAssocID="{DEDE6B5C-40AC-470B-8168-24F7EE2A5DD2}" presName="composite" presStyleCnt="0"/>
      <dgm:spPr/>
    </dgm:pt>
    <dgm:pt modelId="{F999E590-5600-4ACE-A2EC-B28113663384}" type="pres">
      <dgm:prSet presAssocID="{DEDE6B5C-40AC-470B-8168-24F7EE2A5DD2}"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D54295C1-15DB-438E-A7B4-7C3890B9D740}" type="pres">
      <dgm:prSet presAssocID="{DEDE6B5C-40AC-470B-8168-24F7EE2A5DD2}" presName="txShp" presStyleLbl="node1" presStyleIdx="1" presStyleCnt="4">
        <dgm:presLayoutVars>
          <dgm:bulletEnabled val="1"/>
        </dgm:presLayoutVars>
      </dgm:prSet>
      <dgm:spPr/>
    </dgm:pt>
    <dgm:pt modelId="{B972AA95-7092-4E64-B269-63DF892D676D}" type="pres">
      <dgm:prSet presAssocID="{48FD5C8E-CAF1-407B-9B08-C1707371727D}" presName="spacing" presStyleCnt="0"/>
      <dgm:spPr/>
    </dgm:pt>
    <dgm:pt modelId="{763D99DD-852B-417B-B0EE-577FEC2808C2}" type="pres">
      <dgm:prSet presAssocID="{1086F99D-433A-4B7E-B76B-DCD9FB111E16}" presName="composite" presStyleCnt="0"/>
      <dgm:spPr/>
    </dgm:pt>
    <dgm:pt modelId="{5B99E851-9677-4D33-A97D-9A7554CF72DD}" type="pres">
      <dgm:prSet presAssocID="{1086F99D-433A-4B7E-B76B-DCD9FB111E16}"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B7ADC0BB-D03B-46D0-918B-7085A12A0F04}" type="pres">
      <dgm:prSet presAssocID="{1086F99D-433A-4B7E-B76B-DCD9FB111E16}" presName="txShp" presStyleLbl="node1" presStyleIdx="2" presStyleCnt="4">
        <dgm:presLayoutVars>
          <dgm:bulletEnabled val="1"/>
        </dgm:presLayoutVars>
      </dgm:prSet>
      <dgm:spPr/>
    </dgm:pt>
    <dgm:pt modelId="{8C9778B5-503B-4F33-9256-3A33763F746B}" type="pres">
      <dgm:prSet presAssocID="{A1E23848-A4A1-46B7-BC40-9FE2EDE5FD01}" presName="spacing" presStyleCnt="0"/>
      <dgm:spPr/>
    </dgm:pt>
    <dgm:pt modelId="{DF1236BC-1520-4F3B-B4F9-9E19DF4E9601}" type="pres">
      <dgm:prSet presAssocID="{03103CBD-9A58-420B-BE93-785CA41C8ED0}" presName="composite" presStyleCnt="0"/>
      <dgm:spPr/>
    </dgm:pt>
    <dgm:pt modelId="{6FE547D5-181F-4666-8FDC-C8DC62455DA2}" type="pres">
      <dgm:prSet presAssocID="{03103CBD-9A58-420B-BE93-785CA41C8ED0}"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dgm:spPr>
    </dgm:pt>
    <dgm:pt modelId="{1314F30E-FC0A-422E-81F4-0315D56C77BA}" type="pres">
      <dgm:prSet presAssocID="{03103CBD-9A58-420B-BE93-785CA41C8ED0}" presName="txShp" presStyleLbl="node1" presStyleIdx="3" presStyleCnt="4">
        <dgm:presLayoutVars>
          <dgm:bulletEnabled val="1"/>
        </dgm:presLayoutVars>
      </dgm:prSet>
      <dgm:spPr/>
    </dgm:pt>
  </dgm:ptLst>
  <dgm:cxnLst>
    <dgm:cxn modelId="{F48FEF0A-CEA8-4F0D-812A-761DC5B2A0D4}" srcId="{BD6125B7-F86E-4668-9ECB-CF92CA1F15FC}" destId="{DEDE6B5C-40AC-470B-8168-24F7EE2A5DD2}" srcOrd="1" destOrd="0" parTransId="{928DDDB0-0AB8-4773-B30D-7467C93077CA}" sibTransId="{48FD5C8E-CAF1-407B-9B08-C1707371727D}"/>
    <dgm:cxn modelId="{A412031B-F211-415E-9076-1B804FF08F53}" type="presOf" srcId="{6C0C0FE9-E9ED-486E-A54A-E93A02DDDDB2}" destId="{66942193-0532-4CD6-915C-783B0DC61D1A}" srcOrd="0" destOrd="0" presId="urn:microsoft.com/office/officeart/2005/8/layout/vList3#1"/>
    <dgm:cxn modelId="{97FDEE29-F04A-43C0-9BDC-35DBFE5FDD3B}" srcId="{BD6125B7-F86E-4668-9ECB-CF92CA1F15FC}" destId="{6C0C0FE9-E9ED-486E-A54A-E93A02DDDDB2}" srcOrd="0" destOrd="0" parTransId="{EE00C807-1B82-4DBC-B649-212031853F22}" sibTransId="{70BA71DD-42E4-4C6A-90BF-010C7D5546D1}"/>
    <dgm:cxn modelId="{02A1B75C-595E-4E38-840F-D84FF4C77BB3}" srcId="{BD6125B7-F86E-4668-9ECB-CF92CA1F15FC}" destId="{1086F99D-433A-4B7E-B76B-DCD9FB111E16}" srcOrd="2" destOrd="0" parTransId="{199CB00D-1694-4C8B-8369-414D2822A3B5}" sibTransId="{A1E23848-A4A1-46B7-BC40-9FE2EDE5FD01}"/>
    <dgm:cxn modelId="{204F2949-A1ED-4959-ABB6-FCB06B2D52C3}" type="presOf" srcId="{BD6125B7-F86E-4668-9ECB-CF92CA1F15FC}" destId="{CBB6186E-3446-41D9-8FD8-0A7140E95CCC}" srcOrd="0" destOrd="0" presId="urn:microsoft.com/office/officeart/2005/8/layout/vList3#1"/>
    <dgm:cxn modelId="{95C30979-D4D2-4BB2-9D74-009A863CD6FE}" type="presOf" srcId="{DEDE6B5C-40AC-470B-8168-24F7EE2A5DD2}" destId="{D54295C1-15DB-438E-A7B4-7C3890B9D740}" srcOrd="0" destOrd="0" presId="urn:microsoft.com/office/officeart/2005/8/layout/vList3#1"/>
    <dgm:cxn modelId="{9A1E0E9D-47B0-447E-9EE8-F19B2A83A168}" srcId="{BD6125B7-F86E-4668-9ECB-CF92CA1F15FC}" destId="{03103CBD-9A58-420B-BE93-785CA41C8ED0}" srcOrd="3" destOrd="0" parTransId="{42F8FE64-9F4A-4EA5-8D64-453AF0A4D290}" sibTransId="{5A59CE7A-E6DE-46B9-B288-B7E3C75FBB16}"/>
    <dgm:cxn modelId="{912ACDD2-CB57-4A47-8A7F-2CD7A88C0378}" type="presOf" srcId="{03103CBD-9A58-420B-BE93-785CA41C8ED0}" destId="{1314F30E-FC0A-422E-81F4-0315D56C77BA}" srcOrd="0" destOrd="0" presId="urn:microsoft.com/office/officeart/2005/8/layout/vList3#1"/>
    <dgm:cxn modelId="{C5D372D4-4FB0-4830-BB91-7B66912F2DF2}" type="presOf" srcId="{1086F99D-433A-4B7E-B76B-DCD9FB111E16}" destId="{B7ADC0BB-D03B-46D0-918B-7085A12A0F04}" srcOrd="0" destOrd="0" presId="urn:microsoft.com/office/officeart/2005/8/layout/vList3#1"/>
    <dgm:cxn modelId="{2571A8E1-E3FB-407B-B9A8-15994320C8BB}" type="presParOf" srcId="{CBB6186E-3446-41D9-8FD8-0A7140E95CCC}" destId="{2860810C-44EC-4D9A-98E9-457114B46479}" srcOrd="0" destOrd="0" presId="urn:microsoft.com/office/officeart/2005/8/layout/vList3#1"/>
    <dgm:cxn modelId="{5E23514E-2F96-4A5D-8C50-A46ED41B7496}" type="presParOf" srcId="{2860810C-44EC-4D9A-98E9-457114B46479}" destId="{0A192619-9CED-4831-B1FF-FB34683B2F72}" srcOrd="0" destOrd="0" presId="urn:microsoft.com/office/officeart/2005/8/layout/vList3#1"/>
    <dgm:cxn modelId="{1B775A76-F6B6-48CF-85E0-7628C8295D1A}" type="presParOf" srcId="{2860810C-44EC-4D9A-98E9-457114B46479}" destId="{66942193-0532-4CD6-915C-783B0DC61D1A}" srcOrd="1" destOrd="0" presId="urn:microsoft.com/office/officeart/2005/8/layout/vList3#1"/>
    <dgm:cxn modelId="{62A80BC3-6588-4A5F-9EAC-F3EF561FF911}" type="presParOf" srcId="{CBB6186E-3446-41D9-8FD8-0A7140E95CCC}" destId="{6CB954AD-7FF9-4FE6-A7E4-1F16948243DB}" srcOrd="1" destOrd="0" presId="urn:microsoft.com/office/officeart/2005/8/layout/vList3#1"/>
    <dgm:cxn modelId="{DA88FCED-8769-433B-9AEA-8FB5342A2DE8}" type="presParOf" srcId="{CBB6186E-3446-41D9-8FD8-0A7140E95CCC}" destId="{9B09E41E-D7DA-4352-88C5-CF2CDF89EC3E}" srcOrd="2" destOrd="0" presId="urn:microsoft.com/office/officeart/2005/8/layout/vList3#1"/>
    <dgm:cxn modelId="{91F3CCE9-EEFA-470F-BA9F-C2A76F9BF7EA}" type="presParOf" srcId="{9B09E41E-D7DA-4352-88C5-CF2CDF89EC3E}" destId="{F999E590-5600-4ACE-A2EC-B28113663384}" srcOrd="0" destOrd="0" presId="urn:microsoft.com/office/officeart/2005/8/layout/vList3#1"/>
    <dgm:cxn modelId="{426C9E2F-FB5D-43D0-B260-DE50C705C036}" type="presParOf" srcId="{9B09E41E-D7DA-4352-88C5-CF2CDF89EC3E}" destId="{D54295C1-15DB-438E-A7B4-7C3890B9D740}" srcOrd="1" destOrd="0" presId="urn:microsoft.com/office/officeart/2005/8/layout/vList3#1"/>
    <dgm:cxn modelId="{7DB62FA0-E392-47F3-985E-BF7397833D0E}" type="presParOf" srcId="{CBB6186E-3446-41D9-8FD8-0A7140E95CCC}" destId="{B972AA95-7092-4E64-B269-63DF892D676D}" srcOrd="3" destOrd="0" presId="urn:microsoft.com/office/officeart/2005/8/layout/vList3#1"/>
    <dgm:cxn modelId="{4A00FA60-C243-4F8D-9506-5800768F78A5}" type="presParOf" srcId="{CBB6186E-3446-41D9-8FD8-0A7140E95CCC}" destId="{763D99DD-852B-417B-B0EE-577FEC2808C2}" srcOrd="4" destOrd="0" presId="urn:microsoft.com/office/officeart/2005/8/layout/vList3#1"/>
    <dgm:cxn modelId="{3E838132-539A-4D92-A07F-48BE2352BB53}" type="presParOf" srcId="{763D99DD-852B-417B-B0EE-577FEC2808C2}" destId="{5B99E851-9677-4D33-A97D-9A7554CF72DD}" srcOrd="0" destOrd="0" presId="urn:microsoft.com/office/officeart/2005/8/layout/vList3#1"/>
    <dgm:cxn modelId="{863BDFE5-1DEB-4455-8C48-1FEA5A93840E}" type="presParOf" srcId="{763D99DD-852B-417B-B0EE-577FEC2808C2}" destId="{B7ADC0BB-D03B-46D0-918B-7085A12A0F04}" srcOrd="1" destOrd="0" presId="urn:microsoft.com/office/officeart/2005/8/layout/vList3#1"/>
    <dgm:cxn modelId="{ED4605B9-D300-4A6E-B3C4-24444FE8FA82}" type="presParOf" srcId="{CBB6186E-3446-41D9-8FD8-0A7140E95CCC}" destId="{8C9778B5-503B-4F33-9256-3A33763F746B}" srcOrd="5" destOrd="0" presId="urn:microsoft.com/office/officeart/2005/8/layout/vList3#1"/>
    <dgm:cxn modelId="{9C5136E3-EFF5-4409-A744-A43E0154F859}" type="presParOf" srcId="{CBB6186E-3446-41D9-8FD8-0A7140E95CCC}" destId="{DF1236BC-1520-4F3B-B4F9-9E19DF4E9601}" srcOrd="6" destOrd="0" presId="urn:microsoft.com/office/officeart/2005/8/layout/vList3#1"/>
    <dgm:cxn modelId="{61253C61-1CA5-45DF-9BD5-8B46C19F8F34}" type="presParOf" srcId="{DF1236BC-1520-4F3B-B4F9-9E19DF4E9601}" destId="{6FE547D5-181F-4666-8FDC-C8DC62455DA2}" srcOrd="0" destOrd="0" presId="urn:microsoft.com/office/officeart/2005/8/layout/vList3#1"/>
    <dgm:cxn modelId="{09C2F068-1247-44D3-976F-D11BED50013C}" type="presParOf" srcId="{DF1236BC-1520-4F3B-B4F9-9E19DF4E9601}" destId="{1314F30E-FC0A-422E-81F4-0315D56C77BA}"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D81A90A-DDE0-4B0A-9752-B97E9A56E58A}" type="doc">
      <dgm:prSet loTypeId="urn:microsoft.com/office/officeart/2005/8/layout/hProcess4" loCatId="process" qsTypeId="urn:microsoft.com/office/officeart/2005/8/quickstyle/simple3" qsCatId="simple" csTypeId="urn:microsoft.com/office/officeart/2005/8/colors/colorful3" csCatId="colorful" phldr="1"/>
      <dgm:spPr/>
      <dgm:t>
        <a:bodyPr/>
        <a:lstStyle/>
        <a:p>
          <a:endParaRPr lang="es-MX"/>
        </a:p>
      </dgm:t>
    </dgm:pt>
    <dgm:pt modelId="{F52867AE-15CB-4E5E-98C4-97FDCCD01C90}">
      <dgm:prSet phldrT="[Texto]" phldr="1"/>
      <dgm:spPr>
        <a:blipFill rotWithShape="0">
          <a:blip xmlns:r="http://schemas.openxmlformats.org/officeDocument/2006/relationships" r:embed="rId1"/>
          <a:stretch>
            <a:fillRect/>
          </a:stretch>
        </a:blipFill>
      </dgm:spPr>
      <dgm:t>
        <a:bodyPr/>
        <a:lstStyle/>
        <a:p>
          <a:endParaRPr lang="es-MX" dirty="0"/>
        </a:p>
      </dgm:t>
    </dgm:pt>
    <dgm:pt modelId="{628175AB-F885-4ECE-BC8A-F303AAF39FCB}" type="parTrans" cxnId="{42D74B05-C2BC-4DCB-B81C-ABFAB88FCCF2}">
      <dgm:prSet/>
      <dgm:spPr/>
      <dgm:t>
        <a:bodyPr/>
        <a:lstStyle/>
        <a:p>
          <a:endParaRPr lang="es-MX"/>
        </a:p>
      </dgm:t>
    </dgm:pt>
    <dgm:pt modelId="{A35EA2AF-1D0D-459D-8BFD-BC518FFC41C7}" type="sibTrans" cxnId="{42D74B05-C2BC-4DCB-B81C-ABFAB88FCCF2}">
      <dgm:prSet/>
      <dgm:spPr/>
      <dgm:t>
        <a:bodyPr/>
        <a:lstStyle/>
        <a:p>
          <a:endParaRPr lang="es-MX"/>
        </a:p>
      </dgm:t>
    </dgm:pt>
    <dgm:pt modelId="{B20831B6-4680-4798-A7F9-7143D0DC6083}">
      <dgm:prSet phldrT="[Texto]"/>
      <dgm:spPr/>
      <dgm:t>
        <a:bodyPr/>
        <a:lstStyle/>
        <a:p>
          <a:r>
            <a:rPr lang="es-MX" dirty="0"/>
            <a:t>Definir las necesidades en cuanto a materia primas así como su abastecimiento</a:t>
          </a:r>
        </a:p>
      </dgm:t>
    </dgm:pt>
    <dgm:pt modelId="{5DE78F89-0F81-4B5C-B4DB-E229FF1817DE}" type="parTrans" cxnId="{CBFC65C9-6AAA-49C7-B78C-6133FB7EEBA4}">
      <dgm:prSet/>
      <dgm:spPr/>
      <dgm:t>
        <a:bodyPr/>
        <a:lstStyle/>
        <a:p>
          <a:endParaRPr lang="es-MX"/>
        </a:p>
      </dgm:t>
    </dgm:pt>
    <dgm:pt modelId="{CC90AF09-FD63-4836-BD04-2A9886B7400B}" type="sibTrans" cxnId="{CBFC65C9-6AAA-49C7-B78C-6133FB7EEBA4}">
      <dgm:prSet/>
      <dgm:spPr/>
      <dgm:t>
        <a:bodyPr/>
        <a:lstStyle/>
        <a:p>
          <a:endParaRPr lang="es-MX"/>
        </a:p>
      </dgm:t>
    </dgm:pt>
    <dgm:pt modelId="{C03AFB5E-EBA8-4A7A-9E49-07E02C715DF2}">
      <dgm:prSet phldrT="[Texto]" phldr="1"/>
      <dgm:spPr>
        <a:blipFill rotWithShape="0">
          <a:blip xmlns:r="http://schemas.openxmlformats.org/officeDocument/2006/relationships" r:embed="rId2"/>
          <a:stretch>
            <a:fillRect/>
          </a:stretch>
        </a:blipFill>
      </dgm:spPr>
      <dgm:t>
        <a:bodyPr/>
        <a:lstStyle/>
        <a:p>
          <a:endParaRPr lang="es-MX" dirty="0"/>
        </a:p>
      </dgm:t>
    </dgm:pt>
    <dgm:pt modelId="{7CA3FFFC-4058-49B9-A1C3-6EDCBF6728DD}" type="parTrans" cxnId="{4E6162A7-EEC7-4191-8AA5-ECD1D8640C66}">
      <dgm:prSet/>
      <dgm:spPr/>
      <dgm:t>
        <a:bodyPr/>
        <a:lstStyle/>
        <a:p>
          <a:endParaRPr lang="es-MX"/>
        </a:p>
      </dgm:t>
    </dgm:pt>
    <dgm:pt modelId="{9FDCCDED-031E-4814-9620-EED8A642D033}" type="sibTrans" cxnId="{4E6162A7-EEC7-4191-8AA5-ECD1D8640C66}">
      <dgm:prSet/>
      <dgm:spPr/>
      <dgm:t>
        <a:bodyPr/>
        <a:lstStyle/>
        <a:p>
          <a:endParaRPr lang="es-MX"/>
        </a:p>
      </dgm:t>
    </dgm:pt>
    <dgm:pt modelId="{D7E8A984-428B-42ED-845A-3790FA343BA7}">
      <dgm:prSet phldrT="[Texto]"/>
      <dgm:spPr/>
      <dgm:t>
        <a:bodyPr/>
        <a:lstStyle/>
        <a:p>
          <a:r>
            <a:rPr lang="es-MX" dirty="0"/>
            <a:t>Jerarquizar al inventario y colocar a cada articulo dentro de una jerarquía</a:t>
          </a:r>
        </a:p>
      </dgm:t>
    </dgm:pt>
    <dgm:pt modelId="{07545670-CF5E-4B41-B495-132B1B08DB46}" type="parTrans" cxnId="{1F122FD5-1026-44C3-B5C2-BB90C22E8195}">
      <dgm:prSet/>
      <dgm:spPr/>
      <dgm:t>
        <a:bodyPr/>
        <a:lstStyle/>
        <a:p>
          <a:endParaRPr lang="es-MX"/>
        </a:p>
      </dgm:t>
    </dgm:pt>
    <dgm:pt modelId="{79E8CB53-73FE-4A17-8C09-9B380D6BF3EC}" type="sibTrans" cxnId="{1F122FD5-1026-44C3-B5C2-BB90C22E8195}">
      <dgm:prSet/>
      <dgm:spPr/>
      <dgm:t>
        <a:bodyPr/>
        <a:lstStyle/>
        <a:p>
          <a:endParaRPr lang="es-MX"/>
        </a:p>
      </dgm:t>
    </dgm:pt>
    <dgm:pt modelId="{2E58C651-342F-4BEE-BAEA-7463FDA2B57A}">
      <dgm:prSet phldrT="[Texto]" phldr="1"/>
      <dgm:spPr>
        <a:blipFill rotWithShape="0">
          <a:blip xmlns:r="http://schemas.openxmlformats.org/officeDocument/2006/relationships" r:embed="rId3"/>
          <a:stretch>
            <a:fillRect/>
          </a:stretch>
        </a:blipFill>
      </dgm:spPr>
      <dgm:t>
        <a:bodyPr/>
        <a:lstStyle/>
        <a:p>
          <a:endParaRPr lang="es-MX" dirty="0"/>
        </a:p>
      </dgm:t>
    </dgm:pt>
    <dgm:pt modelId="{A983EB8B-DC11-475A-9B6D-6640B1D95C3E}" type="parTrans" cxnId="{4E3AD816-D6B6-4681-9A32-4515160296A0}">
      <dgm:prSet/>
      <dgm:spPr/>
      <dgm:t>
        <a:bodyPr/>
        <a:lstStyle/>
        <a:p>
          <a:endParaRPr lang="es-MX"/>
        </a:p>
      </dgm:t>
    </dgm:pt>
    <dgm:pt modelId="{22309E50-589B-4698-BA27-2C96801187DD}" type="sibTrans" cxnId="{4E3AD816-D6B6-4681-9A32-4515160296A0}">
      <dgm:prSet/>
      <dgm:spPr/>
      <dgm:t>
        <a:bodyPr/>
        <a:lstStyle/>
        <a:p>
          <a:endParaRPr lang="es-MX"/>
        </a:p>
      </dgm:t>
    </dgm:pt>
    <dgm:pt modelId="{B43FA02A-173D-49E2-820B-EF67B98EF5A0}">
      <dgm:prSet phldrT="[Texto]"/>
      <dgm:spPr/>
      <dgm:t>
        <a:bodyPr/>
        <a:lstStyle/>
        <a:p>
          <a:r>
            <a:rPr lang="es-MX" dirty="0"/>
            <a:t>Controlar el nivel de costos de abastecimiento, tratando de logar el mínimo posible</a:t>
          </a:r>
        </a:p>
      </dgm:t>
    </dgm:pt>
    <dgm:pt modelId="{6980EC2F-1AA5-43AC-8529-E2646BEBF3E8}" type="parTrans" cxnId="{986715F6-798A-4C08-BA61-A3406FA85F96}">
      <dgm:prSet/>
      <dgm:spPr/>
      <dgm:t>
        <a:bodyPr/>
        <a:lstStyle/>
        <a:p>
          <a:endParaRPr lang="es-MX"/>
        </a:p>
      </dgm:t>
    </dgm:pt>
    <dgm:pt modelId="{631C2248-7FFD-4DD4-A17F-7134953576EA}" type="sibTrans" cxnId="{986715F6-798A-4C08-BA61-A3406FA85F96}">
      <dgm:prSet/>
      <dgm:spPr/>
      <dgm:t>
        <a:bodyPr/>
        <a:lstStyle/>
        <a:p>
          <a:endParaRPr lang="es-MX"/>
        </a:p>
      </dgm:t>
    </dgm:pt>
    <dgm:pt modelId="{EF5B1510-F1B8-48DD-BD72-C90C2CD1AC9A}" type="pres">
      <dgm:prSet presAssocID="{3D81A90A-DDE0-4B0A-9752-B97E9A56E58A}" presName="Name0" presStyleCnt="0">
        <dgm:presLayoutVars>
          <dgm:dir/>
          <dgm:animLvl val="lvl"/>
          <dgm:resizeHandles val="exact"/>
        </dgm:presLayoutVars>
      </dgm:prSet>
      <dgm:spPr/>
    </dgm:pt>
    <dgm:pt modelId="{6DDACE02-F437-4381-B972-D322DFE75C11}" type="pres">
      <dgm:prSet presAssocID="{3D81A90A-DDE0-4B0A-9752-B97E9A56E58A}" presName="tSp" presStyleCnt="0"/>
      <dgm:spPr/>
    </dgm:pt>
    <dgm:pt modelId="{7A591604-0969-4B23-AE64-D3382B024D66}" type="pres">
      <dgm:prSet presAssocID="{3D81A90A-DDE0-4B0A-9752-B97E9A56E58A}" presName="bSp" presStyleCnt="0"/>
      <dgm:spPr/>
    </dgm:pt>
    <dgm:pt modelId="{9137B6BD-29E0-4EC6-9D2B-E2EA6CA69DDB}" type="pres">
      <dgm:prSet presAssocID="{3D81A90A-DDE0-4B0A-9752-B97E9A56E58A}" presName="process" presStyleCnt="0"/>
      <dgm:spPr/>
    </dgm:pt>
    <dgm:pt modelId="{0141C2A5-4FD9-464B-826B-BB7A9AE706B2}" type="pres">
      <dgm:prSet presAssocID="{F52867AE-15CB-4E5E-98C4-97FDCCD01C90}" presName="composite1" presStyleCnt="0"/>
      <dgm:spPr/>
    </dgm:pt>
    <dgm:pt modelId="{B0F88C76-501C-44EC-B6D6-0EC2BE9447A3}" type="pres">
      <dgm:prSet presAssocID="{F52867AE-15CB-4E5E-98C4-97FDCCD01C90}" presName="dummyNode1" presStyleLbl="node1" presStyleIdx="0" presStyleCnt="3"/>
      <dgm:spPr/>
    </dgm:pt>
    <dgm:pt modelId="{446879EA-AE9C-4476-93E4-0CD8FD292AB3}" type="pres">
      <dgm:prSet presAssocID="{F52867AE-15CB-4E5E-98C4-97FDCCD01C90}" presName="childNode1" presStyleLbl="bgAcc1" presStyleIdx="0" presStyleCnt="3">
        <dgm:presLayoutVars>
          <dgm:bulletEnabled val="1"/>
        </dgm:presLayoutVars>
      </dgm:prSet>
      <dgm:spPr/>
    </dgm:pt>
    <dgm:pt modelId="{1D49F7A8-957D-4B4A-B753-A44647C508B3}" type="pres">
      <dgm:prSet presAssocID="{F52867AE-15CB-4E5E-98C4-97FDCCD01C90}" presName="childNode1tx" presStyleLbl="bgAcc1" presStyleIdx="0" presStyleCnt="3">
        <dgm:presLayoutVars>
          <dgm:bulletEnabled val="1"/>
        </dgm:presLayoutVars>
      </dgm:prSet>
      <dgm:spPr/>
    </dgm:pt>
    <dgm:pt modelId="{46C6C087-330D-477D-9F7B-EA6EE407DF0B}" type="pres">
      <dgm:prSet presAssocID="{F52867AE-15CB-4E5E-98C4-97FDCCD01C90}" presName="parentNode1" presStyleLbl="node1" presStyleIdx="0" presStyleCnt="3" custScaleY="137509">
        <dgm:presLayoutVars>
          <dgm:chMax val="1"/>
          <dgm:bulletEnabled val="1"/>
        </dgm:presLayoutVars>
      </dgm:prSet>
      <dgm:spPr/>
    </dgm:pt>
    <dgm:pt modelId="{80394C2F-EC5D-4F4C-BA87-5E4A69A8F6E5}" type="pres">
      <dgm:prSet presAssocID="{F52867AE-15CB-4E5E-98C4-97FDCCD01C90}" presName="connSite1" presStyleCnt="0"/>
      <dgm:spPr/>
    </dgm:pt>
    <dgm:pt modelId="{5C73078B-DF87-4942-B579-1E283923412E}" type="pres">
      <dgm:prSet presAssocID="{A35EA2AF-1D0D-459D-8BFD-BC518FFC41C7}" presName="Name9" presStyleLbl="sibTrans2D1" presStyleIdx="0" presStyleCnt="2"/>
      <dgm:spPr/>
    </dgm:pt>
    <dgm:pt modelId="{CCBCEB1F-5E3B-49A9-838E-05447A830D10}" type="pres">
      <dgm:prSet presAssocID="{C03AFB5E-EBA8-4A7A-9E49-07E02C715DF2}" presName="composite2" presStyleCnt="0"/>
      <dgm:spPr/>
    </dgm:pt>
    <dgm:pt modelId="{977375D4-F889-4ECA-9CD9-49474ADA3404}" type="pres">
      <dgm:prSet presAssocID="{C03AFB5E-EBA8-4A7A-9E49-07E02C715DF2}" presName="dummyNode2" presStyleLbl="node1" presStyleIdx="0" presStyleCnt="3"/>
      <dgm:spPr/>
    </dgm:pt>
    <dgm:pt modelId="{F862B18D-15E1-40CD-B6F8-4E44EEFDA854}" type="pres">
      <dgm:prSet presAssocID="{C03AFB5E-EBA8-4A7A-9E49-07E02C715DF2}" presName="childNode2" presStyleLbl="bgAcc1" presStyleIdx="1" presStyleCnt="3">
        <dgm:presLayoutVars>
          <dgm:bulletEnabled val="1"/>
        </dgm:presLayoutVars>
      </dgm:prSet>
      <dgm:spPr/>
    </dgm:pt>
    <dgm:pt modelId="{59CE7BB5-9EF5-4096-81F3-3F7DBC3F4470}" type="pres">
      <dgm:prSet presAssocID="{C03AFB5E-EBA8-4A7A-9E49-07E02C715DF2}" presName="childNode2tx" presStyleLbl="bgAcc1" presStyleIdx="1" presStyleCnt="3">
        <dgm:presLayoutVars>
          <dgm:bulletEnabled val="1"/>
        </dgm:presLayoutVars>
      </dgm:prSet>
      <dgm:spPr/>
    </dgm:pt>
    <dgm:pt modelId="{FE96B07D-82CA-4072-B73C-9AD5B73AE3FC}" type="pres">
      <dgm:prSet presAssocID="{C03AFB5E-EBA8-4A7A-9E49-07E02C715DF2}" presName="parentNode2" presStyleLbl="node1" presStyleIdx="1" presStyleCnt="3" custScaleY="134899">
        <dgm:presLayoutVars>
          <dgm:chMax val="0"/>
          <dgm:bulletEnabled val="1"/>
        </dgm:presLayoutVars>
      </dgm:prSet>
      <dgm:spPr/>
    </dgm:pt>
    <dgm:pt modelId="{F3DE31D8-E533-47E5-A988-A60BF5AB8878}" type="pres">
      <dgm:prSet presAssocID="{C03AFB5E-EBA8-4A7A-9E49-07E02C715DF2}" presName="connSite2" presStyleCnt="0"/>
      <dgm:spPr/>
    </dgm:pt>
    <dgm:pt modelId="{06B38567-7F07-4856-B0EC-D40C7B83B791}" type="pres">
      <dgm:prSet presAssocID="{9FDCCDED-031E-4814-9620-EED8A642D033}" presName="Name18" presStyleLbl="sibTrans2D1" presStyleIdx="1" presStyleCnt="2"/>
      <dgm:spPr/>
    </dgm:pt>
    <dgm:pt modelId="{F2789B47-6C19-4AF0-94FC-1E00C2600D3D}" type="pres">
      <dgm:prSet presAssocID="{2E58C651-342F-4BEE-BAEA-7463FDA2B57A}" presName="composite1" presStyleCnt="0"/>
      <dgm:spPr/>
    </dgm:pt>
    <dgm:pt modelId="{8B21A830-E723-4600-B24E-2FFD55A6C5C7}" type="pres">
      <dgm:prSet presAssocID="{2E58C651-342F-4BEE-BAEA-7463FDA2B57A}" presName="dummyNode1" presStyleLbl="node1" presStyleIdx="1" presStyleCnt="3"/>
      <dgm:spPr/>
    </dgm:pt>
    <dgm:pt modelId="{202A3C43-09DC-4D05-92E9-16FEDD1676B5}" type="pres">
      <dgm:prSet presAssocID="{2E58C651-342F-4BEE-BAEA-7463FDA2B57A}" presName="childNode1" presStyleLbl="bgAcc1" presStyleIdx="2" presStyleCnt="3">
        <dgm:presLayoutVars>
          <dgm:bulletEnabled val="1"/>
        </dgm:presLayoutVars>
      </dgm:prSet>
      <dgm:spPr/>
    </dgm:pt>
    <dgm:pt modelId="{7CF23889-7DD7-42F7-828F-C1CDE515488E}" type="pres">
      <dgm:prSet presAssocID="{2E58C651-342F-4BEE-BAEA-7463FDA2B57A}" presName="childNode1tx" presStyleLbl="bgAcc1" presStyleIdx="2" presStyleCnt="3">
        <dgm:presLayoutVars>
          <dgm:bulletEnabled val="1"/>
        </dgm:presLayoutVars>
      </dgm:prSet>
      <dgm:spPr/>
    </dgm:pt>
    <dgm:pt modelId="{03A1265E-1880-40CC-B734-976AD2F9997A}" type="pres">
      <dgm:prSet presAssocID="{2E58C651-342F-4BEE-BAEA-7463FDA2B57A}" presName="parentNode1" presStyleLbl="node1" presStyleIdx="2" presStyleCnt="3" custScaleY="137509">
        <dgm:presLayoutVars>
          <dgm:chMax val="1"/>
          <dgm:bulletEnabled val="1"/>
        </dgm:presLayoutVars>
      </dgm:prSet>
      <dgm:spPr/>
    </dgm:pt>
    <dgm:pt modelId="{62338F49-73DE-4E9C-933B-117F9AA31F7F}" type="pres">
      <dgm:prSet presAssocID="{2E58C651-342F-4BEE-BAEA-7463FDA2B57A}" presName="connSite1" presStyleCnt="0"/>
      <dgm:spPr/>
    </dgm:pt>
  </dgm:ptLst>
  <dgm:cxnLst>
    <dgm:cxn modelId="{42D74B05-C2BC-4DCB-B81C-ABFAB88FCCF2}" srcId="{3D81A90A-DDE0-4B0A-9752-B97E9A56E58A}" destId="{F52867AE-15CB-4E5E-98C4-97FDCCD01C90}" srcOrd="0" destOrd="0" parTransId="{628175AB-F885-4ECE-BC8A-F303AAF39FCB}" sibTransId="{A35EA2AF-1D0D-459D-8BFD-BC518FFC41C7}"/>
    <dgm:cxn modelId="{657F270F-361C-4A3C-A339-B973E199B1EB}" type="presOf" srcId="{C03AFB5E-EBA8-4A7A-9E49-07E02C715DF2}" destId="{FE96B07D-82CA-4072-B73C-9AD5B73AE3FC}" srcOrd="0" destOrd="0" presId="urn:microsoft.com/office/officeart/2005/8/layout/hProcess4"/>
    <dgm:cxn modelId="{354B1011-FFCB-4DF0-BA5B-3E90FA8A195E}" type="presOf" srcId="{F52867AE-15CB-4E5E-98C4-97FDCCD01C90}" destId="{46C6C087-330D-477D-9F7B-EA6EE407DF0B}" srcOrd="0" destOrd="0" presId="urn:microsoft.com/office/officeart/2005/8/layout/hProcess4"/>
    <dgm:cxn modelId="{4E3AD816-D6B6-4681-9A32-4515160296A0}" srcId="{3D81A90A-DDE0-4B0A-9752-B97E9A56E58A}" destId="{2E58C651-342F-4BEE-BAEA-7463FDA2B57A}" srcOrd="2" destOrd="0" parTransId="{A983EB8B-DC11-475A-9B6D-6640B1D95C3E}" sibTransId="{22309E50-589B-4698-BA27-2C96801187DD}"/>
    <dgm:cxn modelId="{D3AECE33-A65D-476D-B721-5945069F5432}" type="presOf" srcId="{B43FA02A-173D-49E2-820B-EF67B98EF5A0}" destId="{202A3C43-09DC-4D05-92E9-16FEDD1676B5}" srcOrd="0" destOrd="0" presId="urn:microsoft.com/office/officeart/2005/8/layout/hProcess4"/>
    <dgm:cxn modelId="{21A1B747-6FFB-4607-AD97-D2AD7FD1BC48}" type="presOf" srcId="{B43FA02A-173D-49E2-820B-EF67B98EF5A0}" destId="{7CF23889-7DD7-42F7-828F-C1CDE515488E}" srcOrd="1" destOrd="0" presId="urn:microsoft.com/office/officeart/2005/8/layout/hProcess4"/>
    <dgm:cxn modelId="{45236A68-7C72-4B96-BD17-7B285B2CBEEC}" type="presOf" srcId="{2E58C651-342F-4BEE-BAEA-7463FDA2B57A}" destId="{03A1265E-1880-40CC-B734-976AD2F9997A}" srcOrd="0" destOrd="0" presId="urn:microsoft.com/office/officeart/2005/8/layout/hProcess4"/>
    <dgm:cxn modelId="{4EEF884A-F461-4015-81D4-BD45DAF62897}" type="presOf" srcId="{B20831B6-4680-4798-A7F9-7143D0DC6083}" destId="{446879EA-AE9C-4476-93E4-0CD8FD292AB3}" srcOrd="0" destOrd="0" presId="urn:microsoft.com/office/officeart/2005/8/layout/hProcess4"/>
    <dgm:cxn modelId="{7EE1ED58-15C7-4AD5-9C9E-7757993FF421}" type="presOf" srcId="{B20831B6-4680-4798-A7F9-7143D0DC6083}" destId="{1D49F7A8-957D-4B4A-B753-A44647C508B3}" srcOrd="1" destOrd="0" presId="urn:microsoft.com/office/officeart/2005/8/layout/hProcess4"/>
    <dgm:cxn modelId="{1741E97E-3C55-4E7D-A704-6AE5FBB4273B}" type="presOf" srcId="{A35EA2AF-1D0D-459D-8BFD-BC518FFC41C7}" destId="{5C73078B-DF87-4942-B579-1E283923412E}" srcOrd="0" destOrd="0" presId="urn:microsoft.com/office/officeart/2005/8/layout/hProcess4"/>
    <dgm:cxn modelId="{28A3BE7F-9531-4035-84A4-01942579157C}" type="presOf" srcId="{D7E8A984-428B-42ED-845A-3790FA343BA7}" destId="{F862B18D-15E1-40CD-B6F8-4E44EEFDA854}" srcOrd="0" destOrd="0" presId="urn:microsoft.com/office/officeart/2005/8/layout/hProcess4"/>
    <dgm:cxn modelId="{5459DA82-3AA1-415C-8080-39F6C8344E79}" type="presOf" srcId="{3D81A90A-DDE0-4B0A-9752-B97E9A56E58A}" destId="{EF5B1510-F1B8-48DD-BD72-C90C2CD1AC9A}" srcOrd="0" destOrd="0" presId="urn:microsoft.com/office/officeart/2005/8/layout/hProcess4"/>
    <dgm:cxn modelId="{4E6162A7-EEC7-4191-8AA5-ECD1D8640C66}" srcId="{3D81A90A-DDE0-4B0A-9752-B97E9A56E58A}" destId="{C03AFB5E-EBA8-4A7A-9E49-07E02C715DF2}" srcOrd="1" destOrd="0" parTransId="{7CA3FFFC-4058-49B9-A1C3-6EDCBF6728DD}" sibTransId="{9FDCCDED-031E-4814-9620-EED8A642D033}"/>
    <dgm:cxn modelId="{59656BA8-C984-432C-A10C-40684BE0ED30}" type="presOf" srcId="{D7E8A984-428B-42ED-845A-3790FA343BA7}" destId="{59CE7BB5-9EF5-4096-81F3-3F7DBC3F4470}" srcOrd="1" destOrd="0" presId="urn:microsoft.com/office/officeart/2005/8/layout/hProcess4"/>
    <dgm:cxn modelId="{CBFC65C9-6AAA-49C7-B78C-6133FB7EEBA4}" srcId="{F52867AE-15CB-4E5E-98C4-97FDCCD01C90}" destId="{B20831B6-4680-4798-A7F9-7143D0DC6083}" srcOrd="0" destOrd="0" parTransId="{5DE78F89-0F81-4B5C-B4DB-E229FF1817DE}" sibTransId="{CC90AF09-FD63-4836-BD04-2A9886B7400B}"/>
    <dgm:cxn modelId="{1F122FD5-1026-44C3-B5C2-BB90C22E8195}" srcId="{C03AFB5E-EBA8-4A7A-9E49-07E02C715DF2}" destId="{D7E8A984-428B-42ED-845A-3790FA343BA7}" srcOrd="0" destOrd="0" parTransId="{07545670-CF5E-4B41-B495-132B1B08DB46}" sibTransId="{79E8CB53-73FE-4A17-8C09-9B380D6BF3EC}"/>
    <dgm:cxn modelId="{986715F6-798A-4C08-BA61-A3406FA85F96}" srcId="{2E58C651-342F-4BEE-BAEA-7463FDA2B57A}" destId="{B43FA02A-173D-49E2-820B-EF67B98EF5A0}" srcOrd="0" destOrd="0" parTransId="{6980EC2F-1AA5-43AC-8529-E2646BEBF3E8}" sibTransId="{631C2248-7FFD-4DD4-A17F-7134953576EA}"/>
    <dgm:cxn modelId="{00E19DF8-1269-489B-A475-6B9C6D8269F7}" type="presOf" srcId="{9FDCCDED-031E-4814-9620-EED8A642D033}" destId="{06B38567-7F07-4856-B0EC-D40C7B83B791}" srcOrd="0" destOrd="0" presId="urn:microsoft.com/office/officeart/2005/8/layout/hProcess4"/>
    <dgm:cxn modelId="{2126B769-062D-4AA4-8A0D-4841C30923EF}" type="presParOf" srcId="{EF5B1510-F1B8-48DD-BD72-C90C2CD1AC9A}" destId="{6DDACE02-F437-4381-B972-D322DFE75C11}" srcOrd="0" destOrd="0" presId="urn:microsoft.com/office/officeart/2005/8/layout/hProcess4"/>
    <dgm:cxn modelId="{411994DF-2AE0-4F39-8E1E-69789572ECCC}" type="presParOf" srcId="{EF5B1510-F1B8-48DD-BD72-C90C2CD1AC9A}" destId="{7A591604-0969-4B23-AE64-D3382B024D66}" srcOrd="1" destOrd="0" presId="urn:microsoft.com/office/officeart/2005/8/layout/hProcess4"/>
    <dgm:cxn modelId="{63B40BC5-24E9-43F9-A036-478745908D5C}" type="presParOf" srcId="{EF5B1510-F1B8-48DD-BD72-C90C2CD1AC9A}" destId="{9137B6BD-29E0-4EC6-9D2B-E2EA6CA69DDB}" srcOrd="2" destOrd="0" presId="urn:microsoft.com/office/officeart/2005/8/layout/hProcess4"/>
    <dgm:cxn modelId="{48096108-19FF-487B-9361-3B81DCA2AA36}" type="presParOf" srcId="{9137B6BD-29E0-4EC6-9D2B-E2EA6CA69DDB}" destId="{0141C2A5-4FD9-464B-826B-BB7A9AE706B2}" srcOrd="0" destOrd="0" presId="urn:microsoft.com/office/officeart/2005/8/layout/hProcess4"/>
    <dgm:cxn modelId="{CBC50B67-69A9-474D-9ED0-CF11E10C0787}" type="presParOf" srcId="{0141C2A5-4FD9-464B-826B-BB7A9AE706B2}" destId="{B0F88C76-501C-44EC-B6D6-0EC2BE9447A3}" srcOrd="0" destOrd="0" presId="urn:microsoft.com/office/officeart/2005/8/layout/hProcess4"/>
    <dgm:cxn modelId="{81454126-9984-4A2C-957C-537B3B2201E3}" type="presParOf" srcId="{0141C2A5-4FD9-464B-826B-BB7A9AE706B2}" destId="{446879EA-AE9C-4476-93E4-0CD8FD292AB3}" srcOrd="1" destOrd="0" presId="urn:microsoft.com/office/officeart/2005/8/layout/hProcess4"/>
    <dgm:cxn modelId="{5FACABFC-E16C-42F1-98B0-832BF730A61B}" type="presParOf" srcId="{0141C2A5-4FD9-464B-826B-BB7A9AE706B2}" destId="{1D49F7A8-957D-4B4A-B753-A44647C508B3}" srcOrd="2" destOrd="0" presId="urn:microsoft.com/office/officeart/2005/8/layout/hProcess4"/>
    <dgm:cxn modelId="{260C9BFD-415B-4122-8A72-F0E01B169850}" type="presParOf" srcId="{0141C2A5-4FD9-464B-826B-BB7A9AE706B2}" destId="{46C6C087-330D-477D-9F7B-EA6EE407DF0B}" srcOrd="3" destOrd="0" presId="urn:microsoft.com/office/officeart/2005/8/layout/hProcess4"/>
    <dgm:cxn modelId="{1D0CDCDE-BC1D-46F0-AAAE-C76ABE2693F0}" type="presParOf" srcId="{0141C2A5-4FD9-464B-826B-BB7A9AE706B2}" destId="{80394C2F-EC5D-4F4C-BA87-5E4A69A8F6E5}" srcOrd="4" destOrd="0" presId="urn:microsoft.com/office/officeart/2005/8/layout/hProcess4"/>
    <dgm:cxn modelId="{F0990C42-09F6-4684-901C-759D4DAB04A3}" type="presParOf" srcId="{9137B6BD-29E0-4EC6-9D2B-E2EA6CA69DDB}" destId="{5C73078B-DF87-4942-B579-1E283923412E}" srcOrd="1" destOrd="0" presId="urn:microsoft.com/office/officeart/2005/8/layout/hProcess4"/>
    <dgm:cxn modelId="{5E23308A-20B4-43F7-B96A-A8F33EE53012}" type="presParOf" srcId="{9137B6BD-29E0-4EC6-9D2B-E2EA6CA69DDB}" destId="{CCBCEB1F-5E3B-49A9-838E-05447A830D10}" srcOrd="2" destOrd="0" presId="urn:microsoft.com/office/officeart/2005/8/layout/hProcess4"/>
    <dgm:cxn modelId="{D7D37176-1DDE-42B6-9960-04E04D8C527C}" type="presParOf" srcId="{CCBCEB1F-5E3B-49A9-838E-05447A830D10}" destId="{977375D4-F889-4ECA-9CD9-49474ADA3404}" srcOrd="0" destOrd="0" presId="urn:microsoft.com/office/officeart/2005/8/layout/hProcess4"/>
    <dgm:cxn modelId="{4AEC3BFC-0270-4EF3-A7FA-65C53AF65955}" type="presParOf" srcId="{CCBCEB1F-5E3B-49A9-838E-05447A830D10}" destId="{F862B18D-15E1-40CD-B6F8-4E44EEFDA854}" srcOrd="1" destOrd="0" presId="urn:microsoft.com/office/officeart/2005/8/layout/hProcess4"/>
    <dgm:cxn modelId="{CF3462E0-C57F-44D1-824E-A32315263808}" type="presParOf" srcId="{CCBCEB1F-5E3B-49A9-838E-05447A830D10}" destId="{59CE7BB5-9EF5-4096-81F3-3F7DBC3F4470}" srcOrd="2" destOrd="0" presId="urn:microsoft.com/office/officeart/2005/8/layout/hProcess4"/>
    <dgm:cxn modelId="{963754C5-51BA-4102-BF0B-28C2C33C8B07}" type="presParOf" srcId="{CCBCEB1F-5E3B-49A9-838E-05447A830D10}" destId="{FE96B07D-82CA-4072-B73C-9AD5B73AE3FC}" srcOrd="3" destOrd="0" presId="urn:microsoft.com/office/officeart/2005/8/layout/hProcess4"/>
    <dgm:cxn modelId="{30A7AF26-C705-4150-9A96-F50318F10538}" type="presParOf" srcId="{CCBCEB1F-5E3B-49A9-838E-05447A830D10}" destId="{F3DE31D8-E533-47E5-A988-A60BF5AB8878}" srcOrd="4" destOrd="0" presId="urn:microsoft.com/office/officeart/2005/8/layout/hProcess4"/>
    <dgm:cxn modelId="{7AC75EF6-29CE-486B-BC43-AC2588291A95}" type="presParOf" srcId="{9137B6BD-29E0-4EC6-9D2B-E2EA6CA69DDB}" destId="{06B38567-7F07-4856-B0EC-D40C7B83B791}" srcOrd="3" destOrd="0" presId="urn:microsoft.com/office/officeart/2005/8/layout/hProcess4"/>
    <dgm:cxn modelId="{B131AD92-662D-45CC-945E-534FF519057C}" type="presParOf" srcId="{9137B6BD-29E0-4EC6-9D2B-E2EA6CA69DDB}" destId="{F2789B47-6C19-4AF0-94FC-1E00C2600D3D}" srcOrd="4" destOrd="0" presId="urn:microsoft.com/office/officeart/2005/8/layout/hProcess4"/>
    <dgm:cxn modelId="{C239140D-A3B4-4832-B397-F17CCDCD49CC}" type="presParOf" srcId="{F2789B47-6C19-4AF0-94FC-1E00C2600D3D}" destId="{8B21A830-E723-4600-B24E-2FFD55A6C5C7}" srcOrd="0" destOrd="0" presId="urn:microsoft.com/office/officeart/2005/8/layout/hProcess4"/>
    <dgm:cxn modelId="{B269C5D7-F307-4EE0-A715-4A688569359B}" type="presParOf" srcId="{F2789B47-6C19-4AF0-94FC-1E00C2600D3D}" destId="{202A3C43-09DC-4D05-92E9-16FEDD1676B5}" srcOrd="1" destOrd="0" presId="urn:microsoft.com/office/officeart/2005/8/layout/hProcess4"/>
    <dgm:cxn modelId="{E1477145-8BD4-4A5F-9007-9BD629D78932}" type="presParOf" srcId="{F2789B47-6C19-4AF0-94FC-1E00C2600D3D}" destId="{7CF23889-7DD7-42F7-828F-C1CDE515488E}" srcOrd="2" destOrd="0" presId="urn:microsoft.com/office/officeart/2005/8/layout/hProcess4"/>
    <dgm:cxn modelId="{E676F6EA-E559-4368-B0EF-2190B1F6856F}" type="presParOf" srcId="{F2789B47-6C19-4AF0-94FC-1E00C2600D3D}" destId="{03A1265E-1880-40CC-B734-976AD2F9997A}" srcOrd="3" destOrd="0" presId="urn:microsoft.com/office/officeart/2005/8/layout/hProcess4"/>
    <dgm:cxn modelId="{DDBBA5C1-BE96-4072-8BE8-542596941013}" type="presParOf" srcId="{F2789B47-6C19-4AF0-94FC-1E00C2600D3D}" destId="{62338F49-73DE-4E9C-933B-117F9AA31F7F}"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18123A0-D0F7-4AB6-9CEC-5FB893403929}" type="doc">
      <dgm:prSet loTypeId="urn:microsoft.com/office/officeart/2005/8/layout/hProcess4" loCatId="process" qsTypeId="urn:microsoft.com/office/officeart/2005/8/quickstyle/simple3" qsCatId="simple" csTypeId="urn:microsoft.com/office/officeart/2005/8/colors/colorful2" csCatId="colorful" phldr="1"/>
      <dgm:spPr/>
      <dgm:t>
        <a:bodyPr/>
        <a:lstStyle/>
        <a:p>
          <a:endParaRPr lang="es-MX"/>
        </a:p>
      </dgm:t>
    </dgm:pt>
    <dgm:pt modelId="{2F1A19D5-464A-4770-8011-1035AE44A6F3}">
      <dgm:prSet phldrT="[Texto]" phldr="1"/>
      <dgm:spPr>
        <a:blipFill rotWithShape="0">
          <a:blip xmlns:r="http://schemas.openxmlformats.org/officeDocument/2006/relationships" r:embed="rId1"/>
          <a:stretch>
            <a:fillRect/>
          </a:stretch>
        </a:blipFill>
      </dgm:spPr>
      <dgm:t>
        <a:bodyPr/>
        <a:lstStyle/>
        <a:p>
          <a:endParaRPr lang="es-MX" dirty="0"/>
        </a:p>
      </dgm:t>
    </dgm:pt>
    <dgm:pt modelId="{C9003D2E-007F-47A2-B230-C7874A518CE7}" type="parTrans" cxnId="{26E3CEB5-0A3B-4478-9FAD-6B97C79B384B}">
      <dgm:prSet/>
      <dgm:spPr/>
      <dgm:t>
        <a:bodyPr/>
        <a:lstStyle/>
        <a:p>
          <a:endParaRPr lang="es-MX"/>
        </a:p>
      </dgm:t>
    </dgm:pt>
    <dgm:pt modelId="{DBB086B6-FBA3-4FFF-92EF-8D2CF4C14800}" type="sibTrans" cxnId="{26E3CEB5-0A3B-4478-9FAD-6B97C79B384B}">
      <dgm:prSet/>
      <dgm:spPr/>
      <dgm:t>
        <a:bodyPr/>
        <a:lstStyle/>
        <a:p>
          <a:endParaRPr lang="es-MX"/>
        </a:p>
      </dgm:t>
    </dgm:pt>
    <dgm:pt modelId="{E8DC6DE2-1781-4C7A-B290-006FAFA09C15}">
      <dgm:prSet phldrT="[Texto]"/>
      <dgm:spPr>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dgm:spPr>
      <dgm:t>
        <a:bodyPr/>
        <a:lstStyle/>
        <a:p>
          <a:r>
            <a:rPr lang="es-MX" dirty="0"/>
            <a:t>Mantener el nivel adecuado en todo el inventario</a:t>
          </a:r>
        </a:p>
      </dgm:t>
    </dgm:pt>
    <dgm:pt modelId="{79A90782-2EFE-4176-99E2-9BB217EEC58D}" type="parTrans" cxnId="{5524CB2F-8811-4771-8953-68DA9F96E931}">
      <dgm:prSet/>
      <dgm:spPr/>
      <dgm:t>
        <a:bodyPr/>
        <a:lstStyle/>
        <a:p>
          <a:endParaRPr lang="es-MX"/>
        </a:p>
      </dgm:t>
    </dgm:pt>
    <dgm:pt modelId="{66FC2056-C610-487B-B06F-12CDCBBDDC0D}" type="sibTrans" cxnId="{5524CB2F-8811-4771-8953-68DA9F96E931}">
      <dgm:prSet/>
      <dgm:spPr/>
      <dgm:t>
        <a:bodyPr/>
        <a:lstStyle/>
        <a:p>
          <a:endParaRPr lang="es-MX"/>
        </a:p>
      </dgm:t>
    </dgm:pt>
    <dgm:pt modelId="{B5198A62-A1A6-4720-9515-3491AD2FCDB1}">
      <dgm:prSet phldrT="[Texto]" phldr="1"/>
      <dgm:spPr>
        <a:blipFill rotWithShape="0">
          <a:blip xmlns:r="http://schemas.openxmlformats.org/officeDocument/2006/relationships" r:embed="rId2"/>
          <a:stretch>
            <a:fillRect/>
          </a:stretch>
        </a:blipFill>
      </dgm:spPr>
      <dgm:t>
        <a:bodyPr/>
        <a:lstStyle/>
        <a:p>
          <a:endParaRPr lang="es-MX" dirty="0"/>
        </a:p>
      </dgm:t>
    </dgm:pt>
    <dgm:pt modelId="{71C1496F-FA1B-4B45-9BD3-6288031BA78F}" type="parTrans" cxnId="{0B1E6EFD-71A3-477D-AC8B-6693849A12DF}">
      <dgm:prSet/>
      <dgm:spPr/>
      <dgm:t>
        <a:bodyPr/>
        <a:lstStyle/>
        <a:p>
          <a:endParaRPr lang="es-MX"/>
        </a:p>
      </dgm:t>
    </dgm:pt>
    <dgm:pt modelId="{41A10A86-A0EA-4128-BB27-C925D55E6E73}" type="sibTrans" cxnId="{0B1E6EFD-71A3-477D-AC8B-6693849A12DF}">
      <dgm:prSet/>
      <dgm:spPr/>
      <dgm:t>
        <a:bodyPr/>
        <a:lstStyle/>
        <a:p>
          <a:endParaRPr lang="es-MX"/>
        </a:p>
      </dgm:t>
    </dgm:pt>
    <dgm:pt modelId="{A4A57386-05F0-4BC0-BFA5-D3ACB10B2870}">
      <dgm:prSet phldrT="[Texto]"/>
      <dgm:spPr>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dgm:spPr>
      <dgm:t>
        <a:bodyPr/>
        <a:lstStyle/>
        <a:p>
          <a:r>
            <a:rPr lang="es-MX" dirty="0"/>
            <a:t>Satisfacer el tiempo y forma la demanda del producto</a:t>
          </a:r>
        </a:p>
      </dgm:t>
    </dgm:pt>
    <dgm:pt modelId="{4CAD5A41-AA41-4FE8-A350-A581968A4D47}" type="parTrans" cxnId="{084CC783-CC85-4436-A7BF-1E0B8C318A52}">
      <dgm:prSet/>
      <dgm:spPr/>
      <dgm:t>
        <a:bodyPr/>
        <a:lstStyle/>
        <a:p>
          <a:endParaRPr lang="es-MX"/>
        </a:p>
      </dgm:t>
    </dgm:pt>
    <dgm:pt modelId="{E8B67140-0F6A-42FA-B62B-E1C0838725C3}" type="sibTrans" cxnId="{084CC783-CC85-4436-A7BF-1E0B8C318A52}">
      <dgm:prSet/>
      <dgm:spPr/>
      <dgm:t>
        <a:bodyPr/>
        <a:lstStyle/>
        <a:p>
          <a:endParaRPr lang="es-MX"/>
        </a:p>
      </dgm:t>
    </dgm:pt>
    <dgm:pt modelId="{9F0768C5-04EA-4DE0-B9E7-7AD4A9C0F16C}">
      <dgm:prSet phldrT="[Texto]" phldr="1"/>
      <dgm:spPr>
        <a:blipFill rotWithShape="0">
          <a:blip xmlns:r="http://schemas.openxmlformats.org/officeDocument/2006/relationships" r:embed="rId3"/>
          <a:stretch>
            <a:fillRect/>
          </a:stretch>
        </a:blipFill>
      </dgm:spPr>
      <dgm:t>
        <a:bodyPr/>
        <a:lstStyle/>
        <a:p>
          <a:endParaRPr lang="es-MX" dirty="0"/>
        </a:p>
      </dgm:t>
    </dgm:pt>
    <dgm:pt modelId="{89E8BC79-C16F-4A57-8C0F-6C1BF5AA2983}" type="parTrans" cxnId="{71BEE413-18C1-40C9-BBB3-92918896E55A}">
      <dgm:prSet/>
      <dgm:spPr/>
      <dgm:t>
        <a:bodyPr/>
        <a:lstStyle/>
        <a:p>
          <a:endParaRPr lang="es-MX"/>
        </a:p>
      </dgm:t>
    </dgm:pt>
    <dgm:pt modelId="{B52FC97C-A22F-4A1E-9631-1C9097B37928}" type="sibTrans" cxnId="{71BEE413-18C1-40C9-BBB3-92918896E55A}">
      <dgm:prSet/>
      <dgm:spPr/>
      <dgm:t>
        <a:bodyPr/>
        <a:lstStyle/>
        <a:p>
          <a:endParaRPr lang="es-MX"/>
        </a:p>
      </dgm:t>
    </dgm:pt>
    <dgm:pt modelId="{443E83DF-8C6B-4B1D-99AF-FBFB626BE9BB}">
      <dgm:prSet phldrT="[Texto]"/>
      <dgm:spPr>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dgm:spPr>
      <dgm:t>
        <a:bodyPr/>
        <a:lstStyle/>
        <a:p>
          <a:r>
            <a:rPr lang="es-MX" dirty="0"/>
            <a:t>Utilizar herramientas tecnológicas e informáticas para mantener el control</a:t>
          </a:r>
        </a:p>
      </dgm:t>
    </dgm:pt>
    <dgm:pt modelId="{06C75DD3-781C-4CB1-BF7D-BED15EE4C672}" type="parTrans" cxnId="{0E4A7FBD-7272-4C1C-8284-B3449FDB0C77}">
      <dgm:prSet/>
      <dgm:spPr/>
      <dgm:t>
        <a:bodyPr/>
        <a:lstStyle/>
        <a:p>
          <a:endParaRPr lang="es-MX"/>
        </a:p>
      </dgm:t>
    </dgm:pt>
    <dgm:pt modelId="{83FB4FBA-FCC2-4BBD-8D6F-629519F532A8}" type="sibTrans" cxnId="{0E4A7FBD-7272-4C1C-8284-B3449FDB0C77}">
      <dgm:prSet/>
      <dgm:spPr/>
      <dgm:t>
        <a:bodyPr/>
        <a:lstStyle/>
        <a:p>
          <a:endParaRPr lang="es-MX"/>
        </a:p>
      </dgm:t>
    </dgm:pt>
    <dgm:pt modelId="{1B5E0FD7-BB8A-4B8E-B53B-D665763C8EAB}" type="pres">
      <dgm:prSet presAssocID="{418123A0-D0F7-4AB6-9CEC-5FB893403929}" presName="Name0" presStyleCnt="0">
        <dgm:presLayoutVars>
          <dgm:dir/>
          <dgm:animLvl val="lvl"/>
          <dgm:resizeHandles val="exact"/>
        </dgm:presLayoutVars>
      </dgm:prSet>
      <dgm:spPr/>
    </dgm:pt>
    <dgm:pt modelId="{EEE363C3-071A-4DA1-9199-1985BB1DCA00}" type="pres">
      <dgm:prSet presAssocID="{418123A0-D0F7-4AB6-9CEC-5FB893403929}" presName="tSp" presStyleCnt="0"/>
      <dgm:spPr/>
    </dgm:pt>
    <dgm:pt modelId="{B927DF48-3761-4A6C-B900-2FBE1C0422DF}" type="pres">
      <dgm:prSet presAssocID="{418123A0-D0F7-4AB6-9CEC-5FB893403929}" presName="bSp" presStyleCnt="0"/>
      <dgm:spPr/>
    </dgm:pt>
    <dgm:pt modelId="{5D647493-D524-4FB0-8DF0-F7B336A60D40}" type="pres">
      <dgm:prSet presAssocID="{418123A0-D0F7-4AB6-9CEC-5FB893403929}" presName="process" presStyleCnt="0"/>
      <dgm:spPr/>
    </dgm:pt>
    <dgm:pt modelId="{6621A7CF-811B-40F9-9988-0A78858585D7}" type="pres">
      <dgm:prSet presAssocID="{2F1A19D5-464A-4770-8011-1035AE44A6F3}" presName="composite1" presStyleCnt="0"/>
      <dgm:spPr/>
    </dgm:pt>
    <dgm:pt modelId="{F4A0EC70-E4E9-4E30-AFF2-C0D0031EB561}" type="pres">
      <dgm:prSet presAssocID="{2F1A19D5-464A-4770-8011-1035AE44A6F3}" presName="dummyNode1" presStyleLbl="node1" presStyleIdx="0" presStyleCnt="3"/>
      <dgm:spPr/>
    </dgm:pt>
    <dgm:pt modelId="{2A46D2CA-D738-4092-987D-6B1ACB55D6FC}" type="pres">
      <dgm:prSet presAssocID="{2F1A19D5-464A-4770-8011-1035AE44A6F3}" presName="childNode1" presStyleLbl="bgAcc1" presStyleIdx="0" presStyleCnt="3">
        <dgm:presLayoutVars>
          <dgm:bulletEnabled val="1"/>
        </dgm:presLayoutVars>
      </dgm:prSet>
      <dgm:spPr/>
    </dgm:pt>
    <dgm:pt modelId="{90027AC3-8C6C-4195-8610-7A8508B2F68F}" type="pres">
      <dgm:prSet presAssocID="{2F1A19D5-464A-4770-8011-1035AE44A6F3}" presName="childNode1tx" presStyleLbl="bgAcc1" presStyleIdx="0" presStyleCnt="3">
        <dgm:presLayoutVars>
          <dgm:bulletEnabled val="1"/>
        </dgm:presLayoutVars>
      </dgm:prSet>
      <dgm:spPr/>
    </dgm:pt>
    <dgm:pt modelId="{178040FC-EA04-418F-A056-5F23D610A3FE}" type="pres">
      <dgm:prSet presAssocID="{2F1A19D5-464A-4770-8011-1035AE44A6F3}" presName="parentNode1" presStyleLbl="node1" presStyleIdx="0" presStyleCnt="3" custScaleY="166457">
        <dgm:presLayoutVars>
          <dgm:chMax val="1"/>
          <dgm:bulletEnabled val="1"/>
        </dgm:presLayoutVars>
      </dgm:prSet>
      <dgm:spPr/>
    </dgm:pt>
    <dgm:pt modelId="{DF8149FA-42A2-46AE-9BCC-CBCCD444090A}" type="pres">
      <dgm:prSet presAssocID="{2F1A19D5-464A-4770-8011-1035AE44A6F3}" presName="connSite1" presStyleCnt="0"/>
      <dgm:spPr/>
    </dgm:pt>
    <dgm:pt modelId="{97762FDB-9091-4F07-8E24-17E1A19D9D56}" type="pres">
      <dgm:prSet presAssocID="{DBB086B6-FBA3-4FFF-92EF-8D2CF4C14800}" presName="Name9" presStyleLbl="sibTrans2D1" presStyleIdx="0" presStyleCnt="2"/>
      <dgm:spPr/>
    </dgm:pt>
    <dgm:pt modelId="{9F1C75A3-C7F1-4E42-B3E6-98F46B9EF9DA}" type="pres">
      <dgm:prSet presAssocID="{B5198A62-A1A6-4720-9515-3491AD2FCDB1}" presName="composite2" presStyleCnt="0"/>
      <dgm:spPr/>
    </dgm:pt>
    <dgm:pt modelId="{1D751CEE-53A0-4ADF-9BF8-D5C9EC0F38F7}" type="pres">
      <dgm:prSet presAssocID="{B5198A62-A1A6-4720-9515-3491AD2FCDB1}" presName="dummyNode2" presStyleLbl="node1" presStyleIdx="0" presStyleCnt="3"/>
      <dgm:spPr/>
    </dgm:pt>
    <dgm:pt modelId="{407F6B59-5D49-4532-AF09-0D29A1DBA77B}" type="pres">
      <dgm:prSet presAssocID="{B5198A62-A1A6-4720-9515-3491AD2FCDB1}" presName="childNode2" presStyleLbl="bgAcc1" presStyleIdx="1" presStyleCnt="3" custLinFactNeighborY="32126">
        <dgm:presLayoutVars>
          <dgm:bulletEnabled val="1"/>
        </dgm:presLayoutVars>
      </dgm:prSet>
      <dgm:spPr/>
    </dgm:pt>
    <dgm:pt modelId="{F59684D4-FF53-44AF-B53A-8AF27790A836}" type="pres">
      <dgm:prSet presAssocID="{B5198A62-A1A6-4720-9515-3491AD2FCDB1}" presName="childNode2tx" presStyleLbl="bgAcc1" presStyleIdx="1" presStyleCnt="3">
        <dgm:presLayoutVars>
          <dgm:bulletEnabled val="1"/>
        </dgm:presLayoutVars>
      </dgm:prSet>
      <dgm:spPr/>
    </dgm:pt>
    <dgm:pt modelId="{488E7169-F5AD-4AFA-BD38-9E8C6C170D95}" type="pres">
      <dgm:prSet presAssocID="{B5198A62-A1A6-4720-9515-3491AD2FCDB1}" presName="parentNode2" presStyleLbl="node1" presStyleIdx="1" presStyleCnt="3" custScaleY="133197">
        <dgm:presLayoutVars>
          <dgm:chMax val="0"/>
          <dgm:bulletEnabled val="1"/>
        </dgm:presLayoutVars>
      </dgm:prSet>
      <dgm:spPr/>
    </dgm:pt>
    <dgm:pt modelId="{30A12B54-F15E-4A8B-83A9-77CDA65A32C7}" type="pres">
      <dgm:prSet presAssocID="{B5198A62-A1A6-4720-9515-3491AD2FCDB1}" presName="connSite2" presStyleCnt="0"/>
      <dgm:spPr/>
    </dgm:pt>
    <dgm:pt modelId="{C3A18D99-6AFE-4673-8621-F4B3F68959A1}" type="pres">
      <dgm:prSet presAssocID="{41A10A86-A0EA-4128-BB27-C925D55E6E73}" presName="Name18" presStyleLbl="sibTrans2D1" presStyleIdx="1" presStyleCnt="2"/>
      <dgm:spPr/>
    </dgm:pt>
    <dgm:pt modelId="{D6EE5397-B541-46B4-86D2-4C701EC1F046}" type="pres">
      <dgm:prSet presAssocID="{9F0768C5-04EA-4DE0-B9E7-7AD4A9C0F16C}" presName="composite1" presStyleCnt="0"/>
      <dgm:spPr/>
    </dgm:pt>
    <dgm:pt modelId="{B80FD9A2-C32B-40F9-9DF1-8CA352DC9082}" type="pres">
      <dgm:prSet presAssocID="{9F0768C5-04EA-4DE0-B9E7-7AD4A9C0F16C}" presName="dummyNode1" presStyleLbl="node1" presStyleIdx="1" presStyleCnt="3"/>
      <dgm:spPr/>
    </dgm:pt>
    <dgm:pt modelId="{BDA93CF2-3088-4070-952C-B782AF9D4A31}" type="pres">
      <dgm:prSet presAssocID="{9F0768C5-04EA-4DE0-B9E7-7AD4A9C0F16C}" presName="childNode1" presStyleLbl="bgAcc1" presStyleIdx="2" presStyleCnt="3">
        <dgm:presLayoutVars>
          <dgm:bulletEnabled val="1"/>
        </dgm:presLayoutVars>
      </dgm:prSet>
      <dgm:spPr/>
    </dgm:pt>
    <dgm:pt modelId="{99DA243A-6BD0-4B33-9A3E-68235B1361AF}" type="pres">
      <dgm:prSet presAssocID="{9F0768C5-04EA-4DE0-B9E7-7AD4A9C0F16C}" presName="childNode1tx" presStyleLbl="bgAcc1" presStyleIdx="2" presStyleCnt="3">
        <dgm:presLayoutVars>
          <dgm:bulletEnabled val="1"/>
        </dgm:presLayoutVars>
      </dgm:prSet>
      <dgm:spPr/>
    </dgm:pt>
    <dgm:pt modelId="{026186F7-141D-428D-A241-B411A205A729}" type="pres">
      <dgm:prSet presAssocID="{9F0768C5-04EA-4DE0-B9E7-7AD4A9C0F16C}" presName="parentNode1" presStyleLbl="node1" presStyleIdx="2" presStyleCnt="3" custScaleY="133431">
        <dgm:presLayoutVars>
          <dgm:chMax val="1"/>
          <dgm:bulletEnabled val="1"/>
        </dgm:presLayoutVars>
      </dgm:prSet>
      <dgm:spPr/>
    </dgm:pt>
    <dgm:pt modelId="{84E9E42D-11CC-4AA6-8D4A-37D7C44C8D5A}" type="pres">
      <dgm:prSet presAssocID="{9F0768C5-04EA-4DE0-B9E7-7AD4A9C0F16C}" presName="connSite1" presStyleCnt="0"/>
      <dgm:spPr/>
    </dgm:pt>
  </dgm:ptLst>
  <dgm:cxnLst>
    <dgm:cxn modelId="{E79CE80B-D7FA-446B-A3CF-D3100527E65E}" type="presOf" srcId="{DBB086B6-FBA3-4FFF-92EF-8D2CF4C14800}" destId="{97762FDB-9091-4F07-8E24-17E1A19D9D56}" srcOrd="0" destOrd="0" presId="urn:microsoft.com/office/officeart/2005/8/layout/hProcess4"/>
    <dgm:cxn modelId="{E499780F-AA57-4B77-A9EF-437AB0A92364}" type="presOf" srcId="{41A10A86-A0EA-4128-BB27-C925D55E6E73}" destId="{C3A18D99-6AFE-4673-8621-F4B3F68959A1}" srcOrd="0" destOrd="0" presId="urn:microsoft.com/office/officeart/2005/8/layout/hProcess4"/>
    <dgm:cxn modelId="{71BEE413-18C1-40C9-BBB3-92918896E55A}" srcId="{418123A0-D0F7-4AB6-9CEC-5FB893403929}" destId="{9F0768C5-04EA-4DE0-B9E7-7AD4A9C0F16C}" srcOrd="2" destOrd="0" parTransId="{89E8BC79-C16F-4A57-8C0F-6C1BF5AA2983}" sibTransId="{B52FC97C-A22F-4A1E-9631-1C9097B37928}"/>
    <dgm:cxn modelId="{5524CB2F-8811-4771-8953-68DA9F96E931}" srcId="{2F1A19D5-464A-4770-8011-1035AE44A6F3}" destId="{E8DC6DE2-1781-4C7A-B290-006FAFA09C15}" srcOrd="0" destOrd="0" parTransId="{79A90782-2EFE-4176-99E2-9BB217EEC58D}" sibTransId="{66FC2056-C610-487B-B06F-12CDCBBDDC0D}"/>
    <dgm:cxn modelId="{EE364E3A-F149-44A8-9608-F03BF6228110}" type="presOf" srcId="{418123A0-D0F7-4AB6-9CEC-5FB893403929}" destId="{1B5E0FD7-BB8A-4B8E-B53B-D665763C8EAB}" srcOrd="0" destOrd="0" presId="urn:microsoft.com/office/officeart/2005/8/layout/hProcess4"/>
    <dgm:cxn modelId="{E202C460-1ADB-4A0A-8503-6A21FA0C9C36}" type="presOf" srcId="{9F0768C5-04EA-4DE0-B9E7-7AD4A9C0F16C}" destId="{026186F7-141D-428D-A241-B411A205A729}" srcOrd="0" destOrd="0" presId="urn:microsoft.com/office/officeart/2005/8/layout/hProcess4"/>
    <dgm:cxn modelId="{084CC783-CC85-4436-A7BF-1E0B8C318A52}" srcId="{B5198A62-A1A6-4720-9515-3491AD2FCDB1}" destId="{A4A57386-05F0-4BC0-BFA5-D3ACB10B2870}" srcOrd="0" destOrd="0" parTransId="{4CAD5A41-AA41-4FE8-A350-A581968A4D47}" sibTransId="{E8B67140-0F6A-42FA-B62B-E1C0838725C3}"/>
    <dgm:cxn modelId="{B6B5BF98-AD15-4534-83BC-F17E6B398DD6}" type="presOf" srcId="{443E83DF-8C6B-4B1D-99AF-FBFB626BE9BB}" destId="{BDA93CF2-3088-4070-952C-B782AF9D4A31}" srcOrd="0" destOrd="0" presId="urn:microsoft.com/office/officeart/2005/8/layout/hProcess4"/>
    <dgm:cxn modelId="{28BCB0A5-04A2-4760-9A2E-322624730F7A}" type="presOf" srcId="{2F1A19D5-464A-4770-8011-1035AE44A6F3}" destId="{178040FC-EA04-418F-A056-5F23D610A3FE}" srcOrd="0" destOrd="0" presId="urn:microsoft.com/office/officeart/2005/8/layout/hProcess4"/>
    <dgm:cxn modelId="{26E3CEB5-0A3B-4478-9FAD-6B97C79B384B}" srcId="{418123A0-D0F7-4AB6-9CEC-5FB893403929}" destId="{2F1A19D5-464A-4770-8011-1035AE44A6F3}" srcOrd="0" destOrd="0" parTransId="{C9003D2E-007F-47A2-B230-C7874A518CE7}" sibTransId="{DBB086B6-FBA3-4FFF-92EF-8D2CF4C14800}"/>
    <dgm:cxn modelId="{0E4A7FBD-7272-4C1C-8284-B3449FDB0C77}" srcId="{9F0768C5-04EA-4DE0-B9E7-7AD4A9C0F16C}" destId="{443E83DF-8C6B-4B1D-99AF-FBFB626BE9BB}" srcOrd="0" destOrd="0" parTransId="{06C75DD3-781C-4CB1-BF7D-BED15EE4C672}" sibTransId="{83FB4FBA-FCC2-4BBD-8D6F-629519F532A8}"/>
    <dgm:cxn modelId="{61472EBF-B77E-4397-8B86-C1640DDDC404}" type="presOf" srcId="{B5198A62-A1A6-4720-9515-3491AD2FCDB1}" destId="{488E7169-F5AD-4AFA-BD38-9E8C6C170D95}" srcOrd="0" destOrd="0" presId="urn:microsoft.com/office/officeart/2005/8/layout/hProcess4"/>
    <dgm:cxn modelId="{6733F0CC-D961-4149-BC80-100AEC3EDD2F}" type="presOf" srcId="{A4A57386-05F0-4BC0-BFA5-D3ACB10B2870}" destId="{407F6B59-5D49-4532-AF09-0D29A1DBA77B}" srcOrd="0" destOrd="0" presId="urn:microsoft.com/office/officeart/2005/8/layout/hProcess4"/>
    <dgm:cxn modelId="{678C48D0-002C-4DD9-9F27-85ECA0FC36E1}" type="presOf" srcId="{E8DC6DE2-1781-4C7A-B290-006FAFA09C15}" destId="{2A46D2CA-D738-4092-987D-6B1ACB55D6FC}" srcOrd="0" destOrd="0" presId="urn:microsoft.com/office/officeart/2005/8/layout/hProcess4"/>
    <dgm:cxn modelId="{FF0EF2E8-382E-4F20-A921-08C8E1321C55}" type="presOf" srcId="{443E83DF-8C6B-4B1D-99AF-FBFB626BE9BB}" destId="{99DA243A-6BD0-4B33-9A3E-68235B1361AF}" srcOrd="1" destOrd="0" presId="urn:microsoft.com/office/officeart/2005/8/layout/hProcess4"/>
    <dgm:cxn modelId="{2D3D42F1-EE7A-4172-8D37-960BFCC85C84}" type="presOf" srcId="{E8DC6DE2-1781-4C7A-B290-006FAFA09C15}" destId="{90027AC3-8C6C-4195-8610-7A8508B2F68F}" srcOrd="1" destOrd="0" presId="urn:microsoft.com/office/officeart/2005/8/layout/hProcess4"/>
    <dgm:cxn modelId="{703762F7-AD7A-44CD-8CC2-A200D6C92362}" type="presOf" srcId="{A4A57386-05F0-4BC0-BFA5-D3ACB10B2870}" destId="{F59684D4-FF53-44AF-B53A-8AF27790A836}" srcOrd="1" destOrd="0" presId="urn:microsoft.com/office/officeart/2005/8/layout/hProcess4"/>
    <dgm:cxn modelId="{0B1E6EFD-71A3-477D-AC8B-6693849A12DF}" srcId="{418123A0-D0F7-4AB6-9CEC-5FB893403929}" destId="{B5198A62-A1A6-4720-9515-3491AD2FCDB1}" srcOrd="1" destOrd="0" parTransId="{71C1496F-FA1B-4B45-9BD3-6288031BA78F}" sibTransId="{41A10A86-A0EA-4128-BB27-C925D55E6E73}"/>
    <dgm:cxn modelId="{CD2468A5-9DF6-4760-85DF-9D1297C5EEA8}" type="presParOf" srcId="{1B5E0FD7-BB8A-4B8E-B53B-D665763C8EAB}" destId="{EEE363C3-071A-4DA1-9199-1985BB1DCA00}" srcOrd="0" destOrd="0" presId="urn:microsoft.com/office/officeart/2005/8/layout/hProcess4"/>
    <dgm:cxn modelId="{5196842C-A346-439D-A05E-CE5F4EFDCEE1}" type="presParOf" srcId="{1B5E0FD7-BB8A-4B8E-B53B-D665763C8EAB}" destId="{B927DF48-3761-4A6C-B900-2FBE1C0422DF}" srcOrd="1" destOrd="0" presId="urn:microsoft.com/office/officeart/2005/8/layout/hProcess4"/>
    <dgm:cxn modelId="{ADC86A7B-CDF6-417C-A01B-7DCA7B03DA7D}" type="presParOf" srcId="{1B5E0FD7-BB8A-4B8E-B53B-D665763C8EAB}" destId="{5D647493-D524-4FB0-8DF0-F7B336A60D40}" srcOrd="2" destOrd="0" presId="urn:microsoft.com/office/officeart/2005/8/layout/hProcess4"/>
    <dgm:cxn modelId="{7EBE64C6-DCC5-41FD-9300-22B3A7E0D5E5}" type="presParOf" srcId="{5D647493-D524-4FB0-8DF0-F7B336A60D40}" destId="{6621A7CF-811B-40F9-9988-0A78858585D7}" srcOrd="0" destOrd="0" presId="urn:microsoft.com/office/officeart/2005/8/layout/hProcess4"/>
    <dgm:cxn modelId="{3294CB0B-8354-4DB3-8FEB-262691DC56E7}" type="presParOf" srcId="{6621A7CF-811B-40F9-9988-0A78858585D7}" destId="{F4A0EC70-E4E9-4E30-AFF2-C0D0031EB561}" srcOrd="0" destOrd="0" presId="urn:microsoft.com/office/officeart/2005/8/layout/hProcess4"/>
    <dgm:cxn modelId="{AFC700A2-584F-4838-8B4D-2B7A5CBD39CE}" type="presParOf" srcId="{6621A7CF-811B-40F9-9988-0A78858585D7}" destId="{2A46D2CA-D738-4092-987D-6B1ACB55D6FC}" srcOrd="1" destOrd="0" presId="urn:microsoft.com/office/officeart/2005/8/layout/hProcess4"/>
    <dgm:cxn modelId="{6EB50C77-1948-437C-8E3D-9114EFD5A7A3}" type="presParOf" srcId="{6621A7CF-811B-40F9-9988-0A78858585D7}" destId="{90027AC3-8C6C-4195-8610-7A8508B2F68F}" srcOrd="2" destOrd="0" presId="urn:microsoft.com/office/officeart/2005/8/layout/hProcess4"/>
    <dgm:cxn modelId="{8DFC438E-6123-472C-953A-AB9E0E1FD82E}" type="presParOf" srcId="{6621A7CF-811B-40F9-9988-0A78858585D7}" destId="{178040FC-EA04-418F-A056-5F23D610A3FE}" srcOrd="3" destOrd="0" presId="urn:microsoft.com/office/officeart/2005/8/layout/hProcess4"/>
    <dgm:cxn modelId="{EC253345-17E3-493B-870A-462613F8AA80}" type="presParOf" srcId="{6621A7CF-811B-40F9-9988-0A78858585D7}" destId="{DF8149FA-42A2-46AE-9BCC-CBCCD444090A}" srcOrd="4" destOrd="0" presId="urn:microsoft.com/office/officeart/2005/8/layout/hProcess4"/>
    <dgm:cxn modelId="{C20E04BA-FB32-4209-AEB1-5D49CFD87014}" type="presParOf" srcId="{5D647493-D524-4FB0-8DF0-F7B336A60D40}" destId="{97762FDB-9091-4F07-8E24-17E1A19D9D56}" srcOrd="1" destOrd="0" presId="urn:microsoft.com/office/officeart/2005/8/layout/hProcess4"/>
    <dgm:cxn modelId="{933AA47B-F775-43D7-86CF-7D6AD4AA78EF}" type="presParOf" srcId="{5D647493-D524-4FB0-8DF0-F7B336A60D40}" destId="{9F1C75A3-C7F1-4E42-B3E6-98F46B9EF9DA}" srcOrd="2" destOrd="0" presId="urn:microsoft.com/office/officeart/2005/8/layout/hProcess4"/>
    <dgm:cxn modelId="{5F9C3C29-CCC2-4F41-9948-4D13564B6B06}" type="presParOf" srcId="{9F1C75A3-C7F1-4E42-B3E6-98F46B9EF9DA}" destId="{1D751CEE-53A0-4ADF-9BF8-D5C9EC0F38F7}" srcOrd="0" destOrd="0" presId="urn:microsoft.com/office/officeart/2005/8/layout/hProcess4"/>
    <dgm:cxn modelId="{8FA5858D-7031-4A39-817A-440F008A8020}" type="presParOf" srcId="{9F1C75A3-C7F1-4E42-B3E6-98F46B9EF9DA}" destId="{407F6B59-5D49-4532-AF09-0D29A1DBA77B}" srcOrd="1" destOrd="0" presId="urn:microsoft.com/office/officeart/2005/8/layout/hProcess4"/>
    <dgm:cxn modelId="{F59AA821-86ED-4051-9B59-3F98F0B3F3B9}" type="presParOf" srcId="{9F1C75A3-C7F1-4E42-B3E6-98F46B9EF9DA}" destId="{F59684D4-FF53-44AF-B53A-8AF27790A836}" srcOrd="2" destOrd="0" presId="urn:microsoft.com/office/officeart/2005/8/layout/hProcess4"/>
    <dgm:cxn modelId="{59062210-AA45-4E83-BB94-7DBC5D58E1FD}" type="presParOf" srcId="{9F1C75A3-C7F1-4E42-B3E6-98F46B9EF9DA}" destId="{488E7169-F5AD-4AFA-BD38-9E8C6C170D95}" srcOrd="3" destOrd="0" presId="urn:microsoft.com/office/officeart/2005/8/layout/hProcess4"/>
    <dgm:cxn modelId="{FA1017C6-0ABE-4EC8-AB67-836D3F7434BC}" type="presParOf" srcId="{9F1C75A3-C7F1-4E42-B3E6-98F46B9EF9DA}" destId="{30A12B54-F15E-4A8B-83A9-77CDA65A32C7}" srcOrd="4" destOrd="0" presId="urn:microsoft.com/office/officeart/2005/8/layout/hProcess4"/>
    <dgm:cxn modelId="{786DAD47-D552-40B6-BE60-4B532A360DE5}" type="presParOf" srcId="{5D647493-D524-4FB0-8DF0-F7B336A60D40}" destId="{C3A18D99-6AFE-4673-8621-F4B3F68959A1}" srcOrd="3" destOrd="0" presId="urn:microsoft.com/office/officeart/2005/8/layout/hProcess4"/>
    <dgm:cxn modelId="{D460F4A7-4654-4C1C-BC2D-89B1597861FB}" type="presParOf" srcId="{5D647493-D524-4FB0-8DF0-F7B336A60D40}" destId="{D6EE5397-B541-46B4-86D2-4C701EC1F046}" srcOrd="4" destOrd="0" presId="urn:microsoft.com/office/officeart/2005/8/layout/hProcess4"/>
    <dgm:cxn modelId="{D4E8BAC9-63E2-41BC-B9A6-254AB1AAD4E7}" type="presParOf" srcId="{D6EE5397-B541-46B4-86D2-4C701EC1F046}" destId="{B80FD9A2-C32B-40F9-9DF1-8CA352DC9082}" srcOrd="0" destOrd="0" presId="urn:microsoft.com/office/officeart/2005/8/layout/hProcess4"/>
    <dgm:cxn modelId="{F7C093AA-6AAA-4D66-B8C6-7A3B0859A971}" type="presParOf" srcId="{D6EE5397-B541-46B4-86D2-4C701EC1F046}" destId="{BDA93CF2-3088-4070-952C-B782AF9D4A31}" srcOrd="1" destOrd="0" presId="urn:microsoft.com/office/officeart/2005/8/layout/hProcess4"/>
    <dgm:cxn modelId="{F8D87358-C4A4-41F1-B911-8EB7A1BB8CE5}" type="presParOf" srcId="{D6EE5397-B541-46B4-86D2-4C701EC1F046}" destId="{99DA243A-6BD0-4B33-9A3E-68235B1361AF}" srcOrd="2" destOrd="0" presId="urn:microsoft.com/office/officeart/2005/8/layout/hProcess4"/>
    <dgm:cxn modelId="{D249AFB0-DA8D-432C-B101-2DAAA6C618FC}" type="presParOf" srcId="{D6EE5397-B541-46B4-86D2-4C701EC1F046}" destId="{026186F7-141D-428D-A241-B411A205A729}" srcOrd="3" destOrd="0" presId="urn:microsoft.com/office/officeart/2005/8/layout/hProcess4"/>
    <dgm:cxn modelId="{AF541DC5-E457-4670-99C0-33C17304881F}" type="presParOf" srcId="{D6EE5397-B541-46B4-86D2-4C701EC1F046}" destId="{84E9E42D-11CC-4AA6-8D4A-37D7C44C8D5A}"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34B828D-DDC9-427A-AE53-28F60104A3E5}" type="doc">
      <dgm:prSet loTypeId="urn:microsoft.com/office/officeart/2005/8/layout/lProcess2" loCatId="list" qsTypeId="urn:microsoft.com/office/officeart/2005/8/quickstyle/3d3" qsCatId="3D" csTypeId="urn:microsoft.com/office/officeart/2005/8/colors/accent1_2" csCatId="accent1" phldr="1"/>
      <dgm:spPr/>
      <dgm:t>
        <a:bodyPr/>
        <a:lstStyle/>
        <a:p>
          <a:endParaRPr lang="es-MX"/>
        </a:p>
      </dgm:t>
    </dgm:pt>
    <dgm:pt modelId="{2AD77C20-9417-45E0-834E-A854474CAEEF}">
      <dgm:prSet phldrT="[Texto]" phldr="1"/>
      <dgm:spPr>
        <a:blipFill rotWithShape="0">
          <a:blip xmlns:r="http://schemas.openxmlformats.org/officeDocument/2006/relationships" r:embed="rId1"/>
          <a:stretch>
            <a:fillRect/>
          </a:stretch>
        </a:blipFill>
      </dgm:spPr>
      <dgm:t>
        <a:bodyPr/>
        <a:lstStyle/>
        <a:p>
          <a:endParaRPr lang="es-MX" dirty="0"/>
        </a:p>
      </dgm:t>
    </dgm:pt>
    <dgm:pt modelId="{00D24FFD-73B4-4D91-B4F4-E7C216020736}" type="parTrans" cxnId="{D723A1E3-DDDD-4A43-8A1A-1E4A206352E0}">
      <dgm:prSet/>
      <dgm:spPr/>
      <dgm:t>
        <a:bodyPr/>
        <a:lstStyle/>
        <a:p>
          <a:endParaRPr lang="es-MX"/>
        </a:p>
      </dgm:t>
    </dgm:pt>
    <dgm:pt modelId="{4749516C-1902-40F6-ABC6-0D7DAF6E00CB}" type="sibTrans" cxnId="{D723A1E3-DDDD-4A43-8A1A-1E4A206352E0}">
      <dgm:prSet/>
      <dgm:spPr/>
      <dgm:t>
        <a:bodyPr/>
        <a:lstStyle/>
        <a:p>
          <a:endParaRPr lang="es-MX"/>
        </a:p>
      </dgm:t>
    </dgm:pt>
    <dgm:pt modelId="{D96603CD-C83A-484C-BFB4-830436E72A5F}">
      <dgm:prSet phldrT="[Texto]" custT="1"/>
      <dgm:spPr/>
      <dgm:t>
        <a:bodyPr/>
        <a:lstStyle/>
        <a:p>
          <a:r>
            <a:rPr lang="es-MX" sz="1600" dirty="0"/>
            <a:t>Ocurrencia de robos</a:t>
          </a:r>
        </a:p>
      </dgm:t>
    </dgm:pt>
    <dgm:pt modelId="{BF082790-2CCD-4086-95AD-40884C797D43}" type="parTrans" cxnId="{C9AED5EA-DE3C-4BD7-8A20-89CF3DEAC92F}">
      <dgm:prSet/>
      <dgm:spPr/>
      <dgm:t>
        <a:bodyPr/>
        <a:lstStyle/>
        <a:p>
          <a:endParaRPr lang="es-MX"/>
        </a:p>
      </dgm:t>
    </dgm:pt>
    <dgm:pt modelId="{81309411-1EE0-4291-8E91-745BEE1CC1A6}" type="sibTrans" cxnId="{C9AED5EA-DE3C-4BD7-8A20-89CF3DEAC92F}">
      <dgm:prSet/>
      <dgm:spPr/>
      <dgm:t>
        <a:bodyPr/>
        <a:lstStyle/>
        <a:p>
          <a:endParaRPr lang="es-MX"/>
        </a:p>
      </dgm:t>
    </dgm:pt>
    <dgm:pt modelId="{6AF6075E-3D95-454F-921F-2A7E652633E0}">
      <dgm:prSet phldrT="[Texto]" custT="1"/>
      <dgm:spPr/>
      <dgm:t>
        <a:bodyPr/>
        <a:lstStyle/>
        <a:p>
          <a:r>
            <a:rPr lang="es-MX" sz="1600" dirty="0"/>
            <a:t>Se debe comunicar de inmediato al jefe </a:t>
          </a:r>
        </a:p>
      </dgm:t>
    </dgm:pt>
    <dgm:pt modelId="{50FB06CA-727C-4804-ADC2-7131E95DB656}" type="parTrans" cxnId="{0392E159-841A-4CD4-9006-C1C522B69FA5}">
      <dgm:prSet/>
      <dgm:spPr/>
      <dgm:t>
        <a:bodyPr/>
        <a:lstStyle/>
        <a:p>
          <a:endParaRPr lang="es-MX"/>
        </a:p>
      </dgm:t>
    </dgm:pt>
    <dgm:pt modelId="{FD12DB6F-50B3-4B6C-9685-0331477A086D}" type="sibTrans" cxnId="{0392E159-841A-4CD4-9006-C1C522B69FA5}">
      <dgm:prSet/>
      <dgm:spPr/>
      <dgm:t>
        <a:bodyPr/>
        <a:lstStyle/>
        <a:p>
          <a:endParaRPr lang="es-MX"/>
        </a:p>
      </dgm:t>
    </dgm:pt>
    <dgm:pt modelId="{BCE22543-7F43-4A18-9ED7-389C73561439}">
      <dgm:prSet phldrT="[Texto]" phldr="1"/>
      <dgm:spPr>
        <a:blipFill rotWithShape="0">
          <a:blip xmlns:r="http://schemas.openxmlformats.org/officeDocument/2006/relationships" r:embed="rId2"/>
          <a:stretch>
            <a:fillRect/>
          </a:stretch>
        </a:blipFill>
      </dgm:spPr>
      <dgm:t>
        <a:bodyPr/>
        <a:lstStyle/>
        <a:p>
          <a:endParaRPr lang="es-MX" dirty="0"/>
        </a:p>
      </dgm:t>
    </dgm:pt>
    <dgm:pt modelId="{CADB16F3-7AE0-48F3-A62E-4FBF1205C29F}" type="parTrans" cxnId="{25D72D0A-F8AB-42D5-8581-67EBE7D6F7FC}">
      <dgm:prSet/>
      <dgm:spPr/>
      <dgm:t>
        <a:bodyPr/>
        <a:lstStyle/>
        <a:p>
          <a:endParaRPr lang="es-MX"/>
        </a:p>
      </dgm:t>
    </dgm:pt>
    <dgm:pt modelId="{3EA26ED1-640C-45C7-BB79-75CC1DB255EE}" type="sibTrans" cxnId="{25D72D0A-F8AB-42D5-8581-67EBE7D6F7FC}">
      <dgm:prSet/>
      <dgm:spPr/>
      <dgm:t>
        <a:bodyPr/>
        <a:lstStyle/>
        <a:p>
          <a:endParaRPr lang="es-MX"/>
        </a:p>
      </dgm:t>
    </dgm:pt>
    <dgm:pt modelId="{21200A48-D9E1-47FC-9011-A9518E195564}">
      <dgm:prSet phldrT="[Texto]" custT="1"/>
      <dgm:spPr/>
      <dgm:t>
        <a:bodyPr/>
        <a:lstStyle/>
        <a:p>
          <a:r>
            <a:rPr lang="es-MX" sz="1600" dirty="0"/>
            <a:t>Mermas faltantes, sobrantes, deterioros</a:t>
          </a:r>
        </a:p>
      </dgm:t>
    </dgm:pt>
    <dgm:pt modelId="{EE613199-5F55-4652-AB0A-2889215D2E90}" type="parTrans" cxnId="{862AC05E-382F-44C7-8785-6F1ECEC92F2C}">
      <dgm:prSet/>
      <dgm:spPr/>
      <dgm:t>
        <a:bodyPr/>
        <a:lstStyle/>
        <a:p>
          <a:endParaRPr lang="es-MX"/>
        </a:p>
      </dgm:t>
    </dgm:pt>
    <dgm:pt modelId="{58920C30-835F-448E-9CAB-9738B70919BA}" type="sibTrans" cxnId="{862AC05E-382F-44C7-8785-6F1ECEC92F2C}">
      <dgm:prSet/>
      <dgm:spPr/>
      <dgm:t>
        <a:bodyPr/>
        <a:lstStyle/>
        <a:p>
          <a:endParaRPr lang="es-MX"/>
        </a:p>
      </dgm:t>
    </dgm:pt>
    <dgm:pt modelId="{C5C7BB1E-194E-4845-972C-113F2AE94084}">
      <dgm:prSet phldrT="[Texto]" custT="1"/>
      <dgm:spPr/>
      <dgm:t>
        <a:bodyPr/>
        <a:lstStyle/>
        <a:p>
          <a:r>
            <a:rPr lang="es-MX" sz="1200" dirty="0"/>
            <a:t>Comunicar al jefe  este redactara la carta correspondiente en 24 </a:t>
          </a:r>
          <a:r>
            <a:rPr lang="es-MX" sz="1200" dirty="0" err="1"/>
            <a:t>hrs</a:t>
          </a:r>
          <a:r>
            <a:rPr lang="es-MX" sz="1200" dirty="0"/>
            <a:t>. la mercancía se debe detener para ser analizada</a:t>
          </a:r>
        </a:p>
      </dgm:t>
    </dgm:pt>
    <dgm:pt modelId="{E3697CC7-114D-4B40-996A-3C52A5F3CA27}" type="parTrans" cxnId="{B697402F-F6DE-41CD-8F05-9AC86D708961}">
      <dgm:prSet/>
      <dgm:spPr/>
      <dgm:t>
        <a:bodyPr/>
        <a:lstStyle/>
        <a:p>
          <a:endParaRPr lang="es-MX"/>
        </a:p>
      </dgm:t>
    </dgm:pt>
    <dgm:pt modelId="{22036041-68A2-4968-9FD2-968E66FAE389}" type="sibTrans" cxnId="{B697402F-F6DE-41CD-8F05-9AC86D708961}">
      <dgm:prSet/>
      <dgm:spPr/>
      <dgm:t>
        <a:bodyPr/>
        <a:lstStyle/>
        <a:p>
          <a:endParaRPr lang="es-MX"/>
        </a:p>
      </dgm:t>
    </dgm:pt>
    <dgm:pt modelId="{E0BAE8A8-752E-493D-9F2E-B17F1573206A}">
      <dgm:prSet phldrT="[Texto]" phldr="1"/>
      <dgm:spPr>
        <a:blipFill rotWithShape="0">
          <a:blip xmlns:r="http://schemas.openxmlformats.org/officeDocument/2006/relationships" r:embed="rId3"/>
          <a:stretch>
            <a:fillRect/>
          </a:stretch>
        </a:blipFill>
      </dgm:spPr>
      <dgm:t>
        <a:bodyPr/>
        <a:lstStyle/>
        <a:p>
          <a:endParaRPr lang="es-MX" dirty="0"/>
        </a:p>
      </dgm:t>
    </dgm:pt>
    <dgm:pt modelId="{9013F032-E072-40CC-B53A-C32FD5BB7B9B}" type="parTrans" cxnId="{B5CEE79C-D516-4F1F-A518-A9A5D7324920}">
      <dgm:prSet/>
      <dgm:spPr/>
      <dgm:t>
        <a:bodyPr/>
        <a:lstStyle/>
        <a:p>
          <a:endParaRPr lang="es-MX"/>
        </a:p>
      </dgm:t>
    </dgm:pt>
    <dgm:pt modelId="{F189BEF3-6BBD-49F8-A0B7-54F6A8FF62D8}" type="sibTrans" cxnId="{B5CEE79C-D516-4F1F-A518-A9A5D7324920}">
      <dgm:prSet/>
      <dgm:spPr/>
      <dgm:t>
        <a:bodyPr/>
        <a:lstStyle/>
        <a:p>
          <a:endParaRPr lang="es-MX"/>
        </a:p>
      </dgm:t>
    </dgm:pt>
    <dgm:pt modelId="{FEB3627D-2E16-4AD4-B25E-9F03BF8ADEC2}">
      <dgm:prSet phldrT="[Texto]" custT="1"/>
      <dgm:spPr/>
      <dgm:t>
        <a:bodyPr/>
        <a:lstStyle/>
        <a:p>
          <a:r>
            <a:rPr lang="es-MX" sz="1600" dirty="0"/>
            <a:t>Incendios </a:t>
          </a:r>
        </a:p>
      </dgm:t>
    </dgm:pt>
    <dgm:pt modelId="{E7C74B79-B849-4DA2-A62E-20E9944B92E3}" type="parTrans" cxnId="{687A5080-069D-42A9-AF23-851535753DE1}">
      <dgm:prSet/>
      <dgm:spPr/>
      <dgm:t>
        <a:bodyPr/>
        <a:lstStyle/>
        <a:p>
          <a:endParaRPr lang="es-MX"/>
        </a:p>
      </dgm:t>
    </dgm:pt>
    <dgm:pt modelId="{F0E0EAD8-94AE-400E-BAB3-4B673B8075E2}" type="sibTrans" cxnId="{687A5080-069D-42A9-AF23-851535753DE1}">
      <dgm:prSet/>
      <dgm:spPr/>
      <dgm:t>
        <a:bodyPr/>
        <a:lstStyle/>
        <a:p>
          <a:endParaRPr lang="es-MX"/>
        </a:p>
      </dgm:t>
    </dgm:pt>
    <dgm:pt modelId="{7DA670E2-DD88-4D03-A7F6-52AEE6A8BB96}">
      <dgm:prSet phldrT="[Texto]" custT="1"/>
      <dgm:spPr/>
      <dgm:t>
        <a:bodyPr/>
        <a:lstStyle/>
        <a:p>
          <a:r>
            <a:rPr lang="es-MX" sz="1200" dirty="0"/>
            <a:t>Tomar medidas necesarias para extinguir el incendio y hacer la denuncia correspondiente</a:t>
          </a:r>
        </a:p>
      </dgm:t>
    </dgm:pt>
    <dgm:pt modelId="{6A62A1F2-6FB4-4B2E-A330-21862AA40A6A}" type="parTrans" cxnId="{CAA24F35-13B0-4696-B782-78815D01E8E0}">
      <dgm:prSet/>
      <dgm:spPr/>
      <dgm:t>
        <a:bodyPr/>
        <a:lstStyle/>
        <a:p>
          <a:endParaRPr lang="es-MX"/>
        </a:p>
      </dgm:t>
    </dgm:pt>
    <dgm:pt modelId="{BE0BC529-E059-4B3E-802E-BC3792584F15}" type="sibTrans" cxnId="{CAA24F35-13B0-4696-B782-78815D01E8E0}">
      <dgm:prSet/>
      <dgm:spPr/>
      <dgm:t>
        <a:bodyPr/>
        <a:lstStyle/>
        <a:p>
          <a:endParaRPr lang="es-MX"/>
        </a:p>
      </dgm:t>
    </dgm:pt>
    <dgm:pt modelId="{9B161CFE-C16E-4B86-8BC1-22531E93DA79}" type="pres">
      <dgm:prSet presAssocID="{E34B828D-DDC9-427A-AE53-28F60104A3E5}" presName="theList" presStyleCnt="0">
        <dgm:presLayoutVars>
          <dgm:dir/>
          <dgm:animLvl val="lvl"/>
          <dgm:resizeHandles val="exact"/>
        </dgm:presLayoutVars>
      </dgm:prSet>
      <dgm:spPr/>
    </dgm:pt>
    <dgm:pt modelId="{B418DFEE-B4E5-479A-A89B-7B5C19D4BEB1}" type="pres">
      <dgm:prSet presAssocID="{2AD77C20-9417-45E0-834E-A854474CAEEF}" presName="compNode" presStyleCnt="0"/>
      <dgm:spPr/>
    </dgm:pt>
    <dgm:pt modelId="{226C05BD-2A57-4FD2-90CA-2EB827034B33}" type="pres">
      <dgm:prSet presAssocID="{2AD77C20-9417-45E0-834E-A854474CAEEF}" presName="aNode" presStyleLbl="bgShp" presStyleIdx="0" presStyleCnt="3"/>
      <dgm:spPr/>
    </dgm:pt>
    <dgm:pt modelId="{6E44BCF6-B6BC-448D-9150-2E7B975B58D4}" type="pres">
      <dgm:prSet presAssocID="{2AD77C20-9417-45E0-834E-A854474CAEEF}" presName="textNode" presStyleLbl="bgShp" presStyleIdx="0" presStyleCnt="3"/>
      <dgm:spPr/>
    </dgm:pt>
    <dgm:pt modelId="{FCF0D3D5-4704-41A2-A0E5-C2A0794D9B2E}" type="pres">
      <dgm:prSet presAssocID="{2AD77C20-9417-45E0-834E-A854474CAEEF}" presName="compChildNode" presStyleCnt="0"/>
      <dgm:spPr/>
    </dgm:pt>
    <dgm:pt modelId="{C2C757FE-9A7A-492E-9ACB-286C1611C30A}" type="pres">
      <dgm:prSet presAssocID="{2AD77C20-9417-45E0-834E-A854474CAEEF}" presName="theInnerList" presStyleCnt="0"/>
      <dgm:spPr/>
    </dgm:pt>
    <dgm:pt modelId="{3944267D-DB56-43FE-A7FF-11FCF6072C0E}" type="pres">
      <dgm:prSet presAssocID="{D96603CD-C83A-484C-BFB4-830436E72A5F}" presName="childNode" presStyleLbl="node1" presStyleIdx="0" presStyleCnt="6" custScaleY="35558" custLinFactY="-37850" custLinFactNeighborX="580" custLinFactNeighborY="-100000">
        <dgm:presLayoutVars>
          <dgm:bulletEnabled val="1"/>
        </dgm:presLayoutVars>
      </dgm:prSet>
      <dgm:spPr/>
    </dgm:pt>
    <dgm:pt modelId="{62F75118-C2C1-40ED-9A64-D3290B1B3BC3}" type="pres">
      <dgm:prSet presAssocID="{D96603CD-C83A-484C-BFB4-830436E72A5F}" presName="aSpace2" presStyleCnt="0"/>
      <dgm:spPr/>
    </dgm:pt>
    <dgm:pt modelId="{794428F1-26F6-4BFA-BC14-1B84BFB8F94A}" type="pres">
      <dgm:prSet presAssocID="{6AF6075E-3D95-454F-921F-2A7E652633E0}" presName="childNode" presStyleLbl="node1" presStyleIdx="1" presStyleCnt="6" custScaleY="44219" custLinFactNeighborX="580" custLinFactNeighborY="50118">
        <dgm:presLayoutVars>
          <dgm:bulletEnabled val="1"/>
        </dgm:presLayoutVars>
      </dgm:prSet>
      <dgm:spPr/>
    </dgm:pt>
    <dgm:pt modelId="{152288D8-6ABC-422D-B675-BC528350FB22}" type="pres">
      <dgm:prSet presAssocID="{2AD77C20-9417-45E0-834E-A854474CAEEF}" presName="aSpace" presStyleCnt="0"/>
      <dgm:spPr/>
    </dgm:pt>
    <dgm:pt modelId="{7C986914-6575-4661-8182-67565003DA55}" type="pres">
      <dgm:prSet presAssocID="{BCE22543-7F43-4A18-9ED7-389C73561439}" presName="compNode" presStyleCnt="0"/>
      <dgm:spPr/>
    </dgm:pt>
    <dgm:pt modelId="{89AD205C-BB3F-4662-841E-F4817BF2C0DB}" type="pres">
      <dgm:prSet presAssocID="{BCE22543-7F43-4A18-9ED7-389C73561439}" presName="aNode" presStyleLbl="bgShp" presStyleIdx="1" presStyleCnt="3"/>
      <dgm:spPr/>
    </dgm:pt>
    <dgm:pt modelId="{8E6B008B-759F-47F1-9DEA-8FACD2CF364A}" type="pres">
      <dgm:prSet presAssocID="{BCE22543-7F43-4A18-9ED7-389C73561439}" presName="textNode" presStyleLbl="bgShp" presStyleIdx="1" presStyleCnt="3"/>
      <dgm:spPr/>
    </dgm:pt>
    <dgm:pt modelId="{0B891F91-56C3-4D74-B9EE-C13E6741554E}" type="pres">
      <dgm:prSet presAssocID="{BCE22543-7F43-4A18-9ED7-389C73561439}" presName="compChildNode" presStyleCnt="0"/>
      <dgm:spPr/>
    </dgm:pt>
    <dgm:pt modelId="{9F097159-2907-4664-BDCE-F0F33E5F35FA}" type="pres">
      <dgm:prSet presAssocID="{BCE22543-7F43-4A18-9ED7-389C73561439}" presName="theInnerList" presStyleCnt="0"/>
      <dgm:spPr/>
    </dgm:pt>
    <dgm:pt modelId="{8C45A9D2-B8F9-415E-8E06-6495C4D084B7}" type="pres">
      <dgm:prSet presAssocID="{21200A48-D9E1-47FC-9011-A9518E195564}" presName="childNode" presStyleLbl="node1" presStyleIdx="2" presStyleCnt="6" custScaleY="56310" custLinFactY="-78117" custLinFactNeighborX="-2513" custLinFactNeighborY="-100000">
        <dgm:presLayoutVars>
          <dgm:bulletEnabled val="1"/>
        </dgm:presLayoutVars>
      </dgm:prSet>
      <dgm:spPr/>
    </dgm:pt>
    <dgm:pt modelId="{D1419231-585F-46E8-9949-7FAF22047A7A}" type="pres">
      <dgm:prSet presAssocID="{21200A48-D9E1-47FC-9011-A9518E195564}" presName="aSpace2" presStyleCnt="0"/>
      <dgm:spPr/>
    </dgm:pt>
    <dgm:pt modelId="{9F8B2708-ED4A-445F-9881-18896F19EDC9}" type="pres">
      <dgm:prSet presAssocID="{C5C7BB1E-194E-4845-972C-113F2AE94084}" presName="childNode" presStyleLbl="node1" presStyleIdx="3" presStyleCnt="6" custScaleY="75335" custLinFactNeighborX="769" custLinFactNeighborY="73134">
        <dgm:presLayoutVars>
          <dgm:bulletEnabled val="1"/>
        </dgm:presLayoutVars>
      </dgm:prSet>
      <dgm:spPr/>
    </dgm:pt>
    <dgm:pt modelId="{308AB079-B0D6-42EC-AC49-F8F9ED8E95A0}" type="pres">
      <dgm:prSet presAssocID="{BCE22543-7F43-4A18-9ED7-389C73561439}" presName="aSpace" presStyleCnt="0"/>
      <dgm:spPr/>
    </dgm:pt>
    <dgm:pt modelId="{5A42365C-1821-49D6-9B09-EB9E1602C270}" type="pres">
      <dgm:prSet presAssocID="{E0BAE8A8-752E-493D-9F2E-B17F1573206A}" presName="compNode" presStyleCnt="0"/>
      <dgm:spPr/>
    </dgm:pt>
    <dgm:pt modelId="{35BE3D75-543A-4915-B49A-D9D2D291F40C}" type="pres">
      <dgm:prSet presAssocID="{E0BAE8A8-752E-493D-9F2E-B17F1573206A}" presName="aNode" presStyleLbl="bgShp" presStyleIdx="2" presStyleCnt="3"/>
      <dgm:spPr/>
    </dgm:pt>
    <dgm:pt modelId="{E0103276-C092-45A0-865A-14D3B670C405}" type="pres">
      <dgm:prSet presAssocID="{E0BAE8A8-752E-493D-9F2E-B17F1573206A}" presName="textNode" presStyleLbl="bgShp" presStyleIdx="2" presStyleCnt="3"/>
      <dgm:spPr/>
    </dgm:pt>
    <dgm:pt modelId="{04E6D67B-A13D-4E1A-8B14-0A27D161C4A4}" type="pres">
      <dgm:prSet presAssocID="{E0BAE8A8-752E-493D-9F2E-B17F1573206A}" presName="compChildNode" presStyleCnt="0"/>
      <dgm:spPr/>
    </dgm:pt>
    <dgm:pt modelId="{1A9C0B3C-9691-4022-AC3E-72EDE3AC9D81}" type="pres">
      <dgm:prSet presAssocID="{E0BAE8A8-752E-493D-9F2E-B17F1573206A}" presName="theInnerList" presStyleCnt="0"/>
      <dgm:spPr/>
    </dgm:pt>
    <dgm:pt modelId="{D74D9F87-5E26-42AE-81A5-BA1CB78CB41B}" type="pres">
      <dgm:prSet presAssocID="{FEB3627D-2E16-4AD4-B25E-9F03BF8ADEC2}" presName="childNode" presStyleLbl="node1" presStyleIdx="4" presStyleCnt="6" custScaleY="69255" custLinFactY="-79404" custLinFactNeighborX="958" custLinFactNeighborY="-100000">
        <dgm:presLayoutVars>
          <dgm:bulletEnabled val="1"/>
        </dgm:presLayoutVars>
      </dgm:prSet>
      <dgm:spPr/>
    </dgm:pt>
    <dgm:pt modelId="{CE33C970-3F29-4625-B7E4-A6AADCED8F84}" type="pres">
      <dgm:prSet presAssocID="{FEB3627D-2E16-4AD4-B25E-9F03BF8ADEC2}" presName="aSpace2" presStyleCnt="0"/>
      <dgm:spPr/>
    </dgm:pt>
    <dgm:pt modelId="{8C82548B-DDD9-4553-A7FC-DEF30E0DC2F6}" type="pres">
      <dgm:prSet presAssocID="{7DA670E2-DD88-4D03-A7F6-52AEE6A8BB96}" presName="childNode" presStyleLbl="node1" presStyleIdx="5" presStyleCnt="6" custScaleY="79656" custLinFactY="23" custLinFactNeighborX="958" custLinFactNeighborY="100000">
        <dgm:presLayoutVars>
          <dgm:bulletEnabled val="1"/>
        </dgm:presLayoutVars>
      </dgm:prSet>
      <dgm:spPr/>
    </dgm:pt>
  </dgm:ptLst>
  <dgm:cxnLst>
    <dgm:cxn modelId="{25D72D0A-F8AB-42D5-8581-67EBE7D6F7FC}" srcId="{E34B828D-DDC9-427A-AE53-28F60104A3E5}" destId="{BCE22543-7F43-4A18-9ED7-389C73561439}" srcOrd="1" destOrd="0" parTransId="{CADB16F3-7AE0-48F3-A62E-4FBF1205C29F}" sibTransId="{3EA26ED1-640C-45C7-BB79-75CC1DB255EE}"/>
    <dgm:cxn modelId="{B697402F-F6DE-41CD-8F05-9AC86D708961}" srcId="{BCE22543-7F43-4A18-9ED7-389C73561439}" destId="{C5C7BB1E-194E-4845-972C-113F2AE94084}" srcOrd="1" destOrd="0" parTransId="{E3697CC7-114D-4B40-996A-3C52A5F3CA27}" sibTransId="{22036041-68A2-4968-9FD2-968E66FAE389}"/>
    <dgm:cxn modelId="{CAA24F35-13B0-4696-B782-78815D01E8E0}" srcId="{E0BAE8A8-752E-493D-9F2E-B17F1573206A}" destId="{7DA670E2-DD88-4D03-A7F6-52AEE6A8BB96}" srcOrd="1" destOrd="0" parTransId="{6A62A1F2-6FB4-4B2E-A330-21862AA40A6A}" sibTransId="{BE0BC529-E059-4B3E-802E-BC3792584F15}"/>
    <dgm:cxn modelId="{EA2FAF36-28A7-44BB-9882-3E2B51778EB8}" type="presOf" srcId="{C5C7BB1E-194E-4845-972C-113F2AE94084}" destId="{9F8B2708-ED4A-445F-9881-18896F19EDC9}" srcOrd="0" destOrd="0" presId="urn:microsoft.com/office/officeart/2005/8/layout/lProcess2"/>
    <dgm:cxn modelId="{862AC05E-382F-44C7-8785-6F1ECEC92F2C}" srcId="{BCE22543-7F43-4A18-9ED7-389C73561439}" destId="{21200A48-D9E1-47FC-9011-A9518E195564}" srcOrd="0" destOrd="0" parTransId="{EE613199-5F55-4652-AB0A-2889215D2E90}" sibTransId="{58920C30-835F-448E-9CAB-9738B70919BA}"/>
    <dgm:cxn modelId="{0392E159-841A-4CD4-9006-C1C522B69FA5}" srcId="{2AD77C20-9417-45E0-834E-A854474CAEEF}" destId="{6AF6075E-3D95-454F-921F-2A7E652633E0}" srcOrd="1" destOrd="0" parTransId="{50FB06CA-727C-4804-ADC2-7131E95DB656}" sibTransId="{FD12DB6F-50B3-4B6C-9685-0331477A086D}"/>
    <dgm:cxn modelId="{282D6380-C7E5-435D-9C20-98ADDC8E77ED}" type="presOf" srcId="{D96603CD-C83A-484C-BFB4-830436E72A5F}" destId="{3944267D-DB56-43FE-A7FF-11FCF6072C0E}" srcOrd="0" destOrd="0" presId="urn:microsoft.com/office/officeart/2005/8/layout/lProcess2"/>
    <dgm:cxn modelId="{687A5080-069D-42A9-AF23-851535753DE1}" srcId="{E0BAE8A8-752E-493D-9F2E-B17F1573206A}" destId="{FEB3627D-2E16-4AD4-B25E-9F03BF8ADEC2}" srcOrd="0" destOrd="0" parTransId="{E7C74B79-B849-4DA2-A62E-20E9944B92E3}" sibTransId="{F0E0EAD8-94AE-400E-BAB3-4B673B8075E2}"/>
    <dgm:cxn modelId="{AF99ED85-C0B6-4084-B865-2C0FBA99E34C}" type="presOf" srcId="{2AD77C20-9417-45E0-834E-A854474CAEEF}" destId="{226C05BD-2A57-4FD2-90CA-2EB827034B33}" srcOrd="0" destOrd="0" presId="urn:microsoft.com/office/officeart/2005/8/layout/lProcess2"/>
    <dgm:cxn modelId="{5F3BBC94-9717-484D-B376-749F35A4E129}" type="presOf" srcId="{BCE22543-7F43-4A18-9ED7-389C73561439}" destId="{89AD205C-BB3F-4662-841E-F4817BF2C0DB}" srcOrd="0" destOrd="0" presId="urn:microsoft.com/office/officeart/2005/8/layout/lProcess2"/>
    <dgm:cxn modelId="{B5CEE79C-D516-4F1F-A518-A9A5D7324920}" srcId="{E34B828D-DDC9-427A-AE53-28F60104A3E5}" destId="{E0BAE8A8-752E-493D-9F2E-B17F1573206A}" srcOrd="2" destOrd="0" parTransId="{9013F032-E072-40CC-B53A-C32FD5BB7B9B}" sibTransId="{F189BEF3-6BBD-49F8-A0B7-54F6A8FF62D8}"/>
    <dgm:cxn modelId="{1512EAA7-713C-4267-A1B2-366702A48C71}" type="presOf" srcId="{FEB3627D-2E16-4AD4-B25E-9F03BF8ADEC2}" destId="{D74D9F87-5E26-42AE-81A5-BA1CB78CB41B}" srcOrd="0" destOrd="0" presId="urn:microsoft.com/office/officeart/2005/8/layout/lProcess2"/>
    <dgm:cxn modelId="{9C6B34AC-6D0C-4AB6-B2F5-9CDBE0C7EE9D}" type="presOf" srcId="{21200A48-D9E1-47FC-9011-A9518E195564}" destId="{8C45A9D2-B8F9-415E-8E06-6495C4D084B7}" srcOrd="0" destOrd="0" presId="urn:microsoft.com/office/officeart/2005/8/layout/lProcess2"/>
    <dgm:cxn modelId="{2F7FE2DD-3DF8-45CD-87F2-1D466D1A1931}" type="presOf" srcId="{6AF6075E-3D95-454F-921F-2A7E652633E0}" destId="{794428F1-26F6-4BFA-BC14-1B84BFB8F94A}" srcOrd="0" destOrd="0" presId="urn:microsoft.com/office/officeart/2005/8/layout/lProcess2"/>
    <dgm:cxn modelId="{74AB88E0-FE0D-4819-9877-17651CBB17F8}" type="presOf" srcId="{2AD77C20-9417-45E0-834E-A854474CAEEF}" destId="{6E44BCF6-B6BC-448D-9150-2E7B975B58D4}" srcOrd="1" destOrd="0" presId="urn:microsoft.com/office/officeart/2005/8/layout/lProcess2"/>
    <dgm:cxn modelId="{35ADEEE2-15CC-4D1A-81DF-271A77559BF9}" type="presOf" srcId="{E0BAE8A8-752E-493D-9F2E-B17F1573206A}" destId="{E0103276-C092-45A0-865A-14D3B670C405}" srcOrd="1" destOrd="0" presId="urn:microsoft.com/office/officeart/2005/8/layout/lProcess2"/>
    <dgm:cxn modelId="{B108A0E3-F17B-485F-A750-AFC4791EA1F1}" type="presOf" srcId="{E34B828D-DDC9-427A-AE53-28F60104A3E5}" destId="{9B161CFE-C16E-4B86-8BC1-22531E93DA79}" srcOrd="0" destOrd="0" presId="urn:microsoft.com/office/officeart/2005/8/layout/lProcess2"/>
    <dgm:cxn modelId="{D723A1E3-DDDD-4A43-8A1A-1E4A206352E0}" srcId="{E34B828D-DDC9-427A-AE53-28F60104A3E5}" destId="{2AD77C20-9417-45E0-834E-A854474CAEEF}" srcOrd="0" destOrd="0" parTransId="{00D24FFD-73B4-4D91-B4F4-E7C216020736}" sibTransId="{4749516C-1902-40F6-ABC6-0D7DAF6E00CB}"/>
    <dgm:cxn modelId="{C9AED5EA-DE3C-4BD7-8A20-89CF3DEAC92F}" srcId="{2AD77C20-9417-45E0-834E-A854474CAEEF}" destId="{D96603CD-C83A-484C-BFB4-830436E72A5F}" srcOrd="0" destOrd="0" parTransId="{BF082790-2CCD-4086-95AD-40884C797D43}" sibTransId="{81309411-1EE0-4291-8E91-745BEE1CC1A6}"/>
    <dgm:cxn modelId="{9658FDEB-C1F3-4D1B-A609-166F8E18F783}" type="presOf" srcId="{BCE22543-7F43-4A18-9ED7-389C73561439}" destId="{8E6B008B-759F-47F1-9DEA-8FACD2CF364A}" srcOrd="1" destOrd="0" presId="urn:microsoft.com/office/officeart/2005/8/layout/lProcess2"/>
    <dgm:cxn modelId="{D8E2CFED-AFB1-45E0-8372-726604AB8E1B}" type="presOf" srcId="{E0BAE8A8-752E-493D-9F2E-B17F1573206A}" destId="{35BE3D75-543A-4915-B49A-D9D2D291F40C}" srcOrd="0" destOrd="0" presId="urn:microsoft.com/office/officeart/2005/8/layout/lProcess2"/>
    <dgm:cxn modelId="{3F8BF9F7-B760-403E-9B8A-9F71540ECB63}" type="presOf" srcId="{7DA670E2-DD88-4D03-A7F6-52AEE6A8BB96}" destId="{8C82548B-DDD9-4553-A7FC-DEF30E0DC2F6}" srcOrd="0" destOrd="0" presId="urn:microsoft.com/office/officeart/2005/8/layout/lProcess2"/>
    <dgm:cxn modelId="{C0B3FBB2-F260-4C6E-8595-6A312365BB92}" type="presParOf" srcId="{9B161CFE-C16E-4B86-8BC1-22531E93DA79}" destId="{B418DFEE-B4E5-479A-A89B-7B5C19D4BEB1}" srcOrd="0" destOrd="0" presId="urn:microsoft.com/office/officeart/2005/8/layout/lProcess2"/>
    <dgm:cxn modelId="{FD70D5A5-679C-4207-A41B-E90010240405}" type="presParOf" srcId="{B418DFEE-B4E5-479A-A89B-7B5C19D4BEB1}" destId="{226C05BD-2A57-4FD2-90CA-2EB827034B33}" srcOrd="0" destOrd="0" presId="urn:microsoft.com/office/officeart/2005/8/layout/lProcess2"/>
    <dgm:cxn modelId="{167319C9-C552-4134-9D70-64464FD11392}" type="presParOf" srcId="{B418DFEE-B4E5-479A-A89B-7B5C19D4BEB1}" destId="{6E44BCF6-B6BC-448D-9150-2E7B975B58D4}" srcOrd="1" destOrd="0" presId="urn:microsoft.com/office/officeart/2005/8/layout/lProcess2"/>
    <dgm:cxn modelId="{AE04EE07-C9EB-41A2-B89B-DD4E4647A745}" type="presParOf" srcId="{B418DFEE-B4E5-479A-A89B-7B5C19D4BEB1}" destId="{FCF0D3D5-4704-41A2-A0E5-C2A0794D9B2E}" srcOrd="2" destOrd="0" presId="urn:microsoft.com/office/officeart/2005/8/layout/lProcess2"/>
    <dgm:cxn modelId="{78E9F0FE-2AF6-4C2C-A32F-F81E7D52ADAB}" type="presParOf" srcId="{FCF0D3D5-4704-41A2-A0E5-C2A0794D9B2E}" destId="{C2C757FE-9A7A-492E-9ACB-286C1611C30A}" srcOrd="0" destOrd="0" presId="urn:microsoft.com/office/officeart/2005/8/layout/lProcess2"/>
    <dgm:cxn modelId="{B849AF44-FFF2-456A-BBD0-C8AC95D68460}" type="presParOf" srcId="{C2C757FE-9A7A-492E-9ACB-286C1611C30A}" destId="{3944267D-DB56-43FE-A7FF-11FCF6072C0E}" srcOrd="0" destOrd="0" presId="urn:microsoft.com/office/officeart/2005/8/layout/lProcess2"/>
    <dgm:cxn modelId="{6B78B4CA-E03D-4A00-82FD-739D04037ED1}" type="presParOf" srcId="{C2C757FE-9A7A-492E-9ACB-286C1611C30A}" destId="{62F75118-C2C1-40ED-9A64-D3290B1B3BC3}" srcOrd="1" destOrd="0" presId="urn:microsoft.com/office/officeart/2005/8/layout/lProcess2"/>
    <dgm:cxn modelId="{6AE6B4CA-469C-4ED4-9FCB-52B590D42A63}" type="presParOf" srcId="{C2C757FE-9A7A-492E-9ACB-286C1611C30A}" destId="{794428F1-26F6-4BFA-BC14-1B84BFB8F94A}" srcOrd="2" destOrd="0" presId="urn:microsoft.com/office/officeart/2005/8/layout/lProcess2"/>
    <dgm:cxn modelId="{57616862-6C74-4743-8289-F5C111800A47}" type="presParOf" srcId="{9B161CFE-C16E-4B86-8BC1-22531E93DA79}" destId="{152288D8-6ABC-422D-B675-BC528350FB22}" srcOrd="1" destOrd="0" presId="urn:microsoft.com/office/officeart/2005/8/layout/lProcess2"/>
    <dgm:cxn modelId="{3DC13B68-A24C-467D-AC41-E4B8329EA94C}" type="presParOf" srcId="{9B161CFE-C16E-4B86-8BC1-22531E93DA79}" destId="{7C986914-6575-4661-8182-67565003DA55}" srcOrd="2" destOrd="0" presId="urn:microsoft.com/office/officeart/2005/8/layout/lProcess2"/>
    <dgm:cxn modelId="{EECC533C-1CAF-4B78-BEFE-DB26BBB73EFB}" type="presParOf" srcId="{7C986914-6575-4661-8182-67565003DA55}" destId="{89AD205C-BB3F-4662-841E-F4817BF2C0DB}" srcOrd="0" destOrd="0" presId="urn:microsoft.com/office/officeart/2005/8/layout/lProcess2"/>
    <dgm:cxn modelId="{B64EFE25-F6CD-45A3-8A9D-8D0212906A90}" type="presParOf" srcId="{7C986914-6575-4661-8182-67565003DA55}" destId="{8E6B008B-759F-47F1-9DEA-8FACD2CF364A}" srcOrd="1" destOrd="0" presId="urn:microsoft.com/office/officeart/2005/8/layout/lProcess2"/>
    <dgm:cxn modelId="{89F76894-A62E-475C-A428-062E71F9F8C7}" type="presParOf" srcId="{7C986914-6575-4661-8182-67565003DA55}" destId="{0B891F91-56C3-4D74-B9EE-C13E6741554E}" srcOrd="2" destOrd="0" presId="urn:microsoft.com/office/officeart/2005/8/layout/lProcess2"/>
    <dgm:cxn modelId="{A156200D-A981-408B-BB5B-C885CE8C7A2B}" type="presParOf" srcId="{0B891F91-56C3-4D74-B9EE-C13E6741554E}" destId="{9F097159-2907-4664-BDCE-F0F33E5F35FA}" srcOrd="0" destOrd="0" presId="urn:microsoft.com/office/officeart/2005/8/layout/lProcess2"/>
    <dgm:cxn modelId="{3A30A4C1-B833-4D83-B71D-CBE1EB9EFBA8}" type="presParOf" srcId="{9F097159-2907-4664-BDCE-F0F33E5F35FA}" destId="{8C45A9D2-B8F9-415E-8E06-6495C4D084B7}" srcOrd="0" destOrd="0" presId="urn:microsoft.com/office/officeart/2005/8/layout/lProcess2"/>
    <dgm:cxn modelId="{9A4D05CA-6612-41E0-8E49-D75E8FD44261}" type="presParOf" srcId="{9F097159-2907-4664-BDCE-F0F33E5F35FA}" destId="{D1419231-585F-46E8-9949-7FAF22047A7A}" srcOrd="1" destOrd="0" presId="urn:microsoft.com/office/officeart/2005/8/layout/lProcess2"/>
    <dgm:cxn modelId="{F31E0019-3872-412C-B478-0B126A4AFA65}" type="presParOf" srcId="{9F097159-2907-4664-BDCE-F0F33E5F35FA}" destId="{9F8B2708-ED4A-445F-9881-18896F19EDC9}" srcOrd="2" destOrd="0" presId="urn:microsoft.com/office/officeart/2005/8/layout/lProcess2"/>
    <dgm:cxn modelId="{6023502C-6E16-404D-861A-A72347CD1E83}" type="presParOf" srcId="{9B161CFE-C16E-4B86-8BC1-22531E93DA79}" destId="{308AB079-B0D6-42EC-AC49-F8F9ED8E95A0}" srcOrd="3" destOrd="0" presId="urn:microsoft.com/office/officeart/2005/8/layout/lProcess2"/>
    <dgm:cxn modelId="{60DF562A-2016-44A8-87EF-C716113B7210}" type="presParOf" srcId="{9B161CFE-C16E-4B86-8BC1-22531E93DA79}" destId="{5A42365C-1821-49D6-9B09-EB9E1602C270}" srcOrd="4" destOrd="0" presId="urn:microsoft.com/office/officeart/2005/8/layout/lProcess2"/>
    <dgm:cxn modelId="{A70F86AD-B45B-4DD6-9D0A-4DCE39B5A4AD}" type="presParOf" srcId="{5A42365C-1821-49D6-9B09-EB9E1602C270}" destId="{35BE3D75-543A-4915-B49A-D9D2D291F40C}" srcOrd="0" destOrd="0" presId="urn:microsoft.com/office/officeart/2005/8/layout/lProcess2"/>
    <dgm:cxn modelId="{EA2C012B-9788-4672-8B7C-3A33EA70EF26}" type="presParOf" srcId="{5A42365C-1821-49D6-9B09-EB9E1602C270}" destId="{E0103276-C092-45A0-865A-14D3B670C405}" srcOrd="1" destOrd="0" presId="urn:microsoft.com/office/officeart/2005/8/layout/lProcess2"/>
    <dgm:cxn modelId="{B17FED94-6D09-4EAD-947E-A754DC554E32}" type="presParOf" srcId="{5A42365C-1821-49D6-9B09-EB9E1602C270}" destId="{04E6D67B-A13D-4E1A-8B14-0A27D161C4A4}" srcOrd="2" destOrd="0" presId="urn:microsoft.com/office/officeart/2005/8/layout/lProcess2"/>
    <dgm:cxn modelId="{F3935D13-AA72-411F-9A7F-516564E00006}" type="presParOf" srcId="{04E6D67B-A13D-4E1A-8B14-0A27D161C4A4}" destId="{1A9C0B3C-9691-4022-AC3E-72EDE3AC9D81}" srcOrd="0" destOrd="0" presId="urn:microsoft.com/office/officeart/2005/8/layout/lProcess2"/>
    <dgm:cxn modelId="{CA39627B-0BC6-456F-B2C3-A7EBE51DC044}" type="presParOf" srcId="{1A9C0B3C-9691-4022-AC3E-72EDE3AC9D81}" destId="{D74D9F87-5E26-42AE-81A5-BA1CB78CB41B}" srcOrd="0" destOrd="0" presId="urn:microsoft.com/office/officeart/2005/8/layout/lProcess2"/>
    <dgm:cxn modelId="{98EF4ECF-3104-40AA-BC80-EE0B3DE6AFF1}" type="presParOf" srcId="{1A9C0B3C-9691-4022-AC3E-72EDE3AC9D81}" destId="{CE33C970-3F29-4625-B7E4-A6AADCED8F84}" srcOrd="1" destOrd="0" presId="urn:microsoft.com/office/officeart/2005/8/layout/lProcess2"/>
    <dgm:cxn modelId="{53C580A8-7885-4024-8999-FC33A3F745C5}" type="presParOf" srcId="{1A9C0B3C-9691-4022-AC3E-72EDE3AC9D81}" destId="{8C82548B-DDD9-4553-A7FC-DEF30E0DC2F6}"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8538369-B695-4FA5-A585-57A48251990D}" type="doc">
      <dgm:prSet loTypeId="urn:microsoft.com/office/officeart/2005/8/layout/hList7#1" loCatId="picture" qsTypeId="urn:microsoft.com/office/officeart/2005/8/quickstyle/simple5" qsCatId="simple" csTypeId="urn:microsoft.com/office/officeart/2005/8/colors/colorful5" csCatId="colorful" phldr="1"/>
      <dgm:spPr/>
    </dgm:pt>
    <dgm:pt modelId="{DA799287-801A-4314-900B-299125FB32FA}">
      <dgm:prSet phldrT="[Texto]"/>
      <dgm:spPr/>
      <dgm:t>
        <a:bodyPr/>
        <a:lstStyle/>
        <a:p>
          <a:r>
            <a:rPr lang="es-MX" dirty="0"/>
            <a:t>Productos ociosos </a:t>
          </a:r>
        </a:p>
      </dgm:t>
    </dgm:pt>
    <dgm:pt modelId="{BDF1A7C2-DD39-497E-9313-FFA8D047D076}" type="parTrans" cxnId="{366A8368-F10A-4575-80B0-1B99923B5158}">
      <dgm:prSet/>
      <dgm:spPr/>
      <dgm:t>
        <a:bodyPr/>
        <a:lstStyle/>
        <a:p>
          <a:endParaRPr lang="es-MX"/>
        </a:p>
      </dgm:t>
    </dgm:pt>
    <dgm:pt modelId="{4B32761F-E9FE-4073-A868-17C07EFC3ED8}" type="sibTrans" cxnId="{366A8368-F10A-4575-80B0-1B99923B5158}">
      <dgm:prSet/>
      <dgm:spPr/>
      <dgm:t>
        <a:bodyPr/>
        <a:lstStyle/>
        <a:p>
          <a:endParaRPr lang="es-MX"/>
        </a:p>
      </dgm:t>
    </dgm:pt>
    <dgm:pt modelId="{57CE538D-250B-41AB-8AA4-D18AE0CED417}">
      <dgm:prSet phldrT="[Texto]"/>
      <dgm:spPr/>
      <dgm:t>
        <a:bodyPr/>
        <a:lstStyle/>
        <a:p>
          <a:r>
            <a:rPr lang="es-MX" dirty="0"/>
            <a:t>Pérdida o deterioro de la tarjeta de estiba</a:t>
          </a:r>
        </a:p>
      </dgm:t>
    </dgm:pt>
    <dgm:pt modelId="{994E7A13-E768-4A5F-9F5C-817CBA1AB885}" type="parTrans" cxnId="{57B96780-BB57-462F-8FBB-0FF31491AFCE}">
      <dgm:prSet/>
      <dgm:spPr/>
      <dgm:t>
        <a:bodyPr/>
        <a:lstStyle/>
        <a:p>
          <a:endParaRPr lang="es-MX"/>
        </a:p>
      </dgm:t>
    </dgm:pt>
    <dgm:pt modelId="{545DD179-A71A-4FD6-B25C-2E46C8A9AA41}" type="sibTrans" cxnId="{57B96780-BB57-462F-8FBB-0FF31491AFCE}">
      <dgm:prSet/>
      <dgm:spPr/>
      <dgm:t>
        <a:bodyPr/>
        <a:lstStyle/>
        <a:p>
          <a:endParaRPr lang="es-MX"/>
        </a:p>
      </dgm:t>
    </dgm:pt>
    <dgm:pt modelId="{811AF891-7AF9-4C8D-BB78-13BC3FA99BE6}">
      <dgm:prSet phldrT="[Texto]"/>
      <dgm:spPr/>
      <dgm:t>
        <a:bodyPr/>
        <a:lstStyle/>
        <a:p>
          <a:r>
            <a:rPr lang="es-MX" dirty="0"/>
            <a:t>Cantidades y peso diferente de la tarjeta de embalaje en la recepción</a:t>
          </a:r>
        </a:p>
      </dgm:t>
    </dgm:pt>
    <dgm:pt modelId="{3F2AC84F-1DAE-43CA-8CCC-908A4534A2E6}" type="parTrans" cxnId="{DB7A3B04-06F6-4ACB-958E-99EFF3EB7DDC}">
      <dgm:prSet/>
      <dgm:spPr/>
      <dgm:t>
        <a:bodyPr/>
        <a:lstStyle/>
        <a:p>
          <a:endParaRPr lang="es-MX"/>
        </a:p>
      </dgm:t>
    </dgm:pt>
    <dgm:pt modelId="{FC3A4B98-58AE-42B5-B4BE-8BB963B4702D}" type="sibTrans" cxnId="{DB7A3B04-06F6-4ACB-958E-99EFF3EB7DDC}">
      <dgm:prSet/>
      <dgm:spPr/>
      <dgm:t>
        <a:bodyPr/>
        <a:lstStyle/>
        <a:p>
          <a:endParaRPr lang="es-MX"/>
        </a:p>
      </dgm:t>
    </dgm:pt>
    <dgm:pt modelId="{1B591B0D-3083-4F30-8CD4-86DF6693C72B}">
      <dgm:prSet phldrT="[Texto]"/>
      <dgm:spPr/>
      <dgm:t>
        <a:bodyPr/>
        <a:lstStyle/>
        <a:p>
          <a:r>
            <a:rPr lang="es-MX" dirty="0"/>
            <a:t>Deterioro de la mercancía en su manipulación</a:t>
          </a:r>
        </a:p>
      </dgm:t>
    </dgm:pt>
    <dgm:pt modelId="{26FA462A-340F-4510-8743-37BF1732E565}" type="parTrans" cxnId="{4491E63A-F172-48C8-8B3A-F0E548692BF1}">
      <dgm:prSet/>
      <dgm:spPr/>
      <dgm:t>
        <a:bodyPr/>
        <a:lstStyle/>
        <a:p>
          <a:endParaRPr lang="es-MX"/>
        </a:p>
      </dgm:t>
    </dgm:pt>
    <dgm:pt modelId="{2A0BA9A2-5863-4F7E-AEF4-015A9E1EB60A}" type="sibTrans" cxnId="{4491E63A-F172-48C8-8B3A-F0E548692BF1}">
      <dgm:prSet/>
      <dgm:spPr/>
      <dgm:t>
        <a:bodyPr/>
        <a:lstStyle/>
        <a:p>
          <a:endParaRPr lang="es-MX"/>
        </a:p>
      </dgm:t>
    </dgm:pt>
    <dgm:pt modelId="{E107E72C-EAD8-485B-95B9-683FB2B83BFE}">
      <dgm:prSet phldrT="[Texto]"/>
      <dgm:spPr/>
      <dgm:t>
        <a:bodyPr/>
        <a:lstStyle/>
        <a:p>
          <a:r>
            <a:rPr lang="es-MX" dirty="0"/>
            <a:t>Mala planificación del inventario</a:t>
          </a:r>
        </a:p>
      </dgm:t>
    </dgm:pt>
    <dgm:pt modelId="{F514A44F-A3FB-4B72-82AC-57BBD30F9DBE}" type="parTrans" cxnId="{574B62B9-A411-42E3-A62B-F55559E61DDE}">
      <dgm:prSet/>
      <dgm:spPr/>
      <dgm:t>
        <a:bodyPr/>
        <a:lstStyle/>
        <a:p>
          <a:endParaRPr lang="es-MX"/>
        </a:p>
      </dgm:t>
    </dgm:pt>
    <dgm:pt modelId="{3C69111E-A667-4A94-9B57-3C4DCE121668}" type="sibTrans" cxnId="{574B62B9-A411-42E3-A62B-F55559E61DDE}">
      <dgm:prSet/>
      <dgm:spPr/>
      <dgm:t>
        <a:bodyPr/>
        <a:lstStyle/>
        <a:p>
          <a:endParaRPr lang="es-MX"/>
        </a:p>
      </dgm:t>
    </dgm:pt>
    <dgm:pt modelId="{DD581239-A44D-406F-83CB-8722722E4184}" type="pres">
      <dgm:prSet presAssocID="{F8538369-B695-4FA5-A585-57A48251990D}" presName="Name0" presStyleCnt="0">
        <dgm:presLayoutVars>
          <dgm:dir/>
          <dgm:resizeHandles val="exact"/>
        </dgm:presLayoutVars>
      </dgm:prSet>
      <dgm:spPr/>
    </dgm:pt>
    <dgm:pt modelId="{9AEEE651-03BB-477A-9344-E7B0B0C0494E}" type="pres">
      <dgm:prSet presAssocID="{F8538369-B695-4FA5-A585-57A48251990D}" presName="fgShape" presStyleLbl="fgShp" presStyleIdx="0" presStyleCnt="1"/>
      <dgm:spPr/>
    </dgm:pt>
    <dgm:pt modelId="{E5FFCFBA-68B1-4069-91E3-673159C0AD42}" type="pres">
      <dgm:prSet presAssocID="{F8538369-B695-4FA5-A585-57A48251990D}" presName="linComp" presStyleCnt="0"/>
      <dgm:spPr/>
    </dgm:pt>
    <dgm:pt modelId="{74267667-4BAF-4218-B963-D0451730E86E}" type="pres">
      <dgm:prSet presAssocID="{DA799287-801A-4314-900B-299125FB32FA}" presName="compNode" presStyleCnt="0"/>
      <dgm:spPr/>
    </dgm:pt>
    <dgm:pt modelId="{C5FF1DF1-B696-4A34-A478-88503D2CB306}" type="pres">
      <dgm:prSet presAssocID="{DA799287-801A-4314-900B-299125FB32FA}" presName="bkgdShape" presStyleLbl="node1" presStyleIdx="0" presStyleCnt="5"/>
      <dgm:spPr/>
    </dgm:pt>
    <dgm:pt modelId="{097C11BB-6D87-4EB1-A698-F30681797F34}" type="pres">
      <dgm:prSet presAssocID="{DA799287-801A-4314-900B-299125FB32FA}" presName="nodeTx" presStyleLbl="node1" presStyleIdx="0" presStyleCnt="5">
        <dgm:presLayoutVars>
          <dgm:bulletEnabled val="1"/>
        </dgm:presLayoutVars>
      </dgm:prSet>
      <dgm:spPr/>
    </dgm:pt>
    <dgm:pt modelId="{C9EC5FA6-6A8C-4B89-B42C-0E203E795A61}" type="pres">
      <dgm:prSet presAssocID="{DA799287-801A-4314-900B-299125FB32FA}" presName="invisiNode" presStyleLbl="node1" presStyleIdx="0" presStyleCnt="5"/>
      <dgm:spPr/>
    </dgm:pt>
    <dgm:pt modelId="{0B413FB1-D92F-4ADF-9B30-55995C14BB72}" type="pres">
      <dgm:prSet presAssocID="{DA799287-801A-4314-900B-299125FB32FA}"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dgm:spPr>
    </dgm:pt>
    <dgm:pt modelId="{220F465F-C74B-47A9-B002-75C4A174214B}" type="pres">
      <dgm:prSet presAssocID="{4B32761F-E9FE-4073-A868-17C07EFC3ED8}" presName="sibTrans" presStyleLbl="sibTrans2D1" presStyleIdx="0" presStyleCnt="0"/>
      <dgm:spPr/>
    </dgm:pt>
    <dgm:pt modelId="{2235A509-E4B0-437A-BEE1-694E3AC8F612}" type="pres">
      <dgm:prSet presAssocID="{57CE538D-250B-41AB-8AA4-D18AE0CED417}" presName="compNode" presStyleCnt="0"/>
      <dgm:spPr/>
    </dgm:pt>
    <dgm:pt modelId="{F30ABC37-0CBC-4CD0-AFC1-8C6AF6748FA8}" type="pres">
      <dgm:prSet presAssocID="{57CE538D-250B-41AB-8AA4-D18AE0CED417}" presName="bkgdShape" presStyleLbl="node1" presStyleIdx="1" presStyleCnt="5"/>
      <dgm:spPr/>
    </dgm:pt>
    <dgm:pt modelId="{EEA83092-031F-490C-BE15-EC43E7B09864}" type="pres">
      <dgm:prSet presAssocID="{57CE538D-250B-41AB-8AA4-D18AE0CED417}" presName="nodeTx" presStyleLbl="node1" presStyleIdx="1" presStyleCnt="5">
        <dgm:presLayoutVars>
          <dgm:bulletEnabled val="1"/>
        </dgm:presLayoutVars>
      </dgm:prSet>
      <dgm:spPr/>
    </dgm:pt>
    <dgm:pt modelId="{1EFD58A5-4AA7-498A-9741-B4B45235BA56}" type="pres">
      <dgm:prSet presAssocID="{57CE538D-250B-41AB-8AA4-D18AE0CED417}" presName="invisiNode" presStyleLbl="node1" presStyleIdx="1" presStyleCnt="5"/>
      <dgm:spPr/>
    </dgm:pt>
    <dgm:pt modelId="{9BD42D85-A066-49D7-9DCF-D75E5833317D}" type="pres">
      <dgm:prSet presAssocID="{57CE538D-250B-41AB-8AA4-D18AE0CED417}"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72DFC1AD-9F7E-40D5-9DAA-BCD4209B8E1A}" type="pres">
      <dgm:prSet presAssocID="{545DD179-A71A-4FD6-B25C-2E46C8A9AA41}" presName="sibTrans" presStyleLbl="sibTrans2D1" presStyleIdx="0" presStyleCnt="0"/>
      <dgm:spPr/>
    </dgm:pt>
    <dgm:pt modelId="{7CDC75D2-9C23-49A4-B828-09C1AABCC41D}" type="pres">
      <dgm:prSet presAssocID="{811AF891-7AF9-4C8D-BB78-13BC3FA99BE6}" presName="compNode" presStyleCnt="0"/>
      <dgm:spPr/>
    </dgm:pt>
    <dgm:pt modelId="{2A374B0C-702C-4455-9BE7-39982C5EFEDD}" type="pres">
      <dgm:prSet presAssocID="{811AF891-7AF9-4C8D-BB78-13BC3FA99BE6}" presName="bkgdShape" presStyleLbl="node1" presStyleIdx="2" presStyleCnt="5"/>
      <dgm:spPr/>
    </dgm:pt>
    <dgm:pt modelId="{DECE922F-650F-4197-A41F-7A056CA609D0}" type="pres">
      <dgm:prSet presAssocID="{811AF891-7AF9-4C8D-BB78-13BC3FA99BE6}" presName="nodeTx" presStyleLbl="node1" presStyleIdx="2" presStyleCnt="5">
        <dgm:presLayoutVars>
          <dgm:bulletEnabled val="1"/>
        </dgm:presLayoutVars>
      </dgm:prSet>
      <dgm:spPr/>
    </dgm:pt>
    <dgm:pt modelId="{6952A97C-F2B6-43C7-BD0C-D1A6E61B1C28}" type="pres">
      <dgm:prSet presAssocID="{811AF891-7AF9-4C8D-BB78-13BC3FA99BE6}" presName="invisiNode" presStyleLbl="node1" presStyleIdx="2" presStyleCnt="5"/>
      <dgm:spPr/>
    </dgm:pt>
    <dgm:pt modelId="{E7AA3861-AE3B-4291-9F46-58960BD96166}" type="pres">
      <dgm:prSet presAssocID="{811AF891-7AF9-4C8D-BB78-13BC3FA99BE6}"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82DC9D58-6A63-49AE-B7E6-2274ADCCD72D}" type="pres">
      <dgm:prSet presAssocID="{FC3A4B98-58AE-42B5-B4BE-8BB963B4702D}" presName="sibTrans" presStyleLbl="sibTrans2D1" presStyleIdx="0" presStyleCnt="0"/>
      <dgm:spPr/>
    </dgm:pt>
    <dgm:pt modelId="{33B842A2-710F-48D8-AA36-B5568E2D2A53}" type="pres">
      <dgm:prSet presAssocID="{1B591B0D-3083-4F30-8CD4-86DF6693C72B}" presName="compNode" presStyleCnt="0"/>
      <dgm:spPr/>
    </dgm:pt>
    <dgm:pt modelId="{8C44E587-4330-4888-AB93-E9FA4AD2BC86}" type="pres">
      <dgm:prSet presAssocID="{1B591B0D-3083-4F30-8CD4-86DF6693C72B}" presName="bkgdShape" presStyleLbl="node1" presStyleIdx="3" presStyleCnt="5"/>
      <dgm:spPr/>
    </dgm:pt>
    <dgm:pt modelId="{F2F1461C-44F0-4255-BDBC-6537195B320F}" type="pres">
      <dgm:prSet presAssocID="{1B591B0D-3083-4F30-8CD4-86DF6693C72B}" presName="nodeTx" presStyleLbl="node1" presStyleIdx="3" presStyleCnt="5">
        <dgm:presLayoutVars>
          <dgm:bulletEnabled val="1"/>
        </dgm:presLayoutVars>
      </dgm:prSet>
      <dgm:spPr/>
    </dgm:pt>
    <dgm:pt modelId="{11D43A79-9C52-4A19-B983-C2D53D301390}" type="pres">
      <dgm:prSet presAssocID="{1B591B0D-3083-4F30-8CD4-86DF6693C72B}" presName="invisiNode" presStyleLbl="node1" presStyleIdx="3" presStyleCnt="5"/>
      <dgm:spPr/>
    </dgm:pt>
    <dgm:pt modelId="{FF41C8E3-9553-4A25-9DF3-D8523740FE83}" type="pres">
      <dgm:prSet presAssocID="{1B591B0D-3083-4F30-8CD4-86DF6693C72B}"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dgm:spPr>
    </dgm:pt>
    <dgm:pt modelId="{71B23302-A9A2-489A-BDC0-1F1AEFAEEC80}" type="pres">
      <dgm:prSet presAssocID="{2A0BA9A2-5863-4F7E-AEF4-015A9E1EB60A}" presName="sibTrans" presStyleLbl="sibTrans2D1" presStyleIdx="0" presStyleCnt="0"/>
      <dgm:spPr/>
    </dgm:pt>
    <dgm:pt modelId="{E8F80791-1A26-47B8-89E5-83F21933CF07}" type="pres">
      <dgm:prSet presAssocID="{E107E72C-EAD8-485B-95B9-683FB2B83BFE}" presName="compNode" presStyleCnt="0"/>
      <dgm:spPr/>
    </dgm:pt>
    <dgm:pt modelId="{8B20E56E-C36B-4CA8-9667-077DE530DD25}" type="pres">
      <dgm:prSet presAssocID="{E107E72C-EAD8-485B-95B9-683FB2B83BFE}" presName="bkgdShape" presStyleLbl="node1" presStyleIdx="4" presStyleCnt="5"/>
      <dgm:spPr/>
    </dgm:pt>
    <dgm:pt modelId="{7A75AD76-7B82-43A1-9202-2209BE8464F1}" type="pres">
      <dgm:prSet presAssocID="{E107E72C-EAD8-485B-95B9-683FB2B83BFE}" presName="nodeTx" presStyleLbl="node1" presStyleIdx="4" presStyleCnt="5">
        <dgm:presLayoutVars>
          <dgm:bulletEnabled val="1"/>
        </dgm:presLayoutVars>
      </dgm:prSet>
      <dgm:spPr/>
    </dgm:pt>
    <dgm:pt modelId="{99432949-775B-46C6-B539-8FFA0929A53B}" type="pres">
      <dgm:prSet presAssocID="{E107E72C-EAD8-485B-95B9-683FB2B83BFE}" presName="invisiNode" presStyleLbl="node1" presStyleIdx="4" presStyleCnt="5"/>
      <dgm:spPr/>
    </dgm:pt>
    <dgm:pt modelId="{C20E36E3-A14F-41E1-BE67-DCDFC20E3746}" type="pres">
      <dgm:prSet presAssocID="{E107E72C-EAD8-485B-95B9-683FB2B83BFE}"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51000" r="-51000"/>
          </a:stretch>
        </a:blipFill>
      </dgm:spPr>
    </dgm:pt>
  </dgm:ptLst>
  <dgm:cxnLst>
    <dgm:cxn modelId="{0E7A2F02-FE47-437E-8DD6-C8ECF73D579F}" type="presOf" srcId="{57CE538D-250B-41AB-8AA4-D18AE0CED417}" destId="{EEA83092-031F-490C-BE15-EC43E7B09864}" srcOrd="1" destOrd="0" presId="urn:microsoft.com/office/officeart/2005/8/layout/hList7#1"/>
    <dgm:cxn modelId="{DB7A3B04-06F6-4ACB-958E-99EFF3EB7DDC}" srcId="{F8538369-B695-4FA5-A585-57A48251990D}" destId="{811AF891-7AF9-4C8D-BB78-13BC3FA99BE6}" srcOrd="2" destOrd="0" parTransId="{3F2AC84F-1DAE-43CA-8CCC-908A4534A2E6}" sibTransId="{FC3A4B98-58AE-42B5-B4BE-8BB963B4702D}"/>
    <dgm:cxn modelId="{BBC44C0B-5CEB-48A0-A551-4BEE6A53943D}" type="presOf" srcId="{DA799287-801A-4314-900B-299125FB32FA}" destId="{C5FF1DF1-B696-4A34-A478-88503D2CB306}" srcOrd="0" destOrd="0" presId="urn:microsoft.com/office/officeart/2005/8/layout/hList7#1"/>
    <dgm:cxn modelId="{E15FF814-8D01-4916-A58E-C970DD6DF8DB}" type="presOf" srcId="{1B591B0D-3083-4F30-8CD4-86DF6693C72B}" destId="{F2F1461C-44F0-4255-BDBC-6537195B320F}" srcOrd="1" destOrd="0" presId="urn:microsoft.com/office/officeart/2005/8/layout/hList7#1"/>
    <dgm:cxn modelId="{B9A9E91C-BDE2-4790-8811-7324861A2665}" type="presOf" srcId="{F8538369-B695-4FA5-A585-57A48251990D}" destId="{DD581239-A44D-406F-83CB-8722722E4184}" srcOrd="0" destOrd="0" presId="urn:microsoft.com/office/officeart/2005/8/layout/hList7#1"/>
    <dgm:cxn modelId="{4B397A39-FF05-4522-B5CF-22FE8EC5E0D7}" type="presOf" srcId="{E107E72C-EAD8-485B-95B9-683FB2B83BFE}" destId="{7A75AD76-7B82-43A1-9202-2209BE8464F1}" srcOrd="1" destOrd="0" presId="urn:microsoft.com/office/officeart/2005/8/layout/hList7#1"/>
    <dgm:cxn modelId="{4491E63A-F172-48C8-8B3A-F0E548692BF1}" srcId="{F8538369-B695-4FA5-A585-57A48251990D}" destId="{1B591B0D-3083-4F30-8CD4-86DF6693C72B}" srcOrd="3" destOrd="0" parTransId="{26FA462A-340F-4510-8743-37BF1732E565}" sibTransId="{2A0BA9A2-5863-4F7E-AEF4-015A9E1EB60A}"/>
    <dgm:cxn modelId="{366A8368-F10A-4575-80B0-1B99923B5158}" srcId="{F8538369-B695-4FA5-A585-57A48251990D}" destId="{DA799287-801A-4314-900B-299125FB32FA}" srcOrd="0" destOrd="0" parTransId="{BDF1A7C2-DD39-497E-9313-FFA8D047D076}" sibTransId="{4B32761F-E9FE-4073-A868-17C07EFC3ED8}"/>
    <dgm:cxn modelId="{F85C3C4A-538C-4B36-B3ED-D0DA92163048}" type="presOf" srcId="{811AF891-7AF9-4C8D-BB78-13BC3FA99BE6}" destId="{2A374B0C-702C-4455-9BE7-39982C5EFEDD}" srcOrd="0" destOrd="0" presId="urn:microsoft.com/office/officeart/2005/8/layout/hList7#1"/>
    <dgm:cxn modelId="{F6F30372-478E-4182-B999-EA4147989373}" type="presOf" srcId="{4B32761F-E9FE-4073-A868-17C07EFC3ED8}" destId="{220F465F-C74B-47A9-B002-75C4A174214B}" srcOrd="0" destOrd="0" presId="urn:microsoft.com/office/officeart/2005/8/layout/hList7#1"/>
    <dgm:cxn modelId="{2EF2FB77-6657-45AF-A75C-A50982D3DAC5}" type="presOf" srcId="{545DD179-A71A-4FD6-B25C-2E46C8A9AA41}" destId="{72DFC1AD-9F7E-40D5-9DAA-BCD4209B8E1A}" srcOrd="0" destOrd="0" presId="urn:microsoft.com/office/officeart/2005/8/layout/hList7#1"/>
    <dgm:cxn modelId="{088DAE7D-9677-4416-9A97-89BDE4BF5E77}" type="presOf" srcId="{2A0BA9A2-5863-4F7E-AEF4-015A9E1EB60A}" destId="{71B23302-A9A2-489A-BDC0-1F1AEFAEEC80}" srcOrd="0" destOrd="0" presId="urn:microsoft.com/office/officeart/2005/8/layout/hList7#1"/>
    <dgm:cxn modelId="{57B96780-BB57-462F-8FBB-0FF31491AFCE}" srcId="{F8538369-B695-4FA5-A585-57A48251990D}" destId="{57CE538D-250B-41AB-8AA4-D18AE0CED417}" srcOrd="1" destOrd="0" parTransId="{994E7A13-E768-4A5F-9F5C-817CBA1AB885}" sibTransId="{545DD179-A71A-4FD6-B25C-2E46C8A9AA41}"/>
    <dgm:cxn modelId="{B65C4B84-846F-4B71-AA76-89E3E035959D}" type="presOf" srcId="{811AF891-7AF9-4C8D-BB78-13BC3FA99BE6}" destId="{DECE922F-650F-4197-A41F-7A056CA609D0}" srcOrd="1" destOrd="0" presId="urn:microsoft.com/office/officeart/2005/8/layout/hList7#1"/>
    <dgm:cxn modelId="{6083C789-B19D-4700-BEFF-6341D8DDF06A}" type="presOf" srcId="{DA799287-801A-4314-900B-299125FB32FA}" destId="{097C11BB-6D87-4EB1-A698-F30681797F34}" srcOrd="1" destOrd="0" presId="urn:microsoft.com/office/officeart/2005/8/layout/hList7#1"/>
    <dgm:cxn modelId="{C7A09F8E-B353-4193-8D10-07A61D9923C3}" type="presOf" srcId="{57CE538D-250B-41AB-8AA4-D18AE0CED417}" destId="{F30ABC37-0CBC-4CD0-AFC1-8C6AF6748FA8}" srcOrd="0" destOrd="0" presId="urn:microsoft.com/office/officeart/2005/8/layout/hList7#1"/>
    <dgm:cxn modelId="{0F436399-92FD-4C7B-88F0-4E988653B28C}" type="presOf" srcId="{1B591B0D-3083-4F30-8CD4-86DF6693C72B}" destId="{8C44E587-4330-4888-AB93-E9FA4AD2BC86}" srcOrd="0" destOrd="0" presId="urn:microsoft.com/office/officeart/2005/8/layout/hList7#1"/>
    <dgm:cxn modelId="{BDD3CCA1-9BBD-4D81-85FE-8579C0BF815C}" type="presOf" srcId="{FC3A4B98-58AE-42B5-B4BE-8BB963B4702D}" destId="{82DC9D58-6A63-49AE-B7E6-2274ADCCD72D}" srcOrd="0" destOrd="0" presId="urn:microsoft.com/office/officeart/2005/8/layout/hList7#1"/>
    <dgm:cxn modelId="{574B62B9-A411-42E3-A62B-F55559E61DDE}" srcId="{F8538369-B695-4FA5-A585-57A48251990D}" destId="{E107E72C-EAD8-485B-95B9-683FB2B83BFE}" srcOrd="4" destOrd="0" parTransId="{F514A44F-A3FB-4B72-82AC-57BBD30F9DBE}" sibTransId="{3C69111E-A667-4A94-9B57-3C4DCE121668}"/>
    <dgm:cxn modelId="{4A9127EE-5860-42AE-ACA4-CE2E495758AF}" type="presOf" srcId="{E107E72C-EAD8-485B-95B9-683FB2B83BFE}" destId="{8B20E56E-C36B-4CA8-9667-077DE530DD25}" srcOrd="0" destOrd="0" presId="urn:microsoft.com/office/officeart/2005/8/layout/hList7#1"/>
    <dgm:cxn modelId="{01FD3ADB-AF3F-4F48-B79E-7A3A76A91778}" type="presParOf" srcId="{DD581239-A44D-406F-83CB-8722722E4184}" destId="{9AEEE651-03BB-477A-9344-E7B0B0C0494E}" srcOrd="0" destOrd="0" presId="urn:microsoft.com/office/officeart/2005/8/layout/hList7#1"/>
    <dgm:cxn modelId="{0C775DB6-A27F-4EB1-9212-5B8BCFF038FE}" type="presParOf" srcId="{DD581239-A44D-406F-83CB-8722722E4184}" destId="{E5FFCFBA-68B1-4069-91E3-673159C0AD42}" srcOrd="1" destOrd="0" presId="urn:microsoft.com/office/officeart/2005/8/layout/hList7#1"/>
    <dgm:cxn modelId="{FC6CE7C4-3637-4327-BEEB-E319D7021F28}" type="presParOf" srcId="{E5FFCFBA-68B1-4069-91E3-673159C0AD42}" destId="{74267667-4BAF-4218-B963-D0451730E86E}" srcOrd="0" destOrd="0" presId="urn:microsoft.com/office/officeart/2005/8/layout/hList7#1"/>
    <dgm:cxn modelId="{84D6904F-C4EF-49E6-88AE-9B0FF6E6C2F8}" type="presParOf" srcId="{74267667-4BAF-4218-B963-D0451730E86E}" destId="{C5FF1DF1-B696-4A34-A478-88503D2CB306}" srcOrd="0" destOrd="0" presId="urn:microsoft.com/office/officeart/2005/8/layout/hList7#1"/>
    <dgm:cxn modelId="{41101A83-5B08-4CAF-80B0-A3AFD0318E60}" type="presParOf" srcId="{74267667-4BAF-4218-B963-D0451730E86E}" destId="{097C11BB-6D87-4EB1-A698-F30681797F34}" srcOrd="1" destOrd="0" presId="urn:microsoft.com/office/officeart/2005/8/layout/hList7#1"/>
    <dgm:cxn modelId="{59ED36AF-1B50-455D-B8FD-6FFD2797C6B2}" type="presParOf" srcId="{74267667-4BAF-4218-B963-D0451730E86E}" destId="{C9EC5FA6-6A8C-4B89-B42C-0E203E795A61}" srcOrd="2" destOrd="0" presId="urn:microsoft.com/office/officeart/2005/8/layout/hList7#1"/>
    <dgm:cxn modelId="{D9D6ACC0-3B77-488E-942C-135A4C04AA7B}" type="presParOf" srcId="{74267667-4BAF-4218-B963-D0451730E86E}" destId="{0B413FB1-D92F-4ADF-9B30-55995C14BB72}" srcOrd="3" destOrd="0" presId="urn:microsoft.com/office/officeart/2005/8/layout/hList7#1"/>
    <dgm:cxn modelId="{012BCCD1-A33F-4B7E-AF9B-EA394C485DC4}" type="presParOf" srcId="{E5FFCFBA-68B1-4069-91E3-673159C0AD42}" destId="{220F465F-C74B-47A9-B002-75C4A174214B}" srcOrd="1" destOrd="0" presId="urn:microsoft.com/office/officeart/2005/8/layout/hList7#1"/>
    <dgm:cxn modelId="{91217846-DE0E-4867-9BA7-5C4D38DDEB2A}" type="presParOf" srcId="{E5FFCFBA-68B1-4069-91E3-673159C0AD42}" destId="{2235A509-E4B0-437A-BEE1-694E3AC8F612}" srcOrd="2" destOrd="0" presId="urn:microsoft.com/office/officeart/2005/8/layout/hList7#1"/>
    <dgm:cxn modelId="{DFD1D550-DCEA-475E-AD60-E86453D577E8}" type="presParOf" srcId="{2235A509-E4B0-437A-BEE1-694E3AC8F612}" destId="{F30ABC37-0CBC-4CD0-AFC1-8C6AF6748FA8}" srcOrd="0" destOrd="0" presId="urn:microsoft.com/office/officeart/2005/8/layout/hList7#1"/>
    <dgm:cxn modelId="{6A681D9E-4704-4796-B872-978AD0CF415D}" type="presParOf" srcId="{2235A509-E4B0-437A-BEE1-694E3AC8F612}" destId="{EEA83092-031F-490C-BE15-EC43E7B09864}" srcOrd="1" destOrd="0" presId="urn:microsoft.com/office/officeart/2005/8/layout/hList7#1"/>
    <dgm:cxn modelId="{6F00E9AC-FA97-4558-B61F-D17A2FA003C5}" type="presParOf" srcId="{2235A509-E4B0-437A-BEE1-694E3AC8F612}" destId="{1EFD58A5-4AA7-498A-9741-B4B45235BA56}" srcOrd="2" destOrd="0" presId="urn:microsoft.com/office/officeart/2005/8/layout/hList7#1"/>
    <dgm:cxn modelId="{4B761B25-8F53-4AC8-B6C8-C1E268A978A0}" type="presParOf" srcId="{2235A509-E4B0-437A-BEE1-694E3AC8F612}" destId="{9BD42D85-A066-49D7-9DCF-D75E5833317D}" srcOrd="3" destOrd="0" presId="urn:microsoft.com/office/officeart/2005/8/layout/hList7#1"/>
    <dgm:cxn modelId="{D0589FFC-F54B-4EF4-B861-7A1A27DB26A9}" type="presParOf" srcId="{E5FFCFBA-68B1-4069-91E3-673159C0AD42}" destId="{72DFC1AD-9F7E-40D5-9DAA-BCD4209B8E1A}" srcOrd="3" destOrd="0" presId="urn:microsoft.com/office/officeart/2005/8/layout/hList7#1"/>
    <dgm:cxn modelId="{9731A910-F6CA-46FA-9E96-8391DCC61A99}" type="presParOf" srcId="{E5FFCFBA-68B1-4069-91E3-673159C0AD42}" destId="{7CDC75D2-9C23-49A4-B828-09C1AABCC41D}" srcOrd="4" destOrd="0" presId="urn:microsoft.com/office/officeart/2005/8/layout/hList7#1"/>
    <dgm:cxn modelId="{DA1B8447-8179-40EC-9A74-C9EE41C3B5F9}" type="presParOf" srcId="{7CDC75D2-9C23-49A4-B828-09C1AABCC41D}" destId="{2A374B0C-702C-4455-9BE7-39982C5EFEDD}" srcOrd="0" destOrd="0" presId="urn:microsoft.com/office/officeart/2005/8/layout/hList7#1"/>
    <dgm:cxn modelId="{8F2F78E6-55D7-4F3D-8359-86F48A5DFADF}" type="presParOf" srcId="{7CDC75D2-9C23-49A4-B828-09C1AABCC41D}" destId="{DECE922F-650F-4197-A41F-7A056CA609D0}" srcOrd="1" destOrd="0" presId="urn:microsoft.com/office/officeart/2005/8/layout/hList7#1"/>
    <dgm:cxn modelId="{C78BA167-E616-4593-A9AF-258237FEB242}" type="presParOf" srcId="{7CDC75D2-9C23-49A4-B828-09C1AABCC41D}" destId="{6952A97C-F2B6-43C7-BD0C-D1A6E61B1C28}" srcOrd="2" destOrd="0" presId="urn:microsoft.com/office/officeart/2005/8/layout/hList7#1"/>
    <dgm:cxn modelId="{C3DCC313-1B8E-45B1-82F9-2D0F3F840F27}" type="presParOf" srcId="{7CDC75D2-9C23-49A4-B828-09C1AABCC41D}" destId="{E7AA3861-AE3B-4291-9F46-58960BD96166}" srcOrd="3" destOrd="0" presId="urn:microsoft.com/office/officeart/2005/8/layout/hList7#1"/>
    <dgm:cxn modelId="{7CC4223E-380F-4E6A-ADEE-40CA60978819}" type="presParOf" srcId="{E5FFCFBA-68B1-4069-91E3-673159C0AD42}" destId="{82DC9D58-6A63-49AE-B7E6-2274ADCCD72D}" srcOrd="5" destOrd="0" presId="urn:microsoft.com/office/officeart/2005/8/layout/hList7#1"/>
    <dgm:cxn modelId="{5DCE0E86-F5FF-4C24-A2F9-ADF112AEA58A}" type="presParOf" srcId="{E5FFCFBA-68B1-4069-91E3-673159C0AD42}" destId="{33B842A2-710F-48D8-AA36-B5568E2D2A53}" srcOrd="6" destOrd="0" presId="urn:microsoft.com/office/officeart/2005/8/layout/hList7#1"/>
    <dgm:cxn modelId="{804B2175-890D-4BF0-8A1D-7CB8F730AE4E}" type="presParOf" srcId="{33B842A2-710F-48D8-AA36-B5568E2D2A53}" destId="{8C44E587-4330-4888-AB93-E9FA4AD2BC86}" srcOrd="0" destOrd="0" presId="urn:microsoft.com/office/officeart/2005/8/layout/hList7#1"/>
    <dgm:cxn modelId="{E2F0E177-C36C-4216-B66B-2C8F6DAA61F4}" type="presParOf" srcId="{33B842A2-710F-48D8-AA36-B5568E2D2A53}" destId="{F2F1461C-44F0-4255-BDBC-6537195B320F}" srcOrd="1" destOrd="0" presId="urn:microsoft.com/office/officeart/2005/8/layout/hList7#1"/>
    <dgm:cxn modelId="{93068803-9B12-45C4-9684-3B4C047C8BAE}" type="presParOf" srcId="{33B842A2-710F-48D8-AA36-B5568E2D2A53}" destId="{11D43A79-9C52-4A19-B983-C2D53D301390}" srcOrd="2" destOrd="0" presId="urn:microsoft.com/office/officeart/2005/8/layout/hList7#1"/>
    <dgm:cxn modelId="{83D62D53-7A0A-47F6-B2CC-38BDBF86CEB1}" type="presParOf" srcId="{33B842A2-710F-48D8-AA36-B5568E2D2A53}" destId="{FF41C8E3-9553-4A25-9DF3-D8523740FE83}" srcOrd="3" destOrd="0" presId="urn:microsoft.com/office/officeart/2005/8/layout/hList7#1"/>
    <dgm:cxn modelId="{0348A16D-7B26-4CF2-A435-3ED28DE7132D}" type="presParOf" srcId="{E5FFCFBA-68B1-4069-91E3-673159C0AD42}" destId="{71B23302-A9A2-489A-BDC0-1F1AEFAEEC80}" srcOrd="7" destOrd="0" presId="urn:microsoft.com/office/officeart/2005/8/layout/hList7#1"/>
    <dgm:cxn modelId="{9EE307E2-11C3-42AE-9013-63CBD4993942}" type="presParOf" srcId="{E5FFCFBA-68B1-4069-91E3-673159C0AD42}" destId="{E8F80791-1A26-47B8-89E5-83F21933CF07}" srcOrd="8" destOrd="0" presId="urn:microsoft.com/office/officeart/2005/8/layout/hList7#1"/>
    <dgm:cxn modelId="{BB3641BC-07F3-4556-9C0E-4F876032C5D6}" type="presParOf" srcId="{E8F80791-1A26-47B8-89E5-83F21933CF07}" destId="{8B20E56E-C36B-4CA8-9667-077DE530DD25}" srcOrd="0" destOrd="0" presId="urn:microsoft.com/office/officeart/2005/8/layout/hList7#1"/>
    <dgm:cxn modelId="{B2049E0D-AE58-48D6-A315-120BA256AF66}" type="presParOf" srcId="{E8F80791-1A26-47B8-89E5-83F21933CF07}" destId="{7A75AD76-7B82-43A1-9202-2209BE8464F1}" srcOrd="1" destOrd="0" presId="urn:microsoft.com/office/officeart/2005/8/layout/hList7#1"/>
    <dgm:cxn modelId="{26EE0047-BDA8-4E20-859E-CDF0B4109FCB}" type="presParOf" srcId="{E8F80791-1A26-47B8-89E5-83F21933CF07}" destId="{99432949-775B-46C6-B539-8FFA0929A53B}" srcOrd="2" destOrd="0" presId="urn:microsoft.com/office/officeart/2005/8/layout/hList7#1"/>
    <dgm:cxn modelId="{090648B4-4BA4-4D16-B02F-5993F2EC2262}" type="presParOf" srcId="{E8F80791-1A26-47B8-89E5-83F21933CF07}" destId="{C20E36E3-A14F-41E1-BE67-DCDFC20E3746}"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AE5F135-7729-42FC-9856-35456E18F0D9}" type="doc">
      <dgm:prSet loTypeId="urn:microsoft.com/office/officeart/2005/8/layout/hList2#1" loCatId="relationship" qsTypeId="urn:microsoft.com/office/officeart/2005/8/quickstyle/3d4" qsCatId="3D" csTypeId="urn:microsoft.com/office/officeart/2005/8/colors/accent2_3" csCatId="accent2" phldr="1"/>
      <dgm:spPr/>
      <dgm:t>
        <a:bodyPr/>
        <a:lstStyle/>
        <a:p>
          <a:endParaRPr lang="es-MX"/>
        </a:p>
      </dgm:t>
    </dgm:pt>
    <dgm:pt modelId="{1FD0FCD7-2D39-4603-9669-5673ED7C7CE6}">
      <dgm:prSet phldrT="[Texto]"/>
      <dgm:spPr/>
      <dgm:t>
        <a:bodyPr/>
        <a:lstStyle/>
        <a:p>
          <a:r>
            <a:rPr lang="es-MX" dirty="0"/>
            <a:t>Indicadores de entrada</a:t>
          </a:r>
        </a:p>
      </dgm:t>
    </dgm:pt>
    <dgm:pt modelId="{8094BC45-0CB8-47A5-8594-CAF4ED022260}" type="parTrans" cxnId="{367C4394-AB6C-4126-A61E-E339C91D5FD0}">
      <dgm:prSet/>
      <dgm:spPr/>
      <dgm:t>
        <a:bodyPr/>
        <a:lstStyle/>
        <a:p>
          <a:endParaRPr lang="es-MX"/>
        </a:p>
      </dgm:t>
    </dgm:pt>
    <dgm:pt modelId="{5A81293C-55B3-461F-860B-7CBE7EC75D6C}" type="sibTrans" cxnId="{367C4394-AB6C-4126-A61E-E339C91D5FD0}">
      <dgm:prSet/>
      <dgm:spPr/>
      <dgm:t>
        <a:bodyPr/>
        <a:lstStyle/>
        <a:p>
          <a:endParaRPr lang="es-MX"/>
        </a:p>
      </dgm:t>
    </dgm:pt>
    <dgm:pt modelId="{8B06F9F3-1D2D-474E-B5EE-FB366F372C57}">
      <dgm:prSet phldrT="[Texto]"/>
      <dgm:spPr/>
      <dgm:t>
        <a:bodyPr/>
        <a:lstStyle/>
        <a:p>
          <a:r>
            <a:rPr lang="es-MX" dirty="0"/>
            <a:t>Pedidos entregados en tiempo</a:t>
          </a:r>
        </a:p>
      </dgm:t>
    </dgm:pt>
    <dgm:pt modelId="{67DEA7D4-2C75-4338-94B9-186A74584C26}" type="parTrans" cxnId="{2C773482-6999-4F1A-A393-1A413EFC3650}">
      <dgm:prSet/>
      <dgm:spPr/>
      <dgm:t>
        <a:bodyPr/>
        <a:lstStyle/>
        <a:p>
          <a:endParaRPr lang="es-MX"/>
        </a:p>
      </dgm:t>
    </dgm:pt>
    <dgm:pt modelId="{7A06CDA2-DAB1-4AFE-B920-5062EA055B72}" type="sibTrans" cxnId="{2C773482-6999-4F1A-A393-1A413EFC3650}">
      <dgm:prSet/>
      <dgm:spPr/>
      <dgm:t>
        <a:bodyPr/>
        <a:lstStyle/>
        <a:p>
          <a:endParaRPr lang="es-MX"/>
        </a:p>
      </dgm:t>
    </dgm:pt>
    <dgm:pt modelId="{9157F400-FE96-47C2-AF8A-C9A6FA5B6C40}">
      <dgm:prSet phldrT="[Texto]"/>
      <dgm:spPr/>
      <dgm:t>
        <a:bodyPr/>
        <a:lstStyle/>
        <a:p>
          <a:r>
            <a:rPr lang="es-MX" dirty="0"/>
            <a:t>Indicadores de salida</a:t>
          </a:r>
        </a:p>
      </dgm:t>
    </dgm:pt>
    <dgm:pt modelId="{37213A5E-59D6-4E9F-BD94-58053A4AFF90}" type="parTrans" cxnId="{1F765CD7-6F90-47FE-8E4A-CA544E78D61B}">
      <dgm:prSet/>
      <dgm:spPr/>
      <dgm:t>
        <a:bodyPr/>
        <a:lstStyle/>
        <a:p>
          <a:endParaRPr lang="es-MX"/>
        </a:p>
      </dgm:t>
    </dgm:pt>
    <dgm:pt modelId="{3A5B4E68-A25B-45BC-8CDF-7D6E56E34E84}" type="sibTrans" cxnId="{1F765CD7-6F90-47FE-8E4A-CA544E78D61B}">
      <dgm:prSet/>
      <dgm:spPr/>
      <dgm:t>
        <a:bodyPr/>
        <a:lstStyle/>
        <a:p>
          <a:endParaRPr lang="es-MX"/>
        </a:p>
      </dgm:t>
    </dgm:pt>
    <dgm:pt modelId="{6427DA34-32F2-49D7-A2B6-981100C0CF9D}">
      <dgm:prSet phldrT="[Texto]"/>
      <dgm:spPr/>
      <dgm:t>
        <a:bodyPr/>
        <a:lstStyle/>
        <a:p>
          <a:r>
            <a:rPr lang="es-MX" dirty="0">
              <a:solidFill>
                <a:schemeClr val="tx1"/>
              </a:solidFill>
            </a:rPr>
            <a:t>Porcentaje de pedidos entregados a tiempo</a:t>
          </a:r>
        </a:p>
      </dgm:t>
    </dgm:pt>
    <dgm:pt modelId="{C2C55A9A-6AAA-43BB-B3B3-539157E40229}" type="parTrans" cxnId="{1B51571A-61BC-4726-B572-F0E08515DC41}">
      <dgm:prSet/>
      <dgm:spPr/>
      <dgm:t>
        <a:bodyPr/>
        <a:lstStyle/>
        <a:p>
          <a:endParaRPr lang="es-MX"/>
        </a:p>
      </dgm:t>
    </dgm:pt>
    <dgm:pt modelId="{FDF2C3B7-8BD5-42C6-B8CB-E6607429AC99}" type="sibTrans" cxnId="{1B51571A-61BC-4726-B572-F0E08515DC41}">
      <dgm:prSet/>
      <dgm:spPr/>
      <dgm:t>
        <a:bodyPr/>
        <a:lstStyle/>
        <a:p>
          <a:endParaRPr lang="es-MX"/>
        </a:p>
      </dgm:t>
    </dgm:pt>
    <dgm:pt modelId="{BDC98AB8-AEB5-4467-A0AE-81320CBB80EE}">
      <dgm:prSet phldrT="[Texto]"/>
      <dgm:spPr/>
      <dgm:t>
        <a:bodyPr/>
        <a:lstStyle/>
        <a:p>
          <a:r>
            <a:rPr lang="es-MX" dirty="0">
              <a:solidFill>
                <a:schemeClr val="tx1"/>
              </a:solidFill>
            </a:rPr>
            <a:t>Porcentaje de solicitudes rechazadas</a:t>
          </a:r>
        </a:p>
      </dgm:t>
    </dgm:pt>
    <dgm:pt modelId="{F9BE3024-DD0C-45B9-BF32-D52E9C689068}" type="parTrans" cxnId="{3E9DA66E-2F1C-46AA-B159-1122E19E59D7}">
      <dgm:prSet/>
      <dgm:spPr/>
      <dgm:t>
        <a:bodyPr/>
        <a:lstStyle/>
        <a:p>
          <a:endParaRPr lang="es-MX"/>
        </a:p>
      </dgm:t>
    </dgm:pt>
    <dgm:pt modelId="{01E2C9FF-5D9E-4954-AE30-689F4E603F4B}" type="sibTrans" cxnId="{3E9DA66E-2F1C-46AA-B159-1122E19E59D7}">
      <dgm:prSet/>
      <dgm:spPr/>
      <dgm:t>
        <a:bodyPr/>
        <a:lstStyle/>
        <a:p>
          <a:endParaRPr lang="es-MX"/>
        </a:p>
      </dgm:t>
    </dgm:pt>
    <dgm:pt modelId="{9A5FEDE4-CE85-4FB9-9827-57B7C1034B77}">
      <dgm:prSet phldrT="[Texto]"/>
      <dgm:spPr/>
      <dgm:t>
        <a:bodyPr/>
        <a:lstStyle/>
        <a:p>
          <a:r>
            <a:rPr lang="es-MX" dirty="0">
              <a:solidFill>
                <a:schemeClr val="tx1"/>
              </a:solidFill>
            </a:rPr>
            <a:t>Porcentaje de pérdidas</a:t>
          </a:r>
        </a:p>
      </dgm:t>
    </dgm:pt>
    <dgm:pt modelId="{300BA674-9EAD-4B90-BF4B-C790929C87E0}" type="parTrans" cxnId="{6E2C38A6-CEFA-488E-9BA2-56ACD720AB79}">
      <dgm:prSet/>
      <dgm:spPr/>
      <dgm:t>
        <a:bodyPr/>
        <a:lstStyle/>
        <a:p>
          <a:endParaRPr lang="es-MX"/>
        </a:p>
      </dgm:t>
    </dgm:pt>
    <dgm:pt modelId="{94AC901E-702C-4ED9-96C2-8FCAACDBEBC2}" type="sibTrans" cxnId="{6E2C38A6-CEFA-488E-9BA2-56ACD720AB79}">
      <dgm:prSet/>
      <dgm:spPr/>
      <dgm:t>
        <a:bodyPr/>
        <a:lstStyle/>
        <a:p>
          <a:endParaRPr lang="es-MX"/>
        </a:p>
      </dgm:t>
    </dgm:pt>
    <dgm:pt modelId="{EE9181A6-DD39-4FDB-BCF0-B6FCECF231ED}">
      <dgm:prSet phldrT="[Texto]"/>
      <dgm:spPr/>
      <dgm:t>
        <a:bodyPr/>
        <a:lstStyle/>
        <a:p>
          <a:r>
            <a:rPr lang="es-MX" dirty="0">
              <a:solidFill>
                <a:schemeClr val="tx1"/>
              </a:solidFill>
            </a:rPr>
            <a:t>Rotación de inventario</a:t>
          </a:r>
        </a:p>
      </dgm:t>
    </dgm:pt>
    <dgm:pt modelId="{0C493D7C-6B16-48CF-8A38-ED6E4810DD93}" type="parTrans" cxnId="{B6AF24CC-8984-42CB-88F3-8CB4978832C8}">
      <dgm:prSet/>
      <dgm:spPr/>
      <dgm:t>
        <a:bodyPr/>
        <a:lstStyle/>
        <a:p>
          <a:endParaRPr lang="es-MX"/>
        </a:p>
      </dgm:t>
    </dgm:pt>
    <dgm:pt modelId="{FCB0C493-E0FD-4398-86AE-D6C9253CEF01}" type="sibTrans" cxnId="{B6AF24CC-8984-42CB-88F3-8CB4978832C8}">
      <dgm:prSet/>
      <dgm:spPr/>
      <dgm:t>
        <a:bodyPr/>
        <a:lstStyle/>
        <a:p>
          <a:endParaRPr lang="es-MX"/>
        </a:p>
      </dgm:t>
    </dgm:pt>
    <dgm:pt modelId="{C154AEDE-CDE3-4D61-B98A-B03B91559FD8}">
      <dgm:prSet phldrT="[Texto]"/>
      <dgm:spPr/>
      <dgm:t>
        <a:bodyPr/>
        <a:lstStyle/>
        <a:p>
          <a:r>
            <a:rPr lang="es-MX" dirty="0">
              <a:solidFill>
                <a:schemeClr val="tx1"/>
              </a:solidFill>
            </a:rPr>
            <a:t>Porcentaje de mermas</a:t>
          </a:r>
        </a:p>
      </dgm:t>
    </dgm:pt>
    <dgm:pt modelId="{EBF6B418-2E91-4650-B4D7-66C988DE7C36}" type="parTrans" cxnId="{11DB443A-EB18-444A-AAA4-54052E81A60E}">
      <dgm:prSet/>
      <dgm:spPr/>
      <dgm:t>
        <a:bodyPr/>
        <a:lstStyle/>
        <a:p>
          <a:endParaRPr lang="es-MX"/>
        </a:p>
      </dgm:t>
    </dgm:pt>
    <dgm:pt modelId="{620A4702-D446-473E-B77A-323D61B033E8}" type="sibTrans" cxnId="{11DB443A-EB18-444A-AAA4-54052E81A60E}">
      <dgm:prSet/>
      <dgm:spPr/>
      <dgm:t>
        <a:bodyPr/>
        <a:lstStyle/>
        <a:p>
          <a:endParaRPr lang="es-MX"/>
        </a:p>
      </dgm:t>
    </dgm:pt>
    <dgm:pt modelId="{8351BDE1-BB6D-486F-A81B-E4E2338B5040}">
      <dgm:prSet phldrT="[Texto]"/>
      <dgm:spPr/>
      <dgm:t>
        <a:bodyPr/>
        <a:lstStyle/>
        <a:p>
          <a:r>
            <a:rPr lang="es-MX" dirty="0"/>
            <a:t>Errores en facturación</a:t>
          </a:r>
        </a:p>
      </dgm:t>
    </dgm:pt>
    <dgm:pt modelId="{8E61AF46-7A28-471E-AD94-A50A1C497904}" type="parTrans" cxnId="{06239936-82FA-4D60-9A85-640516D30C41}">
      <dgm:prSet/>
      <dgm:spPr/>
      <dgm:t>
        <a:bodyPr/>
        <a:lstStyle/>
        <a:p>
          <a:endParaRPr lang="es-MX"/>
        </a:p>
      </dgm:t>
    </dgm:pt>
    <dgm:pt modelId="{A59EF441-D213-477D-824F-85CCE8FD89D2}" type="sibTrans" cxnId="{06239936-82FA-4D60-9A85-640516D30C41}">
      <dgm:prSet/>
      <dgm:spPr/>
      <dgm:t>
        <a:bodyPr/>
        <a:lstStyle/>
        <a:p>
          <a:endParaRPr lang="es-MX"/>
        </a:p>
      </dgm:t>
    </dgm:pt>
    <dgm:pt modelId="{457BBF77-565E-42BD-9C8F-7A90FDD3EF97}">
      <dgm:prSet phldrT="[Texto]"/>
      <dgm:spPr/>
      <dgm:t>
        <a:bodyPr/>
        <a:lstStyle/>
        <a:p>
          <a:r>
            <a:rPr lang="es-MX" dirty="0"/>
            <a:t>Cantidad de solicitudes rechazadas</a:t>
          </a:r>
        </a:p>
      </dgm:t>
    </dgm:pt>
    <dgm:pt modelId="{789AE8C2-5DDB-4C6E-8BBB-A21C33FB9F19}" type="parTrans" cxnId="{04B97A2B-A739-4072-8E21-4159FC078861}">
      <dgm:prSet/>
      <dgm:spPr/>
      <dgm:t>
        <a:bodyPr/>
        <a:lstStyle/>
        <a:p>
          <a:endParaRPr lang="es-MX"/>
        </a:p>
      </dgm:t>
    </dgm:pt>
    <dgm:pt modelId="{F68C18E0-17AD-4AFB-B48C-86434E959797}" type="sibTrans" cxnId="{04B97A2B-A739-4072-8E21-4159FC078861}">
      <dgm:prSet/>
      <dgm:spPr/>
      <dgm:t>
        <a:bodyPr/>
        <a:lstStyle/>
        <a:p>
          <a:endParaRPr lang="es-MX"/>
        </a:p>
      </dgm:t>
    </dgm:pt>
    <dgm:pt modelId="{D91E2DCF-3E8F-405E-9BBF-9DF0EF39990A}">
      <dgm:prSet phldrT="[Texto]"/>
      <dgm:spPr/>
      <dgm:t>
        <a:bodyPr/>
        <a:lstStyle/>
        <a:p>
          <a:r>
            <a:rPr lang="es-MX" dirty="0"/>
            <a:t>Total de pedidos realizados</a:t>
          </a:r>
        </a:p>
      </dgm:t>
    </dgm:pt>
    <dgm:pt modelId="{8F7D325B-5356-4DCC-9B49-66FA61DE4E55}" type="parTrans" cxnId="{13000C34-D9EC-4882-93D2-68A62E2D12FC}">
      <dgm:prSet/>
      <dgm:spPr/>
      <dgm:t>
        <a:bodyPr/>
        <a:lstStyle/>
        <a:p>
          <a:endParaRPr lang="es-MX"/>
        </a:p>
      </dgm:t>
    </dgm:pt>
    <dgm:pt modelId="{6C6BA870-60CD-4BAF-A5C5-ED1CCAAC51F6}" type="sibTrans" cxnId="{13000C34-D9EC-4882-93D2-68A62E2D12FC}">
      <dgm:prSet/>
      <dgm:spPr/>
      <dgm:t>
        <a:bodyPr/>
        <a:lstStyle/>
        <a:p>
          <a:endParaRPr lang="es-MX"/>
        </a:p>
      </dgm:t>
    </dgm:pt>
    <dgm:pt modelId="{AF88B1A6-A33F-4FBC-8DB9-BD6A54D3C8B2}">
      <dgm:prSet phldrT="[Texto]"/>
      <dgm:spPr/>
      <dgm:t>
        <a:bodyPr/>
        <a:lstStyle/>
        <a:p>
          <a:r>
            <a:rPr lang="es-MX" dirty="0"/>
            <a:t>Ventas</a:t>
          </a:r>
        </a:p>
      </dgm:t>
    </dgm:pt>
    <dgm:pt modelId="{946FB9AE-8610-4EA1-973F-D011BD565889}" type="parTrans" cxnId="{59429306-7F5D-46F9-94D8-F5E3B814FD2D}">
      <dgm:prSet/>
      <dgm:spPr/>
      <dgm:t>
        <a:bodyPr/>
        <a:lstStyle/>
        <a:p>
          <a:endParaRPr lang="es-MX"/>
        </a:p>
      </dgm:t>
    </dgm:pt>
    <dgm:pt modelId="{5B16AC13-111A-4BF3-BA91-8E7207A86F58}" type="sibTrans" cxnId="{59429306-7F5D-46F9-94D8-F5E3B814FD2D}">
      <dgm:prSet/>
      <dgm:spPr/>
      <dgm:t>
        <a:bodyPr/>
        <a:lstStyle/>
        <a:p>
          <a:endParaRPr lang="es-MX"/>
        </a:p>
      </dgm:t>
    </dgm:pt>
    <dgm:pt modelId="{BBBE655E-90B1-49E6-844D-B8DD91EB039D}">
      <dgm:prSet phldrT="[Texto]"/>
      <dgm:spPr/>
      <dgm:t>
        <a:bodyPr/>
        <a:lstStyle/>
        <a:p>
          <a:r>
            <a:rPr lang="es-MX" dirty="0"/>
            <a:t>Valor de existencia</a:t>
          </a:r>
        </a:p>
      </dgm:t>
    </dgm:pt>
    <dgm:pt modelId="{87F022E6-8B10-4DEC-9C63-EACE4931F046}" type="parTrans" cxnId="{76A912B8-9833-4DF7-B3BF-6D5622A756C2}">
      <dgm:prSet/>
      <dgm:spPr/>
      <dgm:t>
        <a:bodyPr/>
        <a:lstStyle/>
        <a:p>
          <a:endParaRPr lang="es-MX"/>
        </a:p>
      </dgm:t>
    </dgm:pt>
    <dgm:pt modelId="{7893AF5A-C1C6-48AB-B77C-D31135B8E0D5}" type="sibTrans" cxnId="{76A912B8-9833-4DF7-B3BF-6D5622A756C2}">
      <dgm:prSet/>
      <dgm:spPr/>
      <dgm:t>
        <a:bodyPr/>
        <a:lstStyle/>
        <a:p>
          <a:endParaRPr lang="es-MX"/>
        </a:p>
      </dgm:t>
    </dgm:pt>
    <dgm:pt modelId="{3B6FF1A2-E866-48E9-8128-E3032A7A50CC}" type="pres">
      <dgm:prSet presAssocID="{FAE5F135-7729-42FC-9856-35456E18F0D9}" presName="linearFlow" presStyleCnt="0">
        <dgm:presLayoutVars>
          <dgm:dir/>
          <dgm:animLvl val="lvl"/>
          <dgm:resizeHandles/>
        </dgm:presLayoutVars>
      </dgm:prSet>
      <dgm:spPr/>
    </dgm:pt>
    <dgm:pt modelId="{CE2C82B9-788C-437B-A01E-5B95A21E35CB}" type="pres">
      <dgm:prSet presAssocID="{1FD0FCD7-2D39-4603-9669-5673ED7C7CE6}" presName="compositeNode" presStyleCnt="0">
        <dgm:presLayoutVars>
          <dgm:bulletEnabled val="1"/>
        </dgm:presLayoutVars>
      </dgm:prSet>
      <dgm:spPr/>
    </dgm:pt>
    <dgm:pt modelId="{A7733FB2-425A-4504-904E-18FA07D9D96A}" type="pres">
      <dgm:prSet presAssocID="{1FD0FCD7-2D39-4603-9669-5673ED7C7CE6}"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FCDFF5EF-51B5-4EC5-B77E-9ACF871163C7}" type="pres">
      <dgm:prSet presAssocID="{1FD0FCD7-2D39-4603-9669-5673ED7C7CE6}" presName="childNode" presStyleLbl="node1" presStyleIdx="0" presStyleCnt="2">
        <dgm:presLayoutVars>
          <dgm:bulletEnabled val="1"/>
        </dgm:presLayoutVars>
      </dgm:prSet>
      <dgm:spPr/>
    </dgm:pt>
    <dgm:pt modelId="{091C2BAF-E2B5-4D54-B735-8F6E5E39AC02}" type="pres">
      <dgm:prSet presAssocID="{1FD0FCD7-2D39-4603-9669-5673ED7C7CE6}" presName="parentNode" presStyleLbl="revTx" presStyleIdx="0" presStyleCnt="2">
        <dgm:presLayoutVars>
          <dgm:chMax val="0"/>
          <dgm:bulletEnabled val="1"/>
        </dgm:presLayoutVars>
      </dgm:prSet>
      <dgm:spPr/>
    </dgm:pt>
    <dgm:pt modelId="{5E307A0A-ED6B-4113-8E7F-FD2AE4AA4A02}" type="pres">
      <dgm:prSet presAssocID="{5A81293C-55B3-461F-860B-7CBE7EC75D6C}" presName="sibTrans" presStyleCnt="0"/>
      <dgm:spPr/>
    </dgm:pt>
    <dgm:pt modelId="{7617C910-D5E8-4C6A-9288-E392A79846C4}" type="pres">
      <dgm:prSet presAssocID="{9157F400-FE96-47C2-AF8A-C9A6FA5B6C40}" presName="compositeNode" presStyleCnt="0">
        <dgm:presLayoutVars>
          <dgm:bulletEnabled val="1"/>
        </dgm:presLayoutVars>
      </dgm:prSet>
      <dgm:spPr/>
    </dgm:pt>
    <dgm:pt modelId="{8CF2A9D9-B457-43E1-A7BE-60A1D838BA3F}" type="pres">
      <dgm:prSet presAssocID="{9157F400-FE96-47C2-AF8A-C9A6FA5B6C40}" presName="imag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dgm:spPr>
    </dgm:pt>
    <dgm:pt modelId="{7B9A96F7-323D-48CA-805C-9FC6D18FDDEF}" type="pres">
      <dgm:prSet presAssocID="{9157F400-FE96-47C2-AF8A-C9A6FA5B6C40}" presName="childNode" presStyleLbl="node1" presStyleIdx="1" presStyleCnt="2">
        <dgm:presLayoutVars>
          <dgm:bulletEnabled val="1"/>
        </dgm:presLayoutVars>
      </dgm:prSet>
      <dgm:spPr/>
    </dgm:pt>
    <dgm:pt modelId="{7075D9FA-BFFE-474D-971B-9BE807471E79}" type="pres">
      <dgm:prSet presAssocID="{9157F400-FE96-47C2-AF8A-C9A6FA5B6C40}" presName="parentNode" presStyleLbl="revTx" presStyleIdx="1" presStyleCnt="2">
        <dgm:presLayoutVars>
          <dgm:chMax val="0"/>
          <dgm:bulletEnabled val="1"/>
        </dgm:presLayoutVars>
      </dgm:prSet>
      <dgm:spPr/>
    </dgm:pt>
  </dgm:ptLst>
  <dgm:cxnLst>
    <dgm:cxn modelId="{59429306-7F5D-46F9-94D8-F5E3B814FD2D}" srcId="{1FD0FCD7-2D39-4603-9669-5673ED7C7CE6}" destId="{AF88B1A6-A33F-4FBC-8DB9-BD6A54D3C8B2}" srcOrd="4" destOrd="0" parTransId="{946FB9AE-8610-4EA1-973F-D011BD565889}" sibTransId="{5B16AC13-111A-4BF3-BA91-8E7207A86F58}"/>
    <dgm:cxn modelId="{C30CB70E-40A9-4E35-A889-4E1DF769D1CB}" type="presOf" srcId="{C154AEDE-CDE3-4D61-B98A-B03B91559FD8}" destId="{7B9A96F7-323D-48CA-805C-9FC6D18FDDEF}" srcOrd="0" destOrd="4" presId="urn:microsoft.com/office/officeart/2005/8/layout/hList2#1"/>
    <dgm:cxn modelId="{E8480117-81CA-4214-8048-D90BA7C5FEE6}" type="presOf" srcId="{D91E2DCF-3E8F-405E-9BBF-9DF0EF39990A}" destId="{FCDFF5EF-51B5-4EC5-B77E-9ACF871163C7}" srcOrd="0" destOrd="3" presId="urn:microsoft.com/office/officeart/2005/8/layout/hList2#1"/>
    <dgm:cxn modelId="{1185AE19-852C-4E8A-8720-8AF40BA79A2E}" type="presOf" srcId="{457BBF77-565E-42BD-9C8F-7A90FDD3EF97}" destId="{FCDFF5EF-51B5-4EC5-B77E-9ACF871163C7}" srcOrd="0" destOrd="2" presId="urn:microsoft.com/office/officeart/2005/8/layout/hList2#1"/>
    <dgm:cxn modelId="{1B51571A-61BC-4726-B572-F0E08515DC41}" srcId="{9157F400-FE96-47C2-AF8A-C9A6FA5B6C40}" destId="{6427DA34-32F2-49D7-A2B6-981100C0CF9D}" srcOrd="0" destOrd="0" parTransId="{C2C55A9A-6AAA-43BB-B3B3-539157E40229}" sibTransId="{FDF2C3B7-8BD5-42C6-B8CB-E6607429AC99}"/>
    <dgm:cxn modelId="{04B97A2B-A739-4072-8E21-4159FC078861}" srcId="{1FD0FCD7-2D39-4603-9669-5673ED7C7CE6}" destId="{457BBF77-565E-42BD-9C8F-7A90FDD3EF97}" srcOrd="2" destOrd="0" parTransId="{789AE8C2-5DDB-4C6E-8BBB-A21C33FB9F19}" sibTransId="{F68C18E0-17AD-4AFB-B48C-86434E959797}"/>
    <dgm:cxn modelId="{1E052930-64A5-4253-957D-4389F1E6693F}" type="presOf" srcId="{6427DA34-32F2-49D7-A2B6-981100C0CF9D}" destId="{7B9A96F7-323D-48CA-805C-9FC6D18FDDEF}" srcOrd="0" destOrd="0" presId="urn:microsoft.com/office/officeart/2005/8/layout/hList2#1"/>
    <dgm:cxn modelId="{13000C34-D9EC-4882-93D2-68A62E2D12FC}" srcId="{1FD0FCD7-2D39-4603-9669-5673ED7C7CE6}" destId="{D91E2DCF-3E8F-405E-9BBF-9DF0EF39990A}" srcOrd="3" destOrd="0" parTransId="{8F7D325B-5356-4DCC-9B49-66FA61DE4E55}" sibTransId="{6C6BA870-60CD-4BAF-A5C5-ED1CCAAC51F6}"/>
    <dgm:cxn modelId="{06239936-82FA-4D60-9A85-640516D30C41}" srcId="{1FD0FCD7-2D39-4603-9669-5673ED7C7CE6}" destId="{8351BDE1-BB6D-486F-A81B-E4E2338B5040}" srcOrd="1" destOrd="0" parTransId="{8E61AF46-7A28-471E-AD94-A50A1C497904}" sibTransId="{A59EF441-D213-477D-824F-85CCE8FD89D2}"/>
    <dgm:cxn modelId="{0509B038-FEC8-436D-8455-4904F6B3E524}" type="presOf" srcId="{BBBE655E-90B1-49E6-844D-B8DD91EB039D}" destId="{FCDFF5EF-51B5-4EC5-B77E-9ACF871163C7}" srcOrd="0" destOrd="5" presId="urn:microsoft.com/office/officeart/2005/8/layout/hList2#1"/>
    <dgm:cxn modelId="{11DB443A-EB18-444A-AAA4-54052E81A60E}" srcId="{9157F400-FE96-47C2-AF8A-C9A6FA5B6C40}" destId="{C154AEDE-CDE3-4D61-B98A-B03B91559FD8}" srcOrd="4" destOrd="0" parTransId="{EBF6B418-2E91-4650-B4D7-66C988DE7C36}" sibTransId="{620A4702-D446-473E-B77A-323D61B033E8}"/>
    <dgm:cxn modelId="{32998044-24C7-4D0F-83CE-FEA1714DC2B2}" type="presOf" srcId="{9A5FEDE4-CE85-4FB9-9827-57B7C1034B77}" destId="{7B9A96F7-323D-48CA-805C-9FC6D18FDDEF}" srcOrd="0" destOrd="2" presId="urn:microsoft.com/office/officeart/2005/8/layout/hList2#1"/>
    <dgm:cxn modelId="{3E9DA66E-2F1C-46AA-B159-1122E19E59D7}" srcId="{9157F400-FE96-47C2-AF8A-C9A6FA5B6C40}" destId="{BDC98AB8-AEB5-4467-A0AE-81320CBB80EE}" srcOrd="1" destOrd="0" parTransId="{F9BE3024-DD0C-45B9-BF32-D52E9C689068}" sibTransId="{01E2C9FF-5D9E-4954-AE30-689F4E603F4B}"/>
    <dgm:cxn modelId="{C5E1F570-5216-4654-A8A1-2F324101A098}" type="presOf" srcId="{8B06F9F3-1D2D-474E-B5EE-FB366F372C57}" destId="{FCDFF5EF-51B5-4EC5-B77E-9ACF871163C7}" srcOrd="0" destOrd="0" presId="urn:microsoft.com/office/officeart/2005/8/layout/hList2#1"/>
    <dgm:cxn modelId="{2C773482-6999-4F1A-A393-1A413EFC3650}" srcId="{1FD0FCD7-2D39-4603-9669-5673ED7C7CE6}" destId="{8B06F9F3-1D2D-474E-B5EE-FB366F372C57}" srcOrd="0" destOrd="0" parTransId="{67DEA7D4-2C75-4338-94B9-186A74584C26}" sibTransId="{7A06CDA2-DAB1-4AFE-B920-5062EA055B72}"/>
    <dgm:cxn modelId="{367C4394-AB6C-4126-A61E-E339C91D5FD0}" srcId="{FAE5F135-7729-42FC-9856-35456E18F0D9}" destId="{1FD0FCD7-2D39-4603-9669-5673ED7C7CE6}" srcOrd="0" destOrd="0" parTransId="{8094BC45-0CB8-47A5-8594-CAF4ED022260}" sibTransId="{5A81293C-55B3-461F-860B-7CBE7EC75D6C}"/>
    <dgm:cxn modelId="{67671D96-C1BE-4B0E-995C-F0C43AB0AB61}" type="presOf" srcId="{EE9181A6-DD39-4FDB-BCF0-B6FCECF231ED}" destId="{7B9A96F7-323D-48CA-805C-9FC6D18FDDEF}" srcOrd="0" destOrd="3" presId="urn:microsoft.com/office/officeart/2005/8/layout/hList2#1"/>
    <dgm:cxn modelId="{6E2C38A6-CEFA-488E-9BA2-56ACD720AB79}" srcId="{9157F400-FE96-47C2-AF8A-C9A6FA5B6C40}" destId="{9A5FEDE4-CE85-4FB9-9827-57B7C1034B77}" srcOrd="2" destOrd="0" parTransId="{300BA674-9EAD-4B90-BF4B-C790929C87E0}" sibTransId="{94AC901E-702C-4ED9-96C2-8FCAACDBEBC2}"/>
    <dgm:cxn modelId="{76A912B8-9833-4DF7-B3BF-6D5622A756C2}" srcId="{1FD0FCD7-2D39-4603-9669-5673ED7C7CE6}" destId="{BBBE655E-90B1-49E6-844D-B8DD91EB039D}" srcOrd="5" destOrd="0" parTransId="{87F022E6-8B10-4DEC-9C63-EACE4931F046}" sibTransId="{7893AF5A-C1C6-48AB-B77C-D31135B8E0D5}"/>
    <dgm:cxn modelId="{52701BC2-36A4-4937-890F-80F3200A4368}" type="presOf" srcId="{1FD0FCD7-2D39-4603-9669-5673ED7C7CE6}" destId="{091C2BAF-E2B5-4D54-B735-8F6E5E39AC02}" srcOrd="0" destOrd="0" presId="urn:microsoft.com/office/officeart/2005/8/layout/hList2#1"/>
    <dgm:cxn modelId="{953332C5-3D14-4883-8C02-DCDC80AC5394}" type="presOf" srcId="{FAE5F135-7729-42FC-9856-35456E18F0D9}" destId="{3B6FF1A2-E866-48E9-8128-E3032A7A50CC}" srcOrd="0" destOrd="0" presId="urn:microsoft.com/office/officeart/2005/8/layout/hList2#1"/>
    <dgm:cxn modelId="{B6AF24CC-8984-42CB-88F3-8CB4978832C8}" srcId="{9157F400-FE96-47C2-AF8A-C9A6FA5B6C40}" destId="{EE9181A6-DD39-4FDB-BCF0-B6FCECF231ED}" srcOrd="3" destOrd="0" parTransId="{0C493D7C-6B16-48CF-8A38-ED6E4810DD93}" sibTransId="{FCB0C493-E0FD-4398-86AE-D6C9253CEF01}"/>
    <dgm:cxn modelId="{E9D1DBD6-D7AC-4436-AB81-A14D0907C5FA}" type="presOf" srcId="{BDC98AB8-AEB5-4467-A0AE-81320CBB80EE}" destId="{7B9A96F7-323D-48CA-805C-9FC6D18FDDEF}" srcOrd="0" destOrd="1" presId="urn:microsoft.com/office/officeart/2005/8/layout/hList2#1"/>
    <dgm:cxn modelId="{1F765CD7-6F90-47FE-8E4A-CA544E78D61B}" srcId="{FAE5F135-7729-42FC-9856-35456E18F0D9}" destId="{9157F400-FE96-47C2-AF8A-C9A6FA5B6C40}" srcOrd="1" destOrd="0" parTransId="{37213A5E-59D6-4E9F-BD94-58053A4AFF90}" sibTransId="{3A5B4E68-A25B-45BC-8CDF-7D6E56E34E84}"/>
    <dgm:cxn modelId="{D2D43DE1-D280-429B-A16C-BA56397D5811}" type="presOf" srcId="{9157F400-FE96-47C2-AF8A-C9A6FA5B6C40}" destId="{7075D9FA-BFFE-474D-971B-9BE807471E79}" srcOrd="0" destOrd="0" presId="urn:microsoft.com/office/officeart/2005/8/layout/hList2#1"/>
    <dgm:cxn modelId="{713BFCF3-2194-4240-955D-052DE062F111}" type="presOf" srcId="{AF88B1A6-A33F-4FBC-8DB9-BD6A54D3C8B2}" destId="{FCDFF5EF-51B5-4EC5-B77E-9ACF871163C7}" srcOrd="0" destOrd="4" presId="urn:microsoft.com/office/officeart/2005/8/layout/hList2#1"/>
    <dgm:cxn modelId="{B0F529F6-CB9E-4E5B-81F2-170BEE11988D}" type="presOf" srcId="{8351BDE1-BB6D-486F-A81B-E4E2338B5040}" destId="{FCDFF5EF-51B5-4EC5-B77E-9ACF871163C7}" srcOrd="0" destOrd="1" presId="urn:microsoft.com/office/officeart/2005/8/layout/hList2#1"/>
    <dgm:cxn modelId="{50893DF3-2BC4-40C5-8EFD-7D5C9D4D8125}" type="presParOf" srcId="{3B6FF1A2-E866-48E9-8128-E3032A7A50CC}" destId="{CE2C82B9-788C-437B-A01E-5B95A21E35CB}" srcOrd="0" destOrd="0" presId="urn:microsoft.com/office/officeart/2005/8/layout/hList2#1"/>
    <dgm:cxn modelId="{58019F5C-AB2E-4056-8AD0-62C97D098832}" type="presParOf" srcId="{CE2C82B9-788C-437B-A01E-5B95A21E35CB}" destId="{A7733FB2-425A-4504-904E-18FA07D9D96A}" srcOrd="0" destOrd="0" presId="urn:microsoft.com/office/officeart/2005/8/layout/hList2#1"/>
    <dgm:cxn modelId="{7B73F69D-A5E0-4D69-9833-319F2E2D48E1}" type="presParOf" srcId="{CE2C82B9-788C-437B-A01E-5B95A21E35CB}" destId="{FCDFF5EF-51B5-4EC5-B77E-9ACF871163C7}" srcOrd="1" destOrd="0" presId="urn:microsoft.com/office/officeart/2005/8/layout/hList2#1"/>
    <dgm:cxn modelId="{E59D659C-5CEB-4984-9A7C-3EE3540CA64E}" type="presParOf" srcId="{CE2C82B9-788C-437B-A01E-5B95A21E35CB}" destId="{091C2BAF-E2B5-4D54-B735-8F6E5E39AC02}" srcOrd="2" destOrd="0" presId="urn:microsoft.com/office/officeart/2005/8/layout/hList2#1"/>
    <dgm:cxn modelId="{B41D3A41-46F4-4361-B602-1B61C708504C}" type="presParOf" srcId="{3B6FF1A2-E866-48E9-8128-E3032A7A50CC}" destId="{5E307A0A-ED6B-4113-8E7F-FD2AE4AA4A02}" srcOrd="1" destOrd="0" presId="urn:microsoft.com/office/officeart/2005/8/layout/hList2#1"/>
    <dgm:cxn modelId="{CA708A96-7FB2-435F-AC9A-940B387D08C5}" type="presParOf" srcId="{3B6FF1A2-E866-48E9-8128-E3032A7A50CC}" destId="{7617C910-D5E8-4C6A-9288-E392A79846C4}" srcOrd="2" destOrd="0" presId="urn:microsoft.com/office/officeart/2005/8/layout/hList2#1"/>
    <dgm:cxn modelId="{A082161C-6510-4B23-A4BD-3EA6FBBF2592}" type="presParOf" srcId="{7617C910-D5E8-4C6A-9288-E392A79846C4}" destId="{8CF2A9D9-B457-43E1-A7BE-60A1D838BA3F}" srcOrd="0" destOrd="0" presId="urn:microsoft.com/office/officeart/2005/8/layout/hList2#1"/>
    <dgm:cxn modelId="{FCA5784C-8B64-4B71-8AD8-4FC8A394F97D}" type="presParOf" srcId="{7617C910-D5E8-4C6A-9288-E392A79846C4}" destId="{7B9A96F7-323D-48CA-805C-9FC6D18FDDEF}" srcOrd="1" destOrd="0" presId="urn:microsoft.com/office/officeart/2005/8/layout/hList2#1"/>
    <dgm:cxn modelId="{7078CB67-A5FF-4A07-AF49-C32281309AE2}" type="presParOf" srcId="{7617C910-D5E8-4C6A-9288-E392A79846C4}" destId="{7075D9FA-BFFE-474D-971B-9BE807471E79}" srcOrd="2" destOrd="0" presId="urn:microsoft.com/office/officeart/2005/8/layout/h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8C6F457-D784-415E-AC97-B650E5BA17E6}" type="doc">
      <dgm:prSet loTypeId="urn:microsoft.com/office/officeart/2005/8/layout/target2" loCatId="relationship" qsTypeId="urn:microsoft.com/office/officeart/2005/8/quickstyle/3d3" qsCatId="3D" csTypeId="urn:microsoft.com/office/officeart/2005/8/colors/colorful5" csCatId="colorful" phldr="1"/>
      <dgm:spPr/>
      <dgm:t>
        <a:bodyPr/>
        <a:lstStyle/>
        <a:p>
          <a:endParaRPr lang="es-MX"/>
        </a:p>
      </dgm:t>
    </dgm:pt>
    <dgm:pt modelId="{DC0B6781-1D59-406F-8F3C-7D173EF7DA50}">
      <dgm:prSet phldrT="[Texto]">
        <dgm:style>
          <a:lnRef idx="1">
            <a:schemeClr val="accent6"/>
          </a:lnRef>
          <a:fillRef idx="2">
            <a:schemeClr val="accent6"/>
          </a:fillRef>
          <a:effectRef idx="1">
            <a:schemeClr val="accent6"/>
          </a:effectRef>
          <a:fontRef idx="minor">
            <a:schemeClr val="dk1"/>
          </a:fontRef>
        </dgm:style>
      </dgm:prSet>
      <dgm:spPr/>
      <dgm:t>
        <a:bodyPr/>
        <a:lstStyle/>
        <a:p>
          <a:r>
            <a:rPr lang="es-MX" dirty="0"/>
            <a:t>Para que estas cumplan con sus fines</a:t>
          </a:r>
        </a:p>
      </dgm:t>
    </dgm:pt>
    <dgm:pt modelId="{E1D04CFD-CB94-4E85-9BAD-B318AE92327B}" type="parTrans" cxnId="{BD847861-6849-4B65-8CA2-4F1A15F42C93}">
      <dgm:prSet/>
      <dgm:spPr/>
      <dgm:t>
        <a:bodyPr/>
        <a:lstStyle/>
        <a:p>
          <a:endParaRPr lang="es-MX"/>
        </a:p>
      </dgm:t>
    </dgm:pt>
    <dgm:pt modelId="{A115CB3C-486B-4C84-ADB6-D22736F15C62}" type="sibTrans" cxnId="{BD847861-6849-4B65-8CA2-4F1A15F42C93}">
      <dgm:prSet/>
      <dgm:spPr/>
      <dgm:t>
        <a:bodyPr/>
        <a:lstStyle/>
        <a:p>
          <a:endParaRPr lang="es-MX"/>
        </a:p>
      </dgm:t>
    </dgm:pt>
    <dgm:pt modelId="{E6D5DDA2-BC2D-420D-B5FF-B07B961FBA67}">
      <dgm:prSet phldrT="[Texto]">
        <dgm:style>
          <a:lnRef idx="1">
            <a:schemeClr val="accent5"/>
          </a:lnRef>
          <a:fillRef idx="2">
            <a:schemeClr val="accent5"/>
          </a:fillRef>
          <a:effectRef idx="1">
            <a:schemeClr val="accent5"/>
          </a:effectRef>
          <a:fontRef idx="minor">
            <a:schemeClr val="dk1"/>
          </a:fontRef>
        </dgm:style>
      </dgm:prSet>
      <dgm:spPr/>
      <dgm:t>
        <a:bodyPr/>
        <a:lstStyle/>
        <a:p>
          <a:r>
            <a:rPr lang="es-MX" dirty="0"/>
            <a:t>Y contribuyan al cumplimiento de objetivos de la empresa</a:t>
          </a:r>
        </a:p>
      </dgm:t>
    </dgm:pt>
    <dgm:pt modelId="{0037C1BB-D32D-4C7F-B1AC-4B8DAD8599B1}" type="parTrans" cxnId="{A1134D71-9060-40BE-9A26-4EBEC04382B5}">
      <dgm:prSet/>
      <dgm:spPr/>
      <dgm:t>
        <a:bodyPr/>
        <a:lstStyle/>
        <a:p>
          <a:endParaRPr lang="es-MX"/>
        </a:p>
      </dgm:t>
    </dgm:pt>
    <dgm:pt modelId="{F354CF96-87EC-4EEB-B3A9-B8357C954A8D}" type="sibTrans" cxnId="{A1134D71-9060-40BE-9A26-4EBEC04382B5}">
      <dgm:prSet/>
      <dgm:spPr/>
      <dgm:t>
        <a:bodyPr/>
        <a:lstStyle/>
        <a:p>
          <a:endParaRPr lang="es-MX"/>
        </a:p>
      </dgm:t>
    </dgm:pt>
    <dgm:pt modelId="{AAF85497-226A-4794-A711-C1A6F0398BA5}">
      <dgm:prSet phldrT="[Texto]" phldr="1"/>
      <dgm:spPr>
        <a:blipFill dpi="0" rotWithShape="0">
          <a:blip xmlns:r="http://schemas.openxmlformats.org/officeDocument/2006/relationships" r:embed="rId1"/>
          <a:srcRect/>
          <a:tile tx="0" ty="0" sx="100000" sy="100000" flip="none" algn="tl"/>
        </a:blipFill>
      </dgm:spPr>
      <dgm:t>
        <a:bodyPr/>
        <a:lstStyle/>
        <a:p>
          <a:endParaRPr lang="es-MX" dirty="0"/>
        </a:p>
      </dgm:t>
    </dgm:pt>
    <dgm:pt modelId="{1452983A-BD63-4EBE-819B-304F898D1570}" type="parTrans" cxnId="{CD1812B1-5B0D-45CE-89D2-EAB30D3B9C98}">
      <dgm:prSet/>
      <dgm:spPr/>
      <dgm:t>
        <a:bodyPr/>
        <a:lstStyle/>
        <a:p>
          <a:endParaRPr lang="es-MX"/>
        </a:p>
      </dgm:t>
    </dgm:pt>
    <dgm:pt modelId="{5EF82DFA-0091-45DA-843F-49D40839061E}" type="sibTrans" cxnId="{CD1812B1-5B0D-45CE-89D2-EAB30D3B9C98}">
      <dgm:prSet/>
      <dgm:spPr/>
      <dgm:t>
        <a:bodyPr/>
        <a:lstStyle/>
        <a:p>
          <a:endParaRPr lang="es-MX"/>
        </a:p>
      </dgm:t>
    </dgm:pt>
    <dgm:pt modelId="{0D9820F2-F83E-4D25-A121-9CA14EE77D15}">
      <dgm:prSet phldrT="[Texto]">
        <dgm:style>
          <a:lnRef idx="1">
            <a:schemeClr val="accent3"/>
          </a:lnRef>
          <a:fillRef idx="2">
            <a:schemeClr val="accent3"/>
          </a:fillRef>
          <a:effectRef idx="1">
            <a:schemeClr val="accent3"/>
          </a:effectRef>
          <a:fontRef idx="minor">
            <a:schemeClr val="dk1"/>
          </a:fontRef>
        </dgm:style>
      </dgm:prSet>
      <dgm:spPr/>
      <dgm:t>
        <a:bodyPr/>
        <a:lstStyle/>
        <a:p>
          <a:r>
            <a:rPr lang="es-MX" dirty="0"/>
            <a:t>Adecuado y oportuno de:</a:t>
          </a:r>
        </a:p>
      </dgm:t>
    </dgm:pt>
    <dgm:pt modelId="{648DC7DC-24F8-4D11-83E1-E092C4F98E7A}" type="parTrans" cxnId="{127F9014-E23A-4258-BD7A-0CD93139CECD}">
      <dgm:prSet/>
      <dgm:spPr/>
      <dgm:t>
        <a:bodyPr/>
        <a:lstStyle/>
        <a:p>
          <a:endParaRPr lang="es-MX"/>
        </a:p>
      </dgm:t>
    </dgm:pt>
    <dgm:pt modelId="{DA3A92DF-100E-4162-A996-5348B0BC958C}" type="sibTrans" cxnId="{127F9014-E23A-4258-BD7A-0CD93139CECD}">
      <dgm:prSet/>
      <dgm:spPr/>
      <dgm:t>
        <a:bodyPr/>
        <a:lstStyle/>
        <a:p>
          <a:endParaRPr lang="es-MX"/>
        </a:p>
      </dgm:t>
    </dgm:pt>
    <dgm:pt modelId="{B2470C52-54BD-4BA5-B150-85B9B503502E}">
      <dgm:prSet phldrT="[Texto]">
        <dgm:style>
          <a:lnRef idx="1">
            <a:schemeClr val="accent2"/>
          </a:lnRef>
          <a:fillRef idx="2">
            <a:schemeClr val="accent2"/>
          </a:fillRef>
          <a:effectRef idx="1">
            <a:schemeClr val="accent2"/>
          </a:effectRef>
          <a:fontRef idx="minor">
            <a:schemeClr val="dk1"/>
          </a:fontRef>
        </dgm:style>
      </dgm:prSet>
      <dgm:spPr/>
      <dgm:t>
        <a:bodyPr/>
        <a:lstStyle/>
        <a:p>
          <a:r>
            <a:rPr lang="es-MX" dirty="0"/>
            <a:t>Bienes y servicios a las demás áreas</a:t>
          </a:r>
        </a:p>
      </dgm:t>
    </dgm:pt>
    <dgm:pt modelId="{D82780DE-A758-4D35-B2F5-C2707AFA1EEA}" type="parTrans" cxnId="{4328D765-1AD9-4C69-A653-E124BD80EFCF}">
      <dgm:prSet/>
      <dgm:spPr/>
      <dgm:t>
        <a:bodyPr/>
        <a:lstStyle/>
        <a:p>
          <a:endParaRPr lang="es-MX"/>
        </a:p>
      </dgm:t>
    </dgm:pt>
    <dgm:pt modelId="{8B90B3F6-6096-4DB7-A13E-12B465D426A6}" type="sibTrans" cxnId="{4328D765-1AD9-4C69-A653-E124BD80EFCF}">
      <dgm:prSet/>
      <dgm:spPr/>
      <dgm:t>
        <a:bodyPr/>
        <a:lstStyle/>
        <a:p>
          <a:endParaRPr lang="es-MX"/>
        </a:p>
      </dgm:t>
    </dgm:pt>
    <dgm:pt modelId="{AE9BD22A-CD5F-4B18-B8CC-89B8C4A5C476}">
      <dgm:prSet phldrT="[Texto]" phldr="1"/>
      <dgm:spPr>
        <a:blipFill dpi="0" rotWithShape="0">
          <a:blip xmlns:r="http://schemas.openxmlformats.org/officeDocument/2006/relationships" r:embed="rId2"/>
          <a:srcRect/>
          <a:tile tx="0" ty="0" sx="100000" sy="100000" flip="none" algn="tl"/>
        </a:blipFill>
      </dgm:spPr>
      <dgm:t>
        <a:bodyPr/>
        <a:lstStyle/>
        <a:p>
          <a:endParaRPr lang="es-MX" dirty="0"/>
        </a:p>
      </dgm:t>
    </dgm:pt>
    <dgm:pt modelId="{39AD285B-F0FD-4395-9400-5803CDB6726D}" type="parTrans" cxnId="{5C91366D-98BD-4AE9-97BF-CFD741FA08AB}">
      <dgm:prSet/>
      <dgm:spPr/>
      <dgm:t>
        <a:bodyPr/>
        <a:lstStyle/>
        <a:p>
          <a:endParaRPr lang="es-MX"/>
        </a:p>
      </dgm:t>
    </dgm:pt>
    <dgm:pt modelId="{2F0777B5-0859-4786-88FC-9AE2660144FD}" type="sibTrans" cxnId="{5C91366D-98BD-4AE9-97BF-CFD741FA08AB}">
      <dgm:prSet/>
      <dgm:spPr/>
      <dgm:t>
        <a:bodyPr/>
        <a:lstStyle/>
        <a:p>
          <a:endParaRPr lang="es-MX"/>
        </a:p>
      </dgm:t>
    </dgm:pt>
    <dgm:pt modelId="{F62B242F-7998-49A1-B848-609D3D57F0EA}">
      <dgm:prSet phldrT="[Texto]">
        <dgm:style>
          <a:lnRef idx="1">
            <a:schemeClr val="accent1"/>
          </a:lnRef>
          <a:fillRef idx="2">
            <a:schemeClr val="accent1"/>
          </a:fillRef>
          <a:effectRef idx="1">
            <a:schemeClr val="accent1"/>
          </a:effectRef>
          <a:fontRef idx="minor">
            <a:schemeClr val="dk1"/>
          </a:fontRef>
        </dgm:style>
      </dgm:prSet>
      <dgm:spPr/>
      <dgm:t>
        <a:bodyPr/>
        <a:lstStyle/>
        <a:p>
          <a:r>
            <a:rPr lang="es-MX" dirty="0"/>
            <a:t>Es responsable del aprovisionamiento</a:t>
          </a:r>
        </a:p>
      </dgm:t>
    </dgm:pt>
    <dgm:pt modelId="{18A28267-C9B6-4316-823F-FB693C8FB434}" type="parTrans" cxnId="{F84C46DA-4A76-48FA-85CD-03F2073DC594}">
      <dgm:prSet/>
      <dgm:spPr/>
      <dgm:t>
        <a:bodyPr/>
        <a:lstStyle/>
        <a:p>
          <a:endParaRPr lang="es-MX"/>
        </a:p>
      </dgm:t>
    </dgm:pt>
    <dgm:pt modelId="{6975DB33-1DE0-4E66-8F86-80215A1B9B3D}" type="sibTrans" cxnId="{F84C46DA-4A76-48FA-85CD-03F2073DC594}">
      <dgm:prSet/>
      <dgm:spPr/>
      <dgm:t>
        <a:bodyPr/>
        <a:lstStyle/>
        <a:p>
          <a:endParaRPr lang="es-MX"/>
        </a:p>
      </dgm:t>
    </dgm:pt>
    <dgm:pt modelId="{1CA1140C-A336-41AA-97E1-B3D2762B511E}">
      <dgm:prSet phldrT="[Texto]">
        <dgm:style>
          <a:lnRef idx="1">
            <a:schemeClr val="accent4"/>
          </a:lnRef>
          <a:fillRef idx="2">
            <a:schemeClr val="accent4"/>
          </a:fillRef>
          <a:effectRef idx="1">
            <a:schemeClr val="accent4"/>
          </a:effectRef>
          <a:fontRef idx="minor">
            <a:schemeClr val="dk1"/>
          </a:fontRef>
        </dgm:style>
      </dgm:prSet>
      <dgm:spPr/>
      <dgm:t>
        <a:bodyPr/>
        <a:lstStyle/>
        <a:p>
          <a:r>
            <a:rPr lang="es-MX" dirty="0"/>
            <a:t>LOGÍSTICA</a:t>
          </a:r>
        </a:p>
      </dgm:t>
    </dgm:pt>
    <dgm:pt modelId="{E5555136-1026-4447-BCE6-A129F42C5B6E}" type="parTrans" cxnId="{CF8F8026-210B-462D-9756-43B909272E34}">
      <dgm:prSet/>
      <dgm:spPr/>
      <dgm:t>
        <a:bodyPr/>
        <a:lstStyle/>
        <a:p>
          <a:endParaRPr lang="es-MX"/>
        </a:p>
      </dgm:t>
    </dgm:pt>
    <dgm:pt modelId="{66692536-DCCF-4F79-BFEF-0D88F04DB075}" type="sibTrans" cxnId="{CF8F8026-210B-462D-9756-43B909272E34}">
      <dgm:prSet/>
      <dgm:spPr/>
      <dgm:t>
        <a:bodyPr/>
        <a:lstStyle/>
        <a:p>
          <a:endParaRPr lang="es-MX"/>
        </a:p>
      </dgm:t>
    </dgm:pt>
    <dgm:pt modelId="{60957605-3924-435E-B459-292A54D141C5}" type="pres">
      <dgm:prSet presAssocID="{98C6F457-D784-415E-AC97-B650E5BA17E6}" presName="Name0" presStyleCnt="0">
        <dgm:presLayoutVars>
          <dgm:chMax val="3"/>
          <dgm:chPref val="1"/>
          <dgm:dir/>
          <dgm:animLvl val="lvl"/>
          <dgm:resizeHandles/>
        </dgm:presLayoutVars>
      </dgm:prSet>
      <dgm:spPr/>
    </dgm:pt>
    <dgm:pt modelId="{D92274B7-4608-42C9-9D89-FE7CD9D381E8}" type="pres">
      <dgm:prSet presAssocID="{98C6F457-D784-415E-AC97-B650E5BA17E6}" presName="outerBox" presStyleCnt="0"/>
      <dgm:spPr/>
    </dgm:pt>
    <dgm:pt modelId="{640588AC-3655-4DAF-9372-CBC9729D0751}" type="pres">
      <dgm:prSet presAssocID="{98C6F457-D784-415E-AC97-B650E5BA17E6}" presName="outerBoxParent" presStyleLbl="node1" presStyleIdx="0" presStyleCnt="3" custLinFactNeighborX="-3604"/>
      <dgm:spPr/>
    </dgm:pt>
    <dgm:pt modelId="{4008881F-D76C-491C-8539-D57105DE7B8A}" type="pres">
      <dgm:prSet presAssocID="{98C6F457-D784-415E-AC97-B650E5BA17E6}" presName="outerBoxChildren" presStyleCnt="0"/>
      <dgm:spPr/>
    </dgm:pt>
    <dgm:pt modelId="{CD02E4ED-1173-4C46-AE8B-179988B02B16}" type="pres">
      <dgm:prSet presAssocID="{E6D5DDA2-BC2D-420D-B5FF-B07B961FBA67}" presName="oChild" presStyleLbl="fgAcc1" presStyleIdx="0" presStyleCnt="5">
        <dgm:presLayoutVars>
          <dgm:bulletEnabled val="1"/>
        </dgm:presLayoutVars>
      </dgm:prSet>
      <dgm:spPr/>
    </dgm:pt>
    <dgm:pt modelId="{AEA0F78D-2A1B-4B15-A4A5-4E0DAD7C8765}" type="pres">
      <dgm:prSet presAssocID="{98C6F457-D784-415E-AC97-B650E5BA17E6}" presName="middleBox" presStyleCnt="0"/>
      <dgm:spPr/>
    </dgm:pt>
    <dgm:pt modelId="{4FDB9B50-8AD8-4A1A-8243-5E52E23E6111}" type="pres">
      <dgm:prSet presAssocID="{98C6F457-D784-415E-AC97-B650E5BA17E6}" presName="middleBoxParent" presStyleLbl="node1" presStyleIdx="1" presStyleCnt="3"/>
      <dgm:spPr/>
    </dgm:pt>
    <dgm:pt modelId="{0925B146-09AD-44A2-901A-5094375CD71F}" type="pres">
      <dgm:prSet presAssocID="{98C6F457-D784-415E-AC97-B650E5BA17E6}" presName="middleBoxChildren" presStyleCnt="0"/>
      <dgm:spPr/>
    </dgm:pt>
    <dgm:pt modelId="{460784E5-0BE8-41FE-A236-33B99838073D}" type="pres">
      <dgm:prSet presAssocID="{0D9820F2-F83E-4D25-A121-9CA14EE77D15}" presName="mChild" presStyleLbl="fgAcc1" presStyleIdx="1" presStyleCnt="5">
        <dgm:presLayoutVars>
          <dgm:bulletEnabled val="1"/>
        </dgm:presLayoutVars>
      </dgm:prSet>
      <dgm:spPr/>
    </dgm:pt>
    <dgm:pt modelId="{3DA4B7C6-B9CA-4AB5-A674-A8E2366F3A41}" type="pres">
      <dgm:prSet presAssocID="{DA3A92DF-100E-4162-A996-5348B0BC958C}" presName="middleSibTrans" presStyleCnt="0"/>
      <dgm:spPr/>
    </dgm:pt>
    <dgm:pt modelId="{F006B96C-3439-4206-9B4E-0A390268BF21}" type="pres">
      <dgm:prSet presAssocID="{B2470C52-54BD-4BA5-B150-85B9B503502E}" presName="mChild" presStyleLbl="fgAcc1" presStyleIdx="2" presStyleCnt="5">
        <dgm:presLayoutVars>
          <dgm:bulletEnabled val="1"/>
        </dgm:presLayoutVars>
      </dgm:prSet>
      <dgm:spPr/>
    </dgm:pt>
    <dgm:pt modelId="{4B7192D0-E298-4F88-A4C0-16FF7A78EAB9}" type="pres">
      <dgm:prSet presAssocID="{98C6F457-D784-415E-AC97-B650E5BA17E6}" presName="centerBox" presStyleCnt="0"/>
      <dgm:spPr/>
    </dgm:pt>
    <dgm:pt modelId="{364CA2A0-4460-46B9-88C2-EFEEFC142CEB}" type="pres">
      <dgm:prSet presAssocID="{98C6F457-D784-415E-AC97-B650E5BA17E6}" presName="centerBoxParent" presStyleLbl="node1" presStyleIdx="2" presStyleCnt="3"/>
      <dgm:spPr/>
    </dgm:pt>
    <dgm:pt modelId="{902A83D1-8A40-4105-B721-F7FAAABF6739}" type="pres">
      <dgm:prSet presAssocID="{98C6F457-D784-415E-AC97-B650E5BA17E6}" presName="centerBoxChildren" presStyleCnt="0"/>
      <dgm:spPr/>
    </dgm:pt>
    <dgm:pt modelId="{7F7EF0F7-8AE2-4B78-A7FE-AE5C8FEEA590}" type="pres">
      <dgm:prSet presAssocID="{F62B242F-7998-49A1-B848-609D3D57F0EA}" presName="cChild" presStyleLbl="fgAcc1" presStyleIdx="3" presStyleCnt="5" custLinFactX="181703" custLinFactY="-6614" custLinFactNeighborX="200000" custLinFactNeighborY="-100000">
        <dgm:presLayoutVars>
          <dgm:bulletEnabled val="1"/>
        </dgm:presLayoutVars>
      </dgm:prSet>
      <dgm:spPr/>
    </dgm:pt>
    <dgm:pt modelId="{CEF6C75F-3145-4D3B-AC16-B3EE7E1C57B6}" type="pres">
      <dgm:prSet presAssocID="{6975DB33-1DE0-4E66-8F86-80215A1B9B3D}" presName="centerSibTrans" presStyleCnt="0"/>
      <dgm:spPr/>
    </dgm:pt>
    <dgm:pt modelId="{78CFFB61-52AA-46E2-88C1-4B402023B820}" type="pres">
      <dgm:prSet presAssocID="{1CA1140C-A336-41AA-97E1-B3D2762B511E}" presName="cChild" presStyleLbl="fgAcc1" presStyleIdx="4" presStyleCnt="5">
        <dgm:presLayoutVars>
          <dgm:bulletEnabled val="1"/>
        </dgm:presLayoutVars>
      </dgm:prSet>
      <dgm:spPr/>
    </dgm:pt>
  </dgm:ptLst>
  <dgm:cxnLst>
    <dgm:cxn modelId="{01BE2002-D134-4E5A-A135-B0F54B148328}" type="presOf" srcId="{F62B242F-7998-49A1-B848-609D3D57F0EA}" destId="{7F7EF0F7-8AE2-4B78-A7FE-AE5C8FEEA590}" srcOrd="0" destOrd="0" presId="urn:microsoft.com/office/officeart/2005/8/layout/target2"/>
    <dgm:cxn modelId="{448F9C0E-6D14-415C-AC15-3C4C1B7F2DEF}" type="presOf" srcId="{0D9820F2-F83E-4D25-A121-9CA14EE77D15}" destId="{460784E5-0BE8-41FE-A236-33B99838073D}" srcOrd="0" destOrd="0" presId="urn:microsoft.com/office/officeart/2005/8/layout/target2"/>
    <dgm:cxn modelId="{127F9014-E23A-4258-BD7A-0CD93139CECD}" srcId="{AAF85497-226A-4794-A711-C1A6F0398BA5}" destId="{0D9820F2-F83E-4D25-A121-9CA14EE77D15}" srcOrd="0" destOrd="0" parTransId="{648DC7DC-24F8-4D11-83E1-E092C4F98E7A}" sibTransId="{DA3A92DF-100E-4162-A996-5348B0BC958C}"/>
    <dgm:cxn modelId="{CF8F8026-210B-462D-9756-43B909272E34}" srcId="{AE9BD22A-CD5F-4B18-B8CC-89B8C4A5C476}" destId="{1CA1140C-A336-41AA-97E1-B3D2762B511E}" srcOrd="1" destOrd="0" parTransId="{E5555136-1026-4447-BCE6-A129F42C5B6E}" sibTransId="{66692536-DCCF-4F79-BFEF-0D88F04DB075}"/>
    <dgm:cxn modelId="{BD847861-6849-4B65-8CA2-4F1A15F42C93}" srcId="{98C6F457-D784-415E-AC97-B650E5BA17E6}" destId="{DC0B6781-1D59-406F-8F3C-7D173EF7DA50}" srcOrd="0" destOrd="0" parTransId="{E1D04CFD-CB94-4E85-9BAD-B318AE92327B}" sibTransId="{A115CB3C-486B-4C84-ADB6-D22736F15C62}"/>
    <dgm:cxn modelId="{4328D765-1AD9-4C69-A653-E124BD80EFCF}" srcId="{AAF85497-226A-4794-A711-C1A6F0398BA5}" destId="{B2470C52-54BD-4BA5-B150-85B9B503502E}" srcOrd="1" destOrd="0" parTransId="{D82780DE-A758-4D35-B2F5-C2707AFA1EEA}" sibTransId="{8B90B3F6-6096-4DB7-A13E-12B465D426A6}"/>
    <dgm:cxn modelId="{5C91366D-98BD-4AE9-97BF-CFD741FA08AB}" srcId="{98C6F457-D784-415E-AC97-B650E5BA17E6}" destId="{AE9BD22A-CD5F-4B18-B8CC-89B8C4A5C476}" srcOrd="2" destOrd="0" parTransId="{39AD285B-F0FD-4395-9400-5803CDB6726D}" sibTransId="{2F0777B5-0859-4786-88FC-9AE2660144FD}"/>
    <dgm:cxn modelId="{A1134D71-9060-40BE-9A26-4EBEC04382B5}" srcId="{DC0B6781-1D59-406F-8F3C-7D173EF7DA50}" destId="{E6D5DDA2-BC2D-420D-B5FF-B07B961FBA67}" srcOrd="0" destOrd="0" parTransId="{0037C1BB-D32D-4C7F-B1AC-4B8DAD8599B1}" sibTransId="{F354CF96-87EC-4EEB-B3A9-B8357C954A8D}"/>
    <dgm:cxn modelId="{B838F159-9EAE-46B1-8209-4B4D083CC4F1}" type="presOf" srcId="{AAF85497-226A-4794-A711-C1A6F0398BA5}" destId="{4FDB9B50-8AD8-4A1A-8243-5E52E23E6111}" srcOrd="0" destOrd="0" presId="urn:microsoft.com/office/officeart/2005/8/layout/target2"/>
    <dgm:cxn modelId="{3272848B-C2B0-4545-A524-89F8B9FFDB41}" type="presOf" srcId="{98C6F457-D784-415E-AC97-B650E5BA17E6}" destId="{60957605-3924-435E-B459-292A54D141C5}" srcOrd="0" destOrd="0" presId="urn:microsoft.com/office/officeart/2005/8/layout/target2"/>
    <dgm:cxn modelId="{4BF3349D-A5A5-41D4-88E4-1EAC4A247520}" type="presOf" srcId="{DC0B6781-1D59-406F-8F3C-7D173EF7DA50}" destId="{640588AC-3655-4DAF-9372-CBC9729D0751}" srcOrd="0" destOrd="0" presId="urn:microsoft.com/office/officeart/2005/8/layout/target2"/>
    <dgm:cxn modelId="{962368A3-EBCB-45AE-84B1-D6DD23374FB7}" type="presOf" srcId="{1CA1140C-A336-41AA-97E1-B3D2762B511E}" destId="{78CFFB61-52AA-46E2-88C1-4B402023B820}" srcOrd="0" destOrd="0" presId="urn:microsoft.com/office/officeart/2005/8/layout/target2"/>
    <dgm:cxn modelId="{CD1812B1-5B0D-45CE-89D2-EAB30D3B9C98}" srcId="{98C6F457-D784-415E-AC97-B650E5BA17E6}" destId="{AAF85497-226A-4794-A711-C1A6F0398BA5}" srcOrd="1" destOrd="0" parTransId="{1452983A-BD63-4EBE-819B-304F898D1570}" sibTransId="{5EF82DFA-0091-45DA-843F-49D40839061E}"/>
    <dgm:cxn modelId="{E9AEEEB6-A03F-4862-9D35-11FF0C7541DC}" type="presOf" srcId="{B2470C52-54BD-4BA5-B150-85B9B503502E}" destId="{F006B96C-3439-4206-9B4E-0A390268BF21}" srcOrd="0" destOrd="0" presId="urn:microsoft.com/office/officeart/2005/8/layout/target2"/>
    <dgm:cxn modelId="{B96970CD-4C0F-4940-86AA-3BAED2953C10}" type="presOf" srcId="{AE9BD22A-CD5F-4B18-B8CC-89B8C4A5C476}" destId="{364CA2A0-4460-46B9-88C2-EFEEFC142CEB}" srcOrd="0" destOrd="0" presId="urn:microsoft.com/office/officeart/2005/8/layout/target2"/>
    <dgm:cxn modelId="{B02316D4-4C83-4C8B-BA49-4F02119E4832}" type="presOf" srcId="{E6D5DDA2-BC2D-420D-B5FF-B07B961FBA67}" destId="{CD02E4ED-1173-4C46-AE8B-179988B02B16}" srcOrd="0" destOrd="0" presId="urn:microsoft.com/office/officeart/2005/8/layout/target2"/>
    <dgm:cxn modelId="{F84C46DA-4A76-48FA-85CD-03F2073DC594}" srcId="{AE9BD22A-CD5F-4B18-B8CC-89B8C4A5C476}" destId="{F62B242F-7998-49A1-B848-609D3D57F0EA}" srcOrd="0" destOrd="0" parTransId="{18A28267-C9B6-4316-823F-FB693C8FB434}" sibTransId="{6975DB33-1DE0-4E66-8F86-80215A1B9B3D}"/>
    <dgm:cxn modelId="{44C16AF5-848E-4874-9E3A-39A856C4EBAC}" type="presParOf" srcId="{60957605-3924-435E-B459-292A54D141C5}" destId="{D92274B7-4608-42C9-9D89-FE7CD9D381E8}" srcOrd="0" destOrd="0" presId="urn:microsoft.com/office/officeart/2005/8/layout/target2"/>
    <dgm:cxn modelId="{A4364E4D-99CD-4987-847D-46FDD9B7E11E}" type="presParOf" srcId="{D92274B7-4608-42C9-9D89-FE7CD9D381E8}" destId="{640588AC-3655-4DAF-9372-CBC9729D0751}" srcOrd="0" destOrd="0" presId="urn:microsoft.com/office/officeart/2005/8/layout/target2"/>
    <dgm:cxn modelId="{0DCF27CD-FC8B-41F0-A639-DCF61B900AFC}" type="presParOf" srcId="{D92274B7-4608-42C9-9D89-FE7CD9D381E8}" destId="{4008881F-D76C-491C-8539-D57105DE7B8A}" srcOrd="1" destOrd="0" presId="urn:microsoft.com/office/officeart/2005/8/layout/target2"/>
    <dgm:cxn modelId="{05FE2618-6852-485D-B6D5-A6A4F58E591D}" type="presParOf" srcId="{4008881F-D76C-491C-8539-D57105DE7B8A}" destId="{CD02E4ED-1173-4C46-AE8B-179988B02B16}" srcOrd="0" destOrd="0" presId="urn:microsoft.com/office/officeart/2005/8/layout/target2"/>
    <dgm:cxn modelId="{8C6B3ABD-21FC-4D85-8976-D4BE137C97D1}" type="presParOf" srcId="{60957605-3924-435E-B459-292A54D141C5}" destId="{AEA0F78D-2A1B-4B15-A4A5-4E0DAD7C8765}" srcOrd="1" destOrd="0" presId="urn:microsoft.com/office/officeart/2005/8/layout/target2"/>
    <dgm:cxn modelId="{9FF4BEC0-8503-4607-B932-99608ECBB9A3}" type="presParOf" srcId="{AEA0F78D-2A1B-4B15-A4A5-4E0DAD7C8765}" destId="{4FDB9B50-8AD8-4A1A-8243-5E52E23E6111}" srcOrd="0" destOrd="0" presId="urn:microsoft.com/office/officeart/2005/8/layout/target2"/>
    <dgm:cxn modelId="{F594BC1A-D311-4061-809D-445AFB1B2DD4}" type="presParOf" srcId="{AEA0F78D-2A1B-4B15-A4A5-4E0DAD7C8765}" destId="{0925B146-09AD-44A2-901A-5094375CD71F}" srcOrd="1" destOrd="0" presId="urn:microsoft.com/office/officeart/2005/8/layout/target2"/>
    <dgm:cxn modelId="{3AF472E9-450C-459D-BCF1-DCF888FE5FD4}" type="presParOf" srcId="{0925B146-09AD-44A2-901A-5094375CD71F}" destId="{460784E5-0BE8-41FE-A236-33B99838073D}" srcOrd="0" destOrd="0" presId="urn:microsoft.com/office/officeart/2005/8/layout/target2"/>
    <dgm:cxn modelId="{50A38445-8353-4670-AC75-75689165C84E}" type="presParOf" srcId="{0925B146-09AD-44A2-901A-5094375CD71F}" destId="{3DA4B7C6-B9CA-4AB5-A674-A8E2366F3A41}" srcOrd="1" destOrd="0" presId="urn:microsoft.com/office/officeart/2005/8/layout/target2"/>
    <dgm:cxn modelId="{073442E9-D304-4287-9768-EA6D23C2E82D}" type="presParOf" srcId="{0925B146-09AD-44A2-901A-5094375CD71F}" destId="{F006B96C-3439-4206-9B4E-0A390268BF21}" srcOrd="2" destOrd="0" presId="urn:microsoft.com/office/officeart/2005/8/layout/target2"/>
    <dgm:cxn modelId="{ACC02FB2-1A15-458E-9AD0-D1E673EDAEC2}" type="presParOf" srcId="{60957605-3924-435E-B459-292A54D141C5}" destId="{4B7192D0-E298-4F88-A4C0-16FF7A78EAB9}" srcOrd="2" destOrd="0" presId="urn:microsoft.com/office/officeart/2005/8/layout/target2"/>
    <dgm:cxn modelId="{6A8CCD9E-DD5C-48B0-AD8D-B8BEC754602C}" type="presParOf" srcId="{4B7192D0-E298-4F88-A4C0-16FF7A78EAB9}" destId="{364CA2A0-4460-46B9-88C2-EFEEFC142CEB}" srcOrd="0" destOrd="0" presId="urn:microsoft.com/office/officeart/2005/8/layout/target2"/>
    <dgm:cxn modelId="{D28A4792-A7E9-4FB3-A3C3-8FFB42E7DD30}" type="presParOf" srcId="{4B7192D0-E298-4F88-A4C0-16FF7A78EAB9}" destId="{902A83D1-8A40-4105-B721-F7FAAABF6739}" srcOrd="1" destOrd="0" presId="urn:microsoft.com/office/officeart/2005/8/layout/target2"/>
    <dgm:cxn modelId="{724CADD8-BA16-4855-99F2-4CEF7DE8ADDD}" type="presParOf" srcId="{902A83D1-8A40-4105-B721-F7FAAABF6739}" destId="{7F7EF0F7-8AE2-4B78-A7FE-AE5C8FEEA590}" srcOrd="0" destOrd="0" presId="urn:microsoft.com/office/officeart/2005/8/layout/target2"/>
    <dgm:cxn modelId="{F11E393F-DA1E-4BE6-B4BA-86AB04556553}" type="presParOf" srcId="{902A83D1-8A40-4105-B721-F7FAAABF6739}" destId="{CEF6C75F-3145-4D3B-AC16-B3EE7E1C57B6}" srcOrd="1" destOrd="0" presId="urn:microsoft.com/office/officeart/2005/8/layout/target2"/>
    <dgm:cxn modelId="{3F59F72D-2A82-4323-B51B-84410E729022}" type="presParOf" srcId="{902A83D1-8A40-4105-B721-F7FAAABF6739}" destId="{78CFFB61-52AA-46E2-88C1-4B402023B820}"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A73373A-FBFD-4D04-B87E-18ED7A69CBAD}"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MX"/>
        </a:p>
      </dgm:t>
    </dgm:pt>
    <dgm:pt modelId="{03785F5D-4875-4954-B1AE-BBBD87528457}">
      <dgm:prSet phldrT="[Texto]"/>
      <dgm:spPr/>
      <dgm:t>
        <a:bodyPr/>
        <a:lstStyle/>
        <a:p>
          <a:r>
            <a:rPr lang="es-MX" dirty="0"/>
            <a:t>Materias primas</a:t>
          </a:r>
        </a:p>
      </dgm:t>
    </dgm:pt>
    <dgm:pt modelId="{78F1F27A-C1DA-47C8-B902-C166FABAC630}" type="parTrans" cxnId="{87777221-0E73-4044-B2F0-2D34EC5E44AC}">
      <dgm:prSet/>
      <dgm:spPr/>
      <dgm:t>
        <a:bodyPr/>
        <a:lstStyle/>
        <a:p>
          <a:endParaRPr lang="es-MX"/>
        </a:p>
      </dgm:t>
    </dgm:pt>
    <dgm:pt modelId="{E44BEE8D-0374-48BC-AC5E-2F8D6819D180}" type="sibTrans" cxnId="{87777221-0E73-4044-B2F0-2D34EC5E44AC}">
      <dgm:prSet/>
      <dgm:spPr/>
      <dgm:t>
        <a:bodyPr/>
        <a:lstStyle/>
        <a:p>
          <a:endParaRPr lang="es-MX"/>
        </a:p>
      </dgm:t>
    </dgm:pt>
    <dgm:pt modelId="{6BF8A5E7-E850-46D2-850B-4BBCF102255A}">
      <dgm:prSet phldrT="[Texto]"/>
      <dgm:spPr/>
      <dgm:t>
        <a:bodyPr/>
        <a:lstStyle/>
        <a:p>
          <a:r>
            <a:rPr lang="es-MX" dirty="0"/>
            <a:t>Ocupan lugar de manera directa en el producto</a:t>
          </a:r>
        </a:p>
      </dgm:t>
    </dgm:pt>
    <dgm:pt modelId="{D33EE0B7-0632-4CC7-9CFC-99275E2BEFF2}" type="parTrans" cxnId="{48744D2C-AA00-4583-9675-063EEDD85F4D}">
      <dgm:prSet/>
      <dgm:spPr/>
      <dgm:t>
        <a:bodyPr/>
        <a:lstStyle/>
        <a:p>
          <a:endParaRPr lang="es-MX"/>
        </a:p>
      </dgm:t>
    </dgm:pt>
    <dgm:pt modelId="{8570ED0D-6E2A-43E9-BBBC-B95F124C538C}" type="sibTrans" cxnId="{48744D2C-AA00-4583-9675-063EEDD85F4D}">
      <dgm:prSet/>
      <dgm:spPr/>
      <dgm:t>
        <a:bodyPr/>
        <a:lstStyle/>
        <a:p>
          <a:endParaRPr lang="es-MX"/>
        </a:p>
      </dgm:t>
    </dgm:pt>
    <dgm:pt modelId="{D94E8EDB-AD13-4E29-BDDE-00A9B6F76799}">
      <dgm:prSet phldrT="[Texto]"/>
      <dgm:spPr/>
      <dgm:t>
        <a:bodyPr/>
        <a:lstStyle/>
        <a:p>
          <a:r>
            <a:rPr lang="es-MX" dirty="0"/>
            <a:t>Su escasez tiene repercusión en el área productiva</a:t>
          </a:r>
        </a:p>
      </dgm:t>
    </dgm:pt>
    <dgm:pt modelId="{6016D8F3-8C98-49CB-BAD1-6F2420422578}" type="parTrans" cxnId="{3BF4FBE1-03BD-4FCF-9823-7DC33E5E045A}">
      <dgm:prSet/>
      <dgm:spPr/>
      <dgm:t>
        <a:bodyPr/>
        <a:lstStyle/>
        <a:p>
          <a:endParaRPr lang="es-MX"/>
        </a:p>
      </dgm:t>
    </dgm:pt>
    <dgm:pt modelId="{8C70DC7B-A5A9-4930-9800-AC8332820E6D}" type="sibTrans" cxnId="{3BF4FBE1-03BD-4FCF-9823-7DC33E5E045A}">
      <dgm:prSet/>
      <dgm:spPr/>
      <dgm:t>
        <a:bodyPr/>
        <a:lstStyle/>
        <a:p>
          <a:endParaRPr lang="es-MX"/>
        </a:p>
      </dgm:t>
    </dgm:pt>
    <dgm:pt modelId="{85ABFE5A-749B-4459-8913-64C5A3C7068F}">
      <dgm:prSet phldrT="[Texto]"/>
      <dgm:spPr/>
      <dgm:t>
        <a:bodyPr/>
        <a:lstStyle/>
        <a:p>
          <a:r>
            <a:rPr lang="es-MX" dirty="0"/>
            <a:t>Se puede llagar hasta una pérdida de clientes por no cubrir el pedido.</a:t>
          </a:r>
        </a:p>
      </dgm:t>
    </dgm:pt>
    <dgm:pt modelId="{41CD7F36-C2FB-473A-8710-211800DD857A}" type="parTrans" cxnId="{18DE434F-1D05-484E-A8D6-6FB22C991C95}">
      <dgm:prSet/>
      <dgm:spPr/>
      <dgm:t>
        <a:bodyPr/>
        <a:lstStyle/>
        <a:p>
          <a:endParaRPr lang="es-MX"/>
        </a:p>
      </dgm:t>
    </dgm:pt>
    <dgm:pt modelId="{2C957768-67C0-46E0-B122-B62D73F5352F}" type="sibTrans" cxnId="{18DE434F-1D05-484E-A8D6-6FB22C991C95}">
      <dgm:prSet/>
      <dgm:spPr/>
      <dgm:t>
        <a:bodyPr/>
        <a:lstStyle/>
        <a:p>
          <a:endParaRPr lang="es-MX"/>
        </a:p>
      </dgm:t>
    </dgm:pt>
    <dgm:pt modelId="{250B6576-AC8A-4EBA-8F1A-9C7AA002C295}">
      <dgm:prSet phldrT="[Texto]"/>
      <dgm:spPr/>
      <dgm:t>
        <a:bodyPr/>
        <a:lstStyle/>
        <a:p>
          <a:r>
            <a:rPr lang="es-MX" dirty="0"/>
            <a:t>Materiales indirectos</a:t>
          </a:r>
        </a:p>
      </dgm:t>
    </dgm:pt>
    <dgm:pt modelId="{F8C6D41A-DE55-43D8-AFB6-A62E213F52A1}" type="parTrans" cxnId="{A1F370F0-F400-4DD9-B803-74240C9788E9}">
      <dgm:prSet/>
      <dgm:spPr/>
      <dgm:t>
        <a:bodyPr/>
        <a:lstStyle/>
        <a:p>
          <a:endParaRPr lang="es-MX"/>
        </a:p>
      </dgm:t>
    </dgm:pt>
    <dgm:pt modelId="{0256F14D-8FEB-4609-9B23-E2CDBF178AFA}" type="sibTrans" cxnId="{A1F370F0-F400-4DD9-B803-74240C9788E9}">
      <dgm:prSet/>
      <dgm:spPr/>
      <dgm:t>
        <a:bodyPr/>
        <a:lstStyle/>
        <a:p>
          <a:endParaRPr lang="es-MX"/>
        </a:p>
      </dgm:t>
    </dgm:pt>
    <dgm:pt modelId="{F24CF8BF-7C8B-44BC-AB0A-56369E98A249}">
      <dgm:prSet phldrT="[Texto]"/>
      <dgm:spPr/>
      <dgm:t>
        <a:bodyPr/>
        <a:lstStyle/>
        <a:p>
          <a:r>
            <a:rPr lang="es-MX" dirty="0"/>
            <a:t>Son materiales para mantenimiento como las refacciones, herramientas de repuesto, etc.</a:t>
          </a:r>
        </a:p>
      </dgm:t>
    </dgm:pt>
    <dgm:pt modelId="{CF12CAC3-A8B5-431D-BEF5-54EC89E7E576}" type="parTrans" cxnId="{5C7B604E-64D3-4019-8022-1E59ADF418CC}">
      <dgm:prSet/>
      <dgm:spPr/>
      <dgm:t>
        <a:bodyPr/>
        <a:lstStyle/>
        <a:p>
          <a:endParaRPr lang="es-MX"/>
        </a:p>
      </dgm:t>
    </dgm:pt>
    <dgm:pt modelId="{FE58DCAD-5D9B-42B1-A356-5E37D9C7C4A7}" type="sibTrans" cxnId="{5C7B604E-64D3-4019-8022-1E59ADF418CC}">
      <dgm:prSet/>
      <dgm:spPr/>
      <dgm:t>
        <a:bodyPr/>
        <a:lstStyle/>
        <a:p>
          <a:endParaRPr lang="es-MX"/>
        </a:p>
      </dgm:t>
    </dgm:pt>
    <dgm:pt modelId="{8715C200-69A5-495C-9888-1BB3DFB8C4BC}">
      <dgm:prSet phldrT="[Texto]"/>
      <dgm:spPr/>
      <dgm:t>
        <a:bodyPr/>
        <a:lstStyle/>
        <a:p>
          <a:r>
            <a:rPr lang="es-MX" dirty="0"/>
            <a:t>No tienen repercusión grave en el área productiva</a:t>
          </a:r>
        </a:p>
      </dgm:t>
    </dgm:pt>
    <dgm:pt modelId="{6243EFF5-1E9B-4246-8DC6-B9D3CA50BF45}" type="parTrans" cxnId="{9B5FD3E5-1575-49AA-A39A-7150E0D461BB}">
      <dgm:prSet/>
      <dgm:spPr/>
      <dgm:t>
        <a:bodyPr/>
        <a:lstStyle/>
        <a:p>
          <a:endParaRPr lang="es-MX"/>
        </a:p>
      </dgm:t>
    </dgm:pt>
    <dgm:pt modelId="{54E29096-C259-4576-999F-868D7B7CF1A5}" type="sibTrans" cxnId="{9B5FD3E5-1575-49AA-A39A-7150E0D461BB}">
      <dgm:prSet/>
      <dgm:spPr/>
      <dgm:t>
        <a:bodyPr/>
        <a:lstStyle/>
        <a:p>
          <a:endParaRPr lang="es-MX"/>
        </a:p>
      </dgm:t>
    </dgm:pt>
    <dgm:pt modelId="{49BCD496-23EB-42B4-8B60-1C8C84D21EE4}" type="pres">
      <dgm:prSet presAssocID="{FA73373A-FBFD-4D04-B87E-18ED7A69CBAD}" presName="layout" presStyleCnt="0">
        <dgm:presLayoutVars>
          <dgm:chMax/>
          <dgm:chPref/>
          <dgm:dir/>
          <dgm:resizeHandles/>
        </dgm:presLayoutVars>
      </dgm:prSet>
      <dgm:spPr/>
    </dgm:pt>
    <dgm:pt modelId="{06BC780D-54F6-4EB8-96D0-BBC23B4B7A98}" type="pres">
      <dgm:prSet presAssocID="{03785F5D-4875-4954-B1AE-BBBD87528457}" presName="root" presStyleCnt="0">
        <dgm:presLayoutVars>
          <dgm:chMax/>
          <dgm:chPref/>
        </dgm:presLayoutVars>
      </dgm:prSet>
      <dgm:spPr/>
    </dgm:pt>
    <dgm:pt modelId="{A38BF09A-82B1-4389-8BBB-4DAE0EA8727F}" type="pres">
      <dgm:prSet presAssocID="{03785F5D-4875-4954-B1AE-BBBD87528457}" presName="rootComposite" presStyleCnt="0">
        <dgm:presLayoutVars/>
      </dgm:prSet>
      <dgm:spPr/>
    </dgm:pt>
    <dgm:pt modelId="{F0EC23B8-9AC0-4589-BE8E-2D24E265AC3A}" type="pres">
      <dgm:prSet presAssocID="{03785F5D-4875-4954-B1AE-BBBD87528457}" presName="ParentAccent" presStyleLbl="alignNode1" presStyleIdx="0" presStyleCnt="2"/>
      <dgm:spPr/>
    </dgm:pt>
    <dgm:pt modelId="{3DE49775-4EB2-473D-BCA6-F9573E0E13AE}" type="pres">
      <dgm:prSet presAssocID="{03785F5D-4875-4954-B1AE-BBBD87528457}" presName="ParentSmallAccent" presStyleLbl="fgAcc1" presStyleIdx="0" presStyleCnt="2"/>
      <dgm:spPr/>
    </dgm:pt>
    <dgm:pt modelId="{E2B50CF9-7C4F-43CC-BF84-DF4E641F76ED}" type="pres">
      <dgm:prSet presAssocID="{03785F5D-4875-4954-B1AE-BBBD87528457}" presName="Parent" presStyleLbl="revTx" presStyleIdx="0" presStyleCnt="7">
        <dgm:presLayoutVars>
          <dgm:chMax/>
          <dgm:chPref val="4"/>
          <dgm:bulletEnabled val="1"/>
        </dgm:presLayoutVars>
      </dgm:prSet>
      <dgm:spPr/>
    </dgm:pt>
    <dgm:pt modelId="{E5E0DCB1-38D6-45EF-8F02-D8E521F38559}" type="pres">
      <dgm:prSet presAssocID="{03785F5D-4875-4954-B1AE-BBBD87528457}" presName="childShape" presStyleCnt="0">
        <dgm:presLayoutVars>
          <dgm:chMax val="0"/>
          <dgm:chPref val="0"/>
        </dgm:presLayoutVars>
      </dgm:prSet>
      <dgm:spPr/>
    </dgm:pt>
    <dgm:pt modelId="{E00598B5-CA95-4FB9-BDC4-F36B9FA68FCA}" type="pres">
      <dgm:prSet presAssocID="{6BF8A5E7-E850-46D2-850B-4BBCF102255A}" presName="childComposite" presStyleCnt="0">
        <dgm:presLayoutVars>
          <dgm:chMax val="0"/>
          <dgm:chPref val="0"/>
        </dgm:presLayoutVars>
      </dgm:prSet>
      <dgm:spPr/>
    </dgm:pt>
    <dgm:pt modelId="{F2974F7B-9B35-43AE-8B6A-976B44DF0F12}" type="pres">
      <dgm:prSet presAssocID="{6BF8A5E7-E850-46D2-850B-4BBCF102255A}" presName="ChildAccent" presStyleLbl="solidFgAcc1" presStyleIdx="0" presStyleCnt="5"/>
      <dgm:spPr/>
    </dgm:pt>
    <dgm:pt modelId="{D667B6FA-187D-4CEC-A576-69510C2DDDB7}" type="pres">
      <dgm:prSet presAssocID="{6BF8A5E7-E850-46D2-850B-4BBCF102255A}" presName="Child" presStyleLbl="revTx" presStyleIdx="1" presStyleCnt="7" custScaleY="126625">
        <dgm:presLayoutVars>
          <dgm:chMax val="0"/>
          <dgm:chPref val="0"/>
          <dgm:bulletEnabled val="1"/>
        </dgm:presLayoutVars>
      </dgm:prSet>
      <dgm:spPr/>
    </dgm:pt>
    <dgm:pt modelId="{7889A788-1C8C-43A8-9097-6B614EF4E48A}" type="pres">
      <dgm:prSet presAssocID="{D94E8EDB-AD13-4E29-BDDE-00A9B6F76799}" presName="childComposite" presStyleCnt="0">
        <dgm:presLayoutVars>
          <dgm:chMax val="0"/>
          <dgm:chPref val="0"/>
        </dgm:presLayoutVars>
      </dgm:prSet>
      <dgm:spPr/>
    </dgm:pt>
    <dgm:pt modelId="{12A1EBBB-B5AF-4567-B377-D74C82E495A5}" type="pres">
      <dgm:prSet presAssocID="{D94E8EDB-AD13-4E29-BDDE-00A9B6F76799}" presName="ChildAccent" presStyleLbl="solidFgAcc1" presStyleIdx="1" presStyleCnt="5"/>
      <dgm:spPr/>
    </dgm:pt>
    <dgm:pt modelId="{B6F070AC-1CDD-4D1C-A202-14936A2D88E3}" type="pres">
      <dgm:prSet presAssocID="{D94E8EDB-AD13-4E29-BDDE-00A9B6F76799}" presName="Child" presStyleLbl="revTx" presStyleIdx="2" presStyleCnt="7" custScaleY="140563">
        <dgm:presLayoutVars>
          <dgm:chMax val="0"/>
          <dgm:chPref val="0"/>
          <dgm:bulletEnabled val="1"/>
        </dgm:presLayoutVars>
      </dgm:prSet>
      <dgm:spPr/>
    </dgm:pt>
    <dgm:pt modelId="{1C026731-1F0A-4E05-8DC9-77A11BE4B684}" type="pres">
      <dgm:prSet presAssocID="{85ABFE5A-749B-4459-8913-64C5A3C7068F}" presName="childComposite" presStyleCnt="0">
        <dgm:presLayoutVars>
          <dgm:chMax val="0"/>
          <dgm:chPref val="0"/>
        </dgm:presLayoutVars>
      </dgm:prSet>
      <dgm:spPr/>
    </dgm:pt>
    <dgm:pt modelId="{F337E0FF-CCE0-48AB-A25C-A20E344961CF}" type="pres">
      <dgm:prSet presAssocID="{85ABFE5A-749B-4459-8913-64C5A3C7068F}" presName="ChildAccent" presStyleLbl="solidFgAcc1" presStyleIdx="2" presStyleCnt="5"/>
      <dgm:spPr/>
    </dgm:pt>
    <dgm:pt modelId="{82EEBB6B-9423-44AD-8A89-EF35B8F20CA4}" type="pres">
      <dgm:prSet presAssocID="{85ABFE5A-749B-4459-8913-64C5A3C7068F}" presName="Child" presStyleLbl="revTx" presStyleIdx="3" presStyleCnt="7" custScaleY="126625">
        <dgm:presLayoutVars>
          <dgm:chMax val="0"/>
          <dgm:chPref val="0"/>
          <dgm:bulletEnabled val="1"/>
        </dgm:presLayoutVars>
      </dgm:prSet>
      <dgm:spPr/>
    </dgm:pt>
    <dgm:pt modelId="{122F49B7-213A-4111-A91B-1C606F91BA0E}" type="pres">
      <dgm:prSet presAssocID="{250B6576-AC8A-4EBA-8F1A-9C7AA002C295}" presName="root" presStyleCnt="0">
        <dgm:presLayoutVars>
          <dgm:chMax/>
          <dgm:chPref/>
        </dgm:presLayoutVars>
      </dgm:prSet>
      <dgm:spPr/>
    </dgm:pt>
    <dgm:pt modelId="{9CAA5C87-D7B6-46FF-86BD-76B0377B1538}" type="pres">
      <dgm:prSet presAssocID="{250B6576-AC8A-4EBA-8F1A-9C7AA002C295}" presName="rootComposite" presStyleCnt="0">
        <dgm:presLayoutVars/>
      </dgm:prSet>
      <dgm:spPr/>
    </dgm:pt>
    <dgm:pt modelId="{C967F501-9E8C-45C0-BD3C-91FA205220F3}" type="pres">
      <dgm:prSet presAssocID="{250B6576-AC8A-4EBA-8F1A-9C7AA002C295}" presName="ParentAccent" presStyleLbl="alignNode1" presStyleIdx="1" presStyleCnt="2"/>
      <dgm:spPr/>
    </dgm:pt>
    <dgm:pt modelId="{9BDB54CB-01FE-4C3F-A47E-036DB55B0506}" type="pres">
      <dgm:prSet presAssocID="{250B6576-AC8A-4EBA-8F1A-9C7AA002C295}" presName="ParentSmallAccent" presStyleLbl="fgAcc1" presStyleIdx="1" presStyleCnt="2"/>
      <dgm:spPr/>
    </dgm:pt>
    <dgm:pt modelId="{064219A8-0B6C-44CD-82B2-229BB1E1AF25}" type="pres">
      <dgm:prSet presAssocID="{250B6576-AC8A-4EBA-8F1A-9C7AA002C295}" presName="Parent" presStyleLbl="revTx" presStyleIdx="4" presStyleCnt="7">
        <dgm:presLayoutVars>
          <dgm:chMax/>
          <dgm:chPref val="4"/>
          <dgm:bulletEnabled val="1"/>
        </dgm:presLayoutVars>
      </dgm:prSet>
      <dgm:spPr/>
    </dgm:pt>
    <dgm:pt modelId="{5C5FF24D-8BD7-4DE8-A678-744774FCF5F2}" type="pres">
      <dgm:prSet presAssocID="{250B6576-AC8A-4EBA-8F1A-9C7AA002C295}" presName="childShape" presStyleCnt="0">
        <dgm:presLayoutVars>
          <dgm:chMax val="0"/>
          <dgm:chPref val="0"/>
        </dgm:presLayoutVars>
      </dgm:prSet>
      <dgm:spPr/>
    </dgm:pt>
    <dgm:pt modelId="{0053C74E-696A-4050-A4DC-F3D8CC2141C2}" type="pres">
      <dgm:prSet presAssocID="{F24CF8BF-7C8B-44BC-AB0A-56369E98A249}" presName="childComposite" presStyleCnt="0">
        <dgm:presLayoutVars>
          <dgm:chMax val="0"/>
          <dgm:chPref val="0"/>
        </dgm:presLayoutVars>
      </dgm:prSet>
      <dgm:spPr/>
    </dgm:pt>
    <dgm:pt modelId="{A3218BF1-857B-452E-AE16-1CB312098700}" type="pres">
      <dgm:prSet presAssocID="{F24CF8BF-7C8B-44BC-AB0A-56369E98A249}" presName="ChildAccent" presStyleLbl="solidFgAcc1" presStyleIdx="3" presStyleCnt="5"/>
      <dgm:spPr/>
    </dgm:pt>
    <dgm:pt modelId="{D8D39CFC-22D5-42DB-BCEC-63FB7A87ADDE}" type="pres">
      <dgm:prSet presAssocID="{F24CF8BF-7C8B-44BC-AB0A-56369E98A249}" presName="Child" presStyleLbl="revTx" presStyleIdx="5" presStyleCnt="7" custScaleY="148890">
        <dgm:presLayoutVars>
          <dgm:chMax val="0"/>
          <dgm:chPref val="0"/>
          <dgm:bulletEnabled val="1"/>
        </dgm:presLayoutVars>
      </dgm:prSet>
      <dgm:spPr/>
    </dgm:pt>
    <dgm:pt modelId="{9EFB10FA-DF38-4265-8A37-BFB309742CC0}" type="pres">
      <dgm:prSet presAssocID="{8715C200-69A5-495C-9888-1BB3DFB8C4BC}" presName="childComposite" presStyleCnt="0">
        <dgm:presLayoutVars>
          <dgm:chMax val="0"/>
          <dgm:chPref val="0"/>
        </dgm:presLayoutVars>
      </dgm:prSet>
      <dgm:spPr/>
    </dgm:pt>
    <dgm:pt modelId="{D7D130F7-FFB4-4A6A-A399-EFA8E9AF9A51}" type="pres">
      <dgm:prSet presAssocID="{8715C200-69A5-495C-9888-1BB3DFB8C4BC}" presName="ChildAccent" presStyleLbl="solidFgAcc1" presStyleIdx="4" presStyleCnt="5"/>
      <dgm:spPr/>
    </dgm:pt>
    <dgm:pt modelId="{0A8A3333-2E48-4050-97AE-55325C0EA35A}" type="pres">
      <dgm:prSet presAssocID="{8715C200-69A5-495C-9888-1BB3DFB8C4BC}" presName="Child" presStyleLbl="revTx" presStyleIdx="6" presStyleCnt="7" custScaleY="149281">
        <dgm:presLayoutVars>
          <dgm:chMax val="0"/>
          <dgm:chPref val="0"/>
          <dgm:bulletEnabled val="1"/>
        </dgm:presLayoutVars>
      </dgm:prSet>
      <dgm:spPr/>
    </dgm:pt>
  </dgm:ptLst>
  <dgm:cxnLst>
    <dgm:cxn modelId="{31081F11-FC26-4C7E-94F6-C8FE2B7D2575}" type="presOf" srcId="{8715C200-69A5-495C-9888-1BB3DFB8C4BC}" destId="{0A8A3333-2E48-4050-97AE-55325C0EA35A}" srcOrd="0" destOrd="0" presId="urn:microsoft.com/office/officeart/2008/layout/SquareAccentList"/>
    <dgm:cxn modelId="{87777221-0E73-4044-B2F0-2D34EC5E44AC}" srcId="{FA73373A-FBFD-4D04-B87E-18ED7A69CBAD}" destId="{03785F5D-4875-4954-B1AE-BBBD87528457}" srcOrd="0" destOrd="0" parTransId="{78F1F27A-C1DA-47C8-B902-C166FABAC630}" sibTransId="{E44BEE8D-0374-48BC-AC5E-2F8D6819D180}"/>
    <dgm:cxn modelId="{48744D2C-AA00-4583-9675-063EEDD85F4D}" srcId="{03785F5D-4875-4954-B1AE-BBBD87528457}" destId="{6BF8A5E7-E850-46D2-850B-4BBCF102255A}" srcOrd="0" destOrd="0" parTransId="{D33EE0B7-0632-4CC7-9CFC-99275E2BEFF2}" sibTransId="{8570ED0D-6E2A-43E9-BBBC-B95F124C538C}"/>
    <dgm:cxn modelId="{F86CD738-43CE-4326-B27F-CE700A1ABFFF}" type="presOf" srcId="{250B6576-AC8A-4EBA-8F1A-9C7AA002C295}" destId="{064219A8-0B6C-44CD-82B2-229BB1E1AF25}" srcOrd="0" destOrd="0" presId="urn:microsoft.com/office/officeart/2008/layout/SquareAccentList"/>
    <dgm:cxn modelId="{987A2042-844C-4619-8C71-C5172FD36D56}" type="presOf" srcId="{85ABFE5A-749B-4459-8913-64C5A3C7068F}" destId="{82EEBB6B-9423-44AD-8A89-EF35B8F20CA4}" srcOrd="0" destOrd="0" presId="urn:microsoft.com/office/officeart/2008/layout/SquareAccentList"/>
    <dgm:cxn modelId="{5C7B604E-64D3-4019-8022-1E59ADF418CC}" srcId="{250B6576-AC8A-4EBA-8F1A-9C7AA002C295}" destId="{F24CF8BF-7C8B-44BC-AB0A-56369E98A249}" srcOrd="0" destOrd="0" parTransId="{CF12CAC3-A8B5-431D-BEF5-54EC89E7E576}" sibTransId="{FE58DCAD-5D9B-42B1-A356-5E37D9C7C4A7}"/>
    <dgm:cxn modelId="{18DE434F-1D05-484E-A8D6-6FB22C991C95}" srcId="{03785F5D-4875-4954-B1AE-BBBD87528457}" destId="{85ABFE5A-749B-4459-8913-64C5A3C7068F}" srcOrd="2" destOrd="0" parTransId="{41CD7F36-C2FB-473A-8710-211800DD857A}" sibTransId="{2C957768-67C0-46E0-B122-B62D73F5352F}"/>
    <dgm:cxn modelId="{ABF5DF57-C387-48C1-A985-B29903AC4F4E}" type="presOf" srcId="{FA73373A-FBFD-4D04-B87E-18ED7A69CBAD}" destId="{49BCD496-23EB-42B4-8B60-1C8C84D21EE4}" srcOrd="0" destOrd="0" presId="urn:microsoft.com/office/officeart/2008/layout/SquareAccentList"/>
    <dgm:cxn modelId="{575687A0-798D-4FC4-9070-56D5ED26338D}" type="presOf" srcId="{D94E8EDB-AD13-4E29-BDDE-00A9B6F76799}" destId="{B6F070AC-1CDD-4D1C-A202-14936A2D88E3}" srcOrd="0" destOrd="0" presId="urn:microsoft.com/office/officeart/2008/layout/SquareAccentList"/>
    <dgm:cxn modelId="{61348DAB-9373-4EA7-83E1-D1A6A7C3B1FF}" type="presOf" srcId="{03785F5D-4875-4954-B1AE-BBBD87528457}" destId="{E2B50CF9-7C4F-43CC-BF84-DF4E641F76ED}" srcOrd="0" destOrd="0" presId="urn:microsoft.com/office/officeart/2008/layout/SquareAccentList"/>
    <dgm:cxn modelId="{89513AB4-9F22-4763-A65C-AA10F70355F0}" type="presOf" srcId="{F24CF8BF-7C8B-44BC-AB0A-56369E98A249}" destId="{D8D39CFC-22D5-42DB-BCEC-63FB7A87ADDE}" srcOrd="0" destOrd="0" presId="urn:microsoft.com/office/officeart/2008/layout/SquareAccentList"/>
    <dgm:cxn modelId="{3BF4FBE1-03BD-4FCF-9823-7DC33E5E045A}" srcId="{03785F5D-4875-4954-B1AE-BBBD87528457}" destId="{D94E8EDB-AD13-4E29-BDDE-00A9B6F76799}" srcOrd="1" destOrd="0" parTransId="{6016D8F3-8C98-49CB-BAD1-6F2420422578}" sibTransId="{8C70DC7B-A5A9-4930-9800-AC8332820E6D}"/>
    <dgm:cxn modelId="{9B5FD3E5-1575-49AA-A39A-7150E0D461BB}" srcId="{250B6576-AC8A-4EBA-8F1A-9C7AA002C295}" destId="{8715C200-69A5-495C-9888-1BB3DFB8C4BC}" srcOrd="1" destOrd="0" parTransId="{6243EFF5-1E9B-4246-8DC6-B9D3CA50BF45}" sibTransId="{54E29096-C259-4576-999F-868D7B7CF1A5}"/>
    <dgm:cxn modelId="{A1F370F0-F400-4DD9-B803-74240C9788E9}" srcId="{FA73373A-FBFD-4D04-B87E-18ED7A69CBAD}" destId="{250B6576-AC8A-4EBA-8F1A-9C7AA002C295}" srcOrd="1" destOrd="0" parTransId="{F8C6D41A-DE55-43D8-AFB6-A62E213F52A1}" sibTransId="{0256F14D-8FEB-4609-9B23-E2CDBF178AFA}"/>
    <dgm:cxn modelId="{342545F8-E0B3-49E4-82A2-A31CE4DFA405}" type="presOf" srcId="{6BF8A5E7-E850-46D2-850B-4BBCF102255A}" destId="{D667B6FA-187D-4CEC-A576-69510C2DDDB7}" srcOrd="0" destOrd="0" presId="urn:microsoft.com/office/officeart/2008/layout/SquareAccentList"/>
    <dgm:cxn modelId="{A35BA81C-FD0A-41F7-B7E6-BC686941E379}" type="presParOf" srcId="{49BCD496-23EB-42B4-8B60-1C8C84D21EE4}" destId="{06BC780D-54F6-4EB8-96D0-BBC23B4B7A98}" srcOrd="0" destOrd="0" presId="urn:microsoft.com/office/officeart/2008/layout/SquareAccentList"/>
    <dgm:cxn modelId="{45636108-209E-4A3A-8B7E-2B9D20C171B2}" type="presParOf" srcId="{06BC780D-54F6-4EB8-96D0-BBC23B4B7A98}" destId="{A38BF09A-82B1-4389-8BBB-4DAE0EA8727F}" srcOrd="0" destOrd="0" presId="urn:microsoft.com/office/officeart/2008/layout/SquareAccentList"/>
    <dgm:cxn modelId="{4F228357-C304-47FD-8265-37BADBBA32E8}" type="presParOf" srcId="{A38BF09A-82B1-4389-8BBB-4DAE0EA8727F}" destId="{F0EC23B8-9AC0-4589-BE8E-2D24E265AC3A}" srcOrd="0" destOrd="0" presId="urn:microsoft.com/office/officeart/2008/layout/SquareAccentList"/>
    <dgm:cxn modelId="{D9B785D2-1D2E-4315-A6C5-B61C7151E1BC}" type="presParOf" srcId="{A38BF09A-82B1-4389-8BBB-4DAE0EA8727F}" destId="{3DE49775-4EB2-473D-BCA6-F9573E0E13AE}" srcOrd="1" destOrd="0" presId="urn:microsoft.com/office/officeart/2008/layout/SquareAccentList"/>
    <dgm:cxn modelId="{87C6C814-B580-4F8A-953B-051A75AB026D}" type="presParOf" srcId="{A38BF09A-82B1-4389-8BBB-4DAE0EA8727F}" destId="{E2B50CF9-7C4F-43CC-BF84-DF4E641F76ED}" srcOrd="2" destOrd="0" presId="urn:microsoft.com/office/officeart/2008/layout/SquareAccentList"/>
    <dgm:cxn modelId="{C87F66FC-41AD-4824-B23A-DA2CC4297450}" type="presParOf" srcId="{06BC780D-54F6-4EB8-96D0-BBC23B4B7A98}" destId="{E5E0DCB1-38D6-45EF-8F02-D8E521F38559}" srcOrd="1" destOrd="0" presId="urn:microsoft.com/office/officeart/2008/layout/SquareAccentList"/>
    <dgm:cxn modelId="{0AFE59AF-4463-4A64-A963-40CB84077108}" type="presParOf" srcId="{E5E0DCB1-38D6-45EF-8F02-D8E521F38559}" destId="{E00598B5-CA95-4FB9-BDC4-F36B9FA68FCA}" srcOrd="0" destOrd="0" presId="urn:microsoft.com/office/officeart/2008/layout/SquareAccentList"/>
    <dgm:cxn modelId="{8E528630-1491-4368-A7B3-06AD89D513ED}" type="presParOf" srcId="{E00598B5-CA95-4FB9-BDC4-F36B9FA68FCA}" destId="{F2974F7B-9B35-43AE-8B6A-976B44DF0F12}" srcOrd="0" destOrd="0" presId="urn:microsoft.com/office/officeart/2008/layout/SquareAccentList"/>
    <dgm:cxn modelId="{1C399474-7CC5-4025-B641-6893E5E11DB4}" type="presParOf" srcId="{E00598B5-CA95-4FB9-BDC4-F36B9FA68FCA}" destId="{D667B6FA-187D-4CEC-A576-69510C2DDDB7}" srcOrd="1" destOrd="0" presId="urn:microsoft.com/office/officeart/2008/layout/SquareAccentList"/>
    <dgm:cxn modelId="{BFAABC2D-493D-4698-A8DF-AB2CCC8B8ABD}" type="presParOf" srcId="{E5E0DCB1-38D6-45EF-8F02-D8E521F38559}" destId="{7889A788-1C8C-43A8-9097-6B614EF4E48A}" srcOrd="1" destOrd="0" presId="urn:microsoft.com/office/officeart/2008/layout/SquareAccentList"/>
    <dgm:cxn modelId="{E52FC409-D938-4DF1-9A51-13CD19D40564}" type="presParOf" srcId="{7889A788-1C8C-43A8-9097-6B614EF4E48A}" destId="{12A1EBBB-B5AF-4567-B377-D74C82E495A5}" srcOrd="0" destOrd="0" presId="urn:microsoft.com/office/officeart/2008/layout/SquareAccentList"/>
    <dgm:cxn modelId="{80260360-FC16-4550-82AE-0D99FC7B7770}" type="presParOf" srcId="{7889A788-1C8C-43A8-9097-6B614EF4E48A}" destId="{B6F070AC-1CDD-4D1C-A202-14936A2D88E3}" srcOrd="1" destOrd="0" presId="urn:microsoft.com/office/officeart/2008/layout/SquareAccentList"/>
    <dgm:cxn modelId="{37A54368-159A-433E-8B57-946B1EC5CF82}" type="presParOf" srcId="{E5E0DCB1-38D6-45EF-8F02-D8E521F38559}" destId="{1C026731-1F0A-4E05-8DC9-77A11BE4B684}" srcOrd="2" destOrd="0" presId="urn:microsoft.com/office/officeart/2008/layout/SquareAccentList"/>
    <dgm:cxn modelId="{ED4EC9AE-B1E2-4C1C-816E-39C11EB2365A}" type="presParOf" srcId="{1C026731-1F0A-4E05-8DC9-77A11BE4B684}" destId="{F337E0FF-CCE0-48AB-A25C-A20E344961CF}" srcOrd="0" destOrd="0" presId="urn:microsoft.com/office/officeart/2008/layout/SquareAccentList"/>
    <dgm:cxn modelId="{5CEF6EF8-A0FE-487B-A2C2-EAB27B5D51B5}" type="presParOf" srcId="{1C026731-1F0A-4E05-8DC9-77A11BE4B684}" destId="{82EEBB6B-9423-44AD-8A89-EF35B8F20CA4}" srcOrd="1" destOrd="0" presId="urn:microsoft.com/office/officeart/2008/layout/SquareAccentList"/>
    <dgm:cxn modelId="{2CA93566-27FE-4EA2-B997-0242CB2B2EDC}" type="presParOf" srcId="{49BCD496-23EB-42B4-8B60-1C8C84D21EE4}" destId="{122F49B7-213A-4111-A91B-1C606F91BA0E}" srcOrd="1" destOrd="0" presId="urn:microsoft.com/office/officeart/2008/layout/SquareAccentList"/>
    <dgm:cxn modelId="{828E9775-FD05-4457-BAFF-A5DAE7F73A44}" type="presParOf" srcId="{122F49B7-213A-4111-A91B-1C606F91BA0E}" destId="{9CAA5C87-D7B6-46FF-86BD-76B0377B1538}" srcOrd="0" destOrd="0" presId="urn:microsoft.com/office/officeart/2008/layout/SquareAccentList"/>
    <dgm:cxn modelId="{B65F171B-6EB8-49B3-89FF-232A8AD8B7DC}" type="presParOf" srcId="{9CAA5C87-D7B6-46FF-86BD-76B0377B1538}" destId="{C967F501-9E8C-45C0-BD3C-91FA205220F3}" srcOrd="0" destOrd="0" presId="urn:microsoft.com/office/officeart/2008/layout/SquareAccentList"/>
    <dgm:cxn modelId="{F173B6DE-9795-42B9-8B4B-5B33C68DE0E8}" type="presParOf" srcId="{9CAA5C87-D7B6-46FF-86BD-76B0377B1538}" destId="{9BDB54CB-01FE-4C3F-A47E-036DB55B0506}" srcOrd="1" destOrd="0" presId="urn:microsoft.com/office/officeart/2008/layout/SquareAccentList"/>
    <dgm:cxn modelId="{227A7ED3-96CA-49F4-8F71-937F89CDD338}" type="presParOf" srcId="{9CAA5C87-D7B6-46FF-86BD-76B0377B1538}" destId="{064219A8-0B6C-44CD-82B2-229BB1E1AF25}" srcOrd="2" destOrd="0" presId="urn:microsoft.com/office/officeart/2008/layout/SquareAccentList"/>
    <dgm:cxn modelId="{310EAFE8-EBFA-4D99-8494-3EABBA78AC1D}" type="presParOf" srcId="{122F49B7-213A-4111-A91B-1C606F91BA0E}" destId="{5C5FF24D-8BD7-4DE8-A678-744774FCF5F2}" srcOrd="1" destOrd="0" presId="urn:microsoft.com/office/officeart/2008/layout/SquareAccentList"/>
    <dgm:cxn modelId="{2A1DEBEF-BDC3-40A9-B379-CAB1CB23BB29}" type="presParOf" srcId="{5C5FF24D-8BD7-4DE8-A678-744774FCF5F2}" destId="{0053C74E-696A-4050-A4DC-F3D8CC2141C2}" srcOrd="0" destOrd="0" presId="urn:microsoft.com/office/officeart/2008/layout/SquareAccentList"/>
    <dgm:cxn modelId="{365689ED-C14A-4924-AE00-DDE170EB1621}" type="presParOf" srcId="{0053C74E-696A-4050-A4DC-F3D8CC2141C2}" destId="{A3218BF1-857B-452E-AE16-1CB312098700}" srcOrd="0" destOrd="0" presId="urn:microsoft.com/office/officeart/2008/layout/SquareAccentList"/>
    <dgm:cxn modelId="{8EB95A4C-580A-4B4B-BBCF-5CA4435A813F}" type="presParOf" srcId="{0053C74E-696A-4050-A4DC-F3D8CC2141C2}" destId="{D8D39CFC-22D5-42DB-BCEC-63FB7A87ADDE}" srcOrd="1" destOrd="0" presId="urn:microsoft.com/office/officeart/2008/layout/SquareAccentList"/>
    <dgm:cxn modelId="{C1297CD9-B109-4017-90F6-0916870FA855}" type="presParOf" srcId="{5C5FF24D-8BD7-4DE8-A678-744774FCF5F2}" destId="{9EFB10FA-DF38-4265-8A37-BFB309742CC0}" srcOrd="1" destOrd="0" presId="urn:microsoft.com/office/officeart/2008/layout/SquareAccentList"/>
    <dgm:cxn modelId="{F4312786-C7D9-4287-AA47-F2FFF67BCE4C}" type="presParOf" srcId="{9EFB10FA-DF38-4265-8A37-BFB309742CC0}" destId="{D7D130F7-FFB4-4A6A-A399-EFA8E9AF9A51}" srcOrd="0" destOrd="0" presId="urn:microsoft.com/office/officeart/2008/layout/SquareAccentList"/>
    <dgm:cxn modelId="{0BB58846-6F00-4E0B-94F4-793E141EC6C6}" type="presParOf" srcId="{9EFB10FA-DF38-4265-8A37-BFB309742CC0}" destId="{0A8A3333-2E48-4050-97AE-55325C0EA35A}"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8EE4C8C-2C1F-4B22-BF1B-6FD0A96175AE}" type="doc">
      <dgm:prSet loTypeId="urn:microsoft.com/office/officeart/2005/8/layout/bList2#1" loCatId="list" qsTypeId="urn:microsoft.com/office/officeart/2005/8/quickstyle/3d4" qsCatId="3D" csTypeId="urn:microsoft.com/office/officeart/2005/8/colors/colorful3" csCatId="colorful" phldr="1"/>
      <dgm:spPr/>
    </dgm:pt>
    <dgm:pt modelId="{FBD9C075-14C3-4700-8E3E-B5CFD3B5632C}">
      <dgm:prSet phldrT="[Texto]" custT="1"/>
      <dgm:spPr/>
      <dgm:t>
        <a:bodyPr/>
        <a:lstStyle/>
        <a:p>
          <a:r>
            <a:rPr lang="es-MX" sz="1600" b="1">
              <a:solidFill>
                <a:schemeClr val="tx1"/>
              </a:solidFill>
            </a:rPr>
            <a:t>DEL DEPTO. DE COMPRAS</a:t>
          </a:r>
          <a:endParaRPr lang="es-MX" sz="1600" b="1" dirty="0">
            <a:solidFill>
              <a:schemeClr val="tx1"/>
            </a:solidFill>
          </a:endParaRPr>
        </a:p>
      </dgm:t>
    </dgm:pt>
    <dgm:pt modelId="{E617F547-0FD3-4A26-83B2-7C92A4F2129A}" type="parTrans" cxnId="{A4FE589B-35C5-4C7D-BC2E-1B8D0FFB8D0F}">
      <dgm:prSet/>
      <dgm:spPr/>
      <dgm:t>
        <a:bodyPr/>
        <a:lstStyle/>
        <a:p>
          <a:endParaRPr lang="es-MX" sz="1600">
            <a:solidFill>
              <a:schemeClr val="tx1"/>
            </a:solidFill>
          </a:endParaRPr>
        </a:p>
      </dgm:t>
    </dgm:pt>
    <dgm:pt modelId="{CC631857-29BA-400D-B702-9DE11AD9D51F}" type="sibTrans" cxnId="{A4FE589B-35C5-4C7D-BC2E-1B8D0FFB8D0F}">
      <dgm:prSet/>
      <dgm:spPr/>
      <dgm:t>
        <a:bodyPr/>
        <a:lstStyle/>
        <a:p>
          <a:endParaRPr lang="es-MX" sz="1600">
            <a:solidFill>
              <a:schemeClr val="tx1"/>
            </a:solidFill>
          </a:endParaRPr>
        </a:p>
      </dgm:t>
    </dgm:pt>
    <dgm:pt modelId="{A611C730-FE00-4047-ADE4-D0C339B319EC}">
      <dgm:prSet phldrT="[Texto]" custT="1"/>
      <dgm:spPr/>
      <dgm:t>
        <a:bodyPr/>
        <a:lstStyle/>
        <a:p>
          <a:r>
            <a:rPr lang="es-MX" sz="1400" b="1" dirty="0">
              <a:solidFill>
                <a:schemeClr val="tx1"/>
              </a:solidFill>
            </a:rPr>
            <a:t>DE DISTRIBUCIÓN</a:t>
          </a:r>
        </a:p>
      </dgm:t>
    </dgm:pt>
    <dgm:pt modelId="{BB0A5C96-2C68-493B-BB83-5BE75E7A1D1C}" type="parTrans" cxnId="{2C543B00-6316-4077-9D6B-CD09B07A3547}">
      <dgm:prSet/>
      <dgm:spPr/>
      <dgm:t>
        <a:bodyPr/>
        <a:lstStyle/>
        <a:p>
          <a:endParaRPr lang="es-MX" sz="1600">
            <a:solidFill>
              <a:schemeClr val="tx1"/>
            </a:solidFill>
          </a:endParaRPr>
        </a:p>
      </dgm:t>
    </dgm:pt>
    <dgm:pt modelId="{D8A4BCA3-AC63-4B14-9D41-64E6FCE9D7A0}" type="sibTrans" cxnId="{2C543B00-6316-4077-9D6B-CD09B07A3547}">
      <dgm:prSet/>
      <dgm:spPr/>
      <dgm:t>
        <a:bodyPr/>
        <a:lstStyle/>
        <a:p>
          <a:endParaRPr lang="es-MX" sz="1600">
            <a:solidFill>
              <a:schemeClr val="tx1"/>
            </a:solidFill>
          </a:endParaRPr>
        </a:p>
      </dgm:t>
    </dgm:pt>
    <dgm:pt modelId="{07A92B67-D57F-4209-AE05-0076177DD7CF}">
      <dgm:prSet phldrT="[Texto]" custT="1"/>
      <dgm:spPr/>
      <dgm:t>
        <a:bodyPr/>
        <a:lstStyle/>
        <a:p>
          <a:r>
            <a:rPr lang="es-MX" sz="1600" b="1">
              <a:solidFill>
                <a:schemeClr val="tx1"/>
              </a:solidFill>
            </a:rPr>
            <a:t>ALMACENA-</a:t>
          </a:r>
        </a:p>
        <a:p>
          <a:r>
            <a:rPr lang="es-MX" sz="1600" b="1">
              <a:solidFill>
                <a:schemeClr val="tx1"/>
              </a:solidFill>
            </a:rPr>
            <a:t>MIENTO</a:t>
          </a:r>
          <a:endParaRPr lang="es-MX" sz="1600" b="1" dirty="0">
            <a:solidFill>
              <a:schemeClr val="tx1"/>
            </a:solidFill>
          </a:endParaRPr>
        </a:p>
      </dgm:t>
    </dgm:pt>
    <dgm:pt modelId="{66F85A33-9644-4C7B-B59B-2B59256BB714}" type="parTrans" cxnId="{3506A521-DCF8-4AB5-BA8E-6DF6FDB13EF7}">
      <dgm:prSet/>
      <dgm:spPr/>
      <dgm:t>
        <a:bodyPr/>
        <a:lstStyle/>
        <a:p>
          <a:endParaRPr lang="es-MX" sz="1600">
            <a:solidFill>
              <a:schemeClr val="tx1"/>
            </a:solidFill>
          </a:endParaRPr>
        </a:p>
      </dgm:t>
    </dgm:pt>
    <dgm:pt modelId="{D78BE161-C538-49F9-9C75-D201191DE84F}" type="sibTrans" cxnId="{3506A521-DCF8-4AB5-BA8E-6DF6FDB13EF7}">
      <dgm:prSet/>
      <dgm:spPr/>
      <dgm:t>
        <a:bodyPr/>
        <a:lstStyle/>
        <a:p>
          <a:endParaRPr lang="es-MX" sz="1600">
            <a:solidFill>
              <a:schemeClr val="tx1"/>
            </a:solidFill>
          </a:endParaRPr>
        </a:p>
      </dgm:t>
    </dgm:pt>
    <dgm:pt modelId="{886639B5-C16B-4AA5-9113-EE8CC091E55C}">
      <dgm:prSet phldrT="[Texto]" custT="1"/>
      <dgm:spPr/>
      <dgm:t>
        <a:bodyPr/>
        <a:lstStyle/>
        <a:p>
          <a:r>
            <a:rPr lang="es-MX" sz="1600" b="1">
              <a:solidFill>
                <a:schemeClr val="tx1"/>
              </a:solidFill>
            </a:rPr>
            <a:t>CONTABILIZA-CION Y PAGOS</a:t>
          </a:r>
          <a:endParaRPr lang="es-MX" sz="1600" b="1" dirty="0">
            <a:solidFill>
              <a:schemeClr val="tx1"/>
            </a:solidFill>
          </a:endParaRPr>
        </a:p>
      </dgm:t>
    </dgm:pt>
    <dgm:pt modelId="{61FE42E8-D52E-4D2C-8C6E-37C0D1196433}" type="parTrans" cxnId="{E4F5FC12-7A24-4A97-8FA2-A5C6E4785F57}">
      <dgm:prSet/>
      <dgm:spPr/>
      <dgm:t>
        <a:bodyPr/>
        <a:lstStyle/>
        <a:p>
          <a:endParaRPr lang="es-MX" sz="1600">
            <a:solidFill>
              <a:schemeClr val="tx1"/>
            </a:solidFill>
          </a:endParaRPr>
        </a:p>
      </dgm:t>
    </dgm:pt>
    <dgm:pt modelId="{01976C9F-EC46-48D2-A4E7-FD2EA9EA7E20}" type="sibTrans" cxnId="{E4F5FC12-7A24-4A97-8FA2-A5C6E4785F57}">
      <dgm:prSet/>
      <dgm:spPr/>
      <dgm:t>
        <a:bodyPr/>
        <a:lstStyle/>
        <a:p>
          <a:endParaRPr lang="es-MX" sz="1600">
            <a:solidFill>
              <a:schemeClr val="tx1"/>
            </a:solidFill>
          </a:endParaRPr>
        </a:p>
      </dgm:t>
    </dgm:pt>
    <dgm:pt modelId="{AEB855EB-0261-4D6B-B288-8B2627320D68}">
      <dgm:prSet phldrT="[Texto]" custT="1"/>
      <dgm:spPr/>
      <dgm:t>
        <a:bodyPr/>
        <a:lstStyle/>
        <a:p>
          <a:r>
            <a:rPr lang="es-MX" sz="1600" b="1">
              <a:solidFill>
                <a:schemeClr val="tx1"/>
              </a:solidFill>
            </a:rPr>
            <a:t>COSTO FINANCIERO.</a:t>
          </a:r>
          <a:endParaRPr lang="es-MX" sz="1600" b="1" dirty="0">
            <a:solidFill>
              <a:schemeClr val="tx1"/>
            </a:solidFill>
          </a:endParaRPr>
        </a:p>
      </dgm:t>
    </dgm:pt>
    <dgm:pt modelId="{9C69593B-95E8-405C-966C-5F766A5B2648}" type="parTrans" cxnId="{3BE7B5BF-6EFF-4F43-BEBA-4FA39EA1FA73}">
      <dgm:prSet/>
      <dgm:spPr/>
      <dgm:t>
        <a:bodyPr/>
        <a:lstStyle/>
        <a:p>
          <a:endParaRPr lang="es-MX" sz="1600">
            <a:solidFill>
              <a:schemeClr val="tx1"/>
            </a:solidFill>
          </a:endParaRPr>
        </a:p>
      </dgm:t>
    </dgm:pt>
    <dgm:pt modelId="{80EDA3C6-0A81-4F41-B98A-BC111668F738}" type="sibTrans" cxnId="{3BE7B5BF-6EFF-4F43-BEBA-4FA39EA1FA73}">
      <dgm:prSet/>
      <dgm:spPr/>
      <dgm:t>
        <a:bodyPr/>
        <a:lstStyle/>
        <a:p>
          <a:endParaRPr lang="es-MX" sz="1600">
            <a:solidFill>
              <a:schemeClr val="tx1"/>
            </a:solidFill>
          </a:endParaRPr>
        </a:p>
      </dgm:t>
    </dgm:pt>
    <dgm:pt modelId="{C8ED2185-8A29-433B-B5D4-503ED72ACB18}">
      <dgm:prSet/>
      <dgm:spPr/>
      <dgm:t>
        <a:bodyPr/>
        <a:lstStyle/>
        <a:p>
          <a:r>
            <a:rPr lang="es-MX" dirty="0">
              <a:solidFill>
                <a:schemeClr val="tx1"/>
              </a:solidFill>
            </a:rPr>
            <a:t>Elaboración de órdenes de compra, atender vendedores, elección de proveedores</a:t>
          </a:r>
        </a:p>
      </dgm:t>
    </dgm:pt>
    <dgm:pt modelId="{652E023D-2018-4C06-A08D-C5DF05B45B10}" type="parTrans" cxnId="{2934E8AF-B132-489A-8883-D075E481AC5F}">
      <dgm:prSet/>
      <dgm:spPr/>
      <dgm:t>
        <a:bodyPr/>
        <a:lstStyle/>
        <a:p>
          <a:endParaRPr lang="es-MX">
            <a:solidFill>
              <a:schemeClr val="tx1"/>
            </a:solidFill>
          </a:endParaRPr>
        </a:p>
      </dgm:t>
    </dgm:pt>
    <dgm:pt modelId="{74E5E300-3E40-46B2-9942-F948542F49EB}" type="sibTrans" cxnId="{2934E8AF-B132-489A-8883-D075E481AC5F}">
      <dgm:prSet/>
      <dgm:spPr/>
      <dgm:t>
        <a:bodyPr/>
        <a:lstStyle/>
        <a:p>
          <a:endParaRPr lang="es-MX">
            <a:solidFill>
              <a:schemeClr val="tx1"/>
            </a:solidFill>
          </a:endParaRPr>
        </a:p>
      </dgm:t>
    </dgm:pt>
    <dgm:pt modelId="{19B22FDB-C32A-4119-99A0-F8478A809A83}">
      <dgm:prSet/>
      <dgm:spPr/>
      <dgm:t>
        <a:bodyPr/>
        <a:lstStyle/>
        <a:p>
          <a:r>
            <a:rPr lang="es-MX" dirty="0">
              <a:solidFill>
                <a:schemeClr val="tx1"/>
              </a:solidFill>
            </a:rPr>
            <a:t>Recepción de requerimientos por área, separación  empaque  y distribución de artículos, transporte.</a:t>
          </a:r>
        </a:p>
      </dgm:t>
    </dgm:pt>
    <dgm:pt modelId="{639BAB72-577C-43C0-93F2-F2AF72CD731C}" type="parTrans" cxnId="{3363BE4D-3170-43C7-8338-A231AB3750E4}">
      <dgm:prSet/>
      <dgm:spPr/>
      <dgm:t>
        <a:bodyPr/>
        <a:lstStyle/>
        <a:p>
          <a:endParaRPr lang="es-MX">
            <a:solidFill>
              <a:schemeClr val="tx1"/>
            </a:solidFill>
          </a:endParaRPr>
        </a:p>
      </dgm:t>
    </dgm:pt>
    <dgm:pt modelId="{1F9637C5-14DA-4CF4-9873-8EC6B62CF36C}" type="sibTrans" cxnId="{3363BE4D-3170-43C7-8338-A231AB3750E4}">
      <dgm:prSet/>
      <dgm:spPr/>
      <dgm:t>
        <a:bodyPr/>
        <a:lstStyle/>
        <a:p>
          <a:endParaRPr lang="es-MX">
            <a:solidFill>
              <a:schemeClr val="tx1"/>
            </a:solidFill>
          </a:endParaRPr>
        </a:p>
      </dgm:t>
    </dgm:pt>
    <dgm:pt modelId="{C24A10FB-FC54-41BF-9D2C-DD73611BD435}">
      <dgm:prSet/>
      <dgm:spPr/>
      <dgm:t>
        <a:bodyPr/>
        <a:lstStyle/>
        <a:p>
          <a:r>
            <a:rPr lang="es-MX" dirty="0">
              <a:solidFill>
                <a:schemeClr val="tx1"/>
              </a:solidFill>
            </a:rPr>
            <a:t>Valor de arriendo del área asignada, el personal que labora en el almacén y procesos para despachar mercancía.</a:t>
          </a:r>
        </a:p>
      </dgm:t>
    </dgm:pt>
    <dgm:pt modelId="{968EC844-47D9-4F79-B60E-551EF2F568E8}" type="parTrans" cxnId="{4E6F5D2E-514C-46C1-BF5A-F5355EED56A1}">
      <dgm:prSet/>
      <dgm:spPr/>
      <dgm:t>
        <a:bodyPr/>
        <a:lstStyle/>
        <a:p>
          <a:endParaRPr lang="es-MX">
            <a:solidFill>
              <a:schemeClr val="tx1"/>
            </a:solidFill>
          </a:endParaRPr>
        </a:p>
      </dgm:t>
    </dgm:pt>
    <dgm:pt modelId="{DF4A1371-44EB-4F2C-BD71-A74C1E25898F}" type="sibTrans" cxnId="{4E6F5D2E-514C-46C1-BF5A-F5355EED56A1}">
      <dgm:prSet/>
      <dgm:spPr/>
      <dgm:t>
        <a:bodyPr/>
        <a:lstStyle/>
        <a:p>
          <a:endParaRPr lang="es-MX">
            <a:solidFill>
              <a:schemeClr val="tx1"/>
            </a:solidFill>
          </a:endParaRPr>
        </a:p>
      </dgm:t>
    </dgm:pt>
    <dgm:pt modelId="{699DFFFA-692C-468B-9384-36A90E9246EB}">
      <dgm:prSet/>
      <dgm:spPr/>
      <dgm:t>
        <a:bodyPr/>
        <a:lstStyle/>
        <a:p>
          <a:r>
            <a:rPr lang="es-MX" dirty="0">
              <a:solidFill>
                <a:schemeClr val="tx1"/>
              </a:solidFill>
            </a:rPr>
            <a:t>El que se genera en el departamento de contabilidad al tener que revisar, archivar cheques para proveedores.</a:t>
          </a:r>
        </a:p>
      </dgm:t>
    </dgm:pt>
    <dgm:pt modelId="{32399B0D-39CD-40C5-9BA6-2D7C3F503D5E}" type="parTrans" cxnId="{92F3C0E5-E79B-408D-A102-E0DFA2A3A45E}">
      <dgm:prSet/>
      <dgm:spPr/>
      <dgm:t>
        <a:bodyPr/>
        <a:lstStyle/>
        <a:p>
          <a:endParaRPr lang="es-MX">
            <a:solidFill>
              <a:schemeClr val="tx1"/>
            </a:solidFill>
          </a:endParaRPr>
        </a:p>
      </dgm:t>
    </dgm:pt>
    <dgm:pt modelId="{6B037FC8-5966-4E6C-BBC1-0BC0B11442B8}" type="sibTrans" cxnId="{92F3C0E5-E79B-408D-A102-E0DFA2A3A45E}">
      <dgm:prSet/>
      <dgm:spPr/>
      <dgm:t>
        <a:bodyPr/>
        <a:lstStyle/>
        <a:p>
          <a:endParaRPr lang="es-MX">
            <a:solidFill>
              <a:schemeClr val="tx1"/>
            </a:solidFill>
          </a:endParaRPr>
        </a:p>
      </dgm:t>
    </dgm:pt>
    <dgm:pt modelId="{896DDD29-D153-42A2-9A86-BDAA906402E2}">
      <dgm:prSet/>
      <dgm:spPr/>
      <dgm:t>
        <a:bodyPr/>
        <a:lstStyle/>
        <a:p>
          <a:r>
            <a:rPr lang="es-MX" dirty="0">
              <a:solidFill>
                <a:schemeClr val="tx1"/>
              </a:solidFill>
            </a:rPr>
            <a:t>Costo de oportunidad del dinero invertido en el inventario.</a:t>
          </a:r>
        </a:p>
      </dgm:t>
    </dgm:pt>
    <dgm:pt modelId="{3006D46D-B8F0-4AFD-856B-649EA6A3B9F9}" type="parTrans" cxnId="{91093E54-D7A2-433A-AA4A-0771A9B1DDB4}">
      <dgm:prSet/>
      <dgm:spPr/>
      <dgm:t>
        <a:bodyPr/>
        <a:lstStyle/>
        <a:p>
          <a:endParaRPr lang="es-MX">
            <a:solidFill>
              <a:schemeClr val="tx1"/>
            </a:solidFill>
          </a:endParaRPr>
        </a:p>
      </dgm:t>
    </dgm:pt>
    <dgm:pt modelId="{AF2A6ED0-450A-4A9A-BEAC-9ECC018AAFF0}" type="sibTrans" cxnId="{91093E54-D7A2-433A-AA4A-0771A9B1DDB4}">
      <dgm:prSet/>
      <dgm:spPr/>
      <dgm:t>
        <a:bodyPr/>
        <a:lstStyle/>
        <a:p>
          <a:endParaRPr lang="es-MX">
            <a:solidFill>
              <a:schemeClr val="tx1"/>
            </a:solidFill>
          </a:endParaRPr>
        </a:p>
      </dgm:t>
    </dgm:pt>
    <dgm:pt modelId="{66D076E7-B171-4F6B-90CE-863FE8984829}" type="pres">
      <dgm:prSet presAssocID="{58EE4C8C-2C1F-4B22-BF1B-6FD0A96175AE}" presName="diagram" presStyleCnt="0">
        <dgm:presLayoutVars>
          <dgm:dir/>
          <dgm:animLvl val="lvl"/>
          <dgm:resizeHandles val="exact"/>
        </dgm:presLayoutVars>
      </dgm:prSet>
      <dgm:spPr/>
    </dgm:pt>
    <dgm:pt modelId="{5A28CE13-F11D-4586-A46E-B589638BB757}" type="pres">
      <dgm:prSet presAssocID="{FBD9C075-14C3-4700-8E3E-B5CFD3B5632C}" presName="compNode" presStyleCnt="0"/>
      <dgm:spPr/>
    </dgm:pt>
    <dgm:pt modelId="{112B4C27-BBA9-40FA-8734-85E1D9B9A2F1}" type="pres">
      <dgm:prSet presAssocID="{FBD9C075-14C3-4700-8E3E-B5CFD3B5632C}" presName="childRect" presStyleLbl="bgAcc1" presStyleIdx="0" presStyleCnt="5">
        <dgm:presLayoutVars>
          <dgm:bulletEnabled val="1"/>
        </dgm:presLayoutVars>
      </dgm:prSet>
      <dgm:spPr/>
    </dgm:pt>
    <dgm:pt modelId="{D6F8678A-01C5-4233-9C44-3ADCA10E63AD}" type="pres">
      <dgm:prSet presAssocID="{FBD9C075-14C3-4700-8E3E-B5CFD3B5632C}" presName="parentText" presStyleLbl="node1" presStyleIdx="0" presStyleCnt="0">
        <dgm:presLayoutVars>
          <dgm:chMax val="0"/>
          <dgm:bulletEnabled val="1"/>
        </dgm:presLayoutVars>
      </dgm:prSet>
      <dgm:spPr/>
    </dgm:pt>
    <dgm:pt modelId="{B9A1CF4C-B2F3-43E8-B409-7DBF226AD756}" type="pres">
      <dgm:prSet presAssocID="{FBD9C075-14C3-4700-8E3E-B5CFD3B5632C}" presName="parentRect" presStyleLbl="alignNode1" presStyleIdx="0" presStyleCnt="5"/>
      <dgm:spPr/>
    </dgm:pt>
    <dgm:pt modelId="{55118D43-E7A1-450A-9756-B98E3BDD9F1E}" type="pres">
      <dgm:prSet presAssocID="{FBD9C075-14C3-4700-8E3E-B5CFD3B5632C}" presName="adorn" presStyleLbl="fgAccFollow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pt>
    <dgm:pt modelId="{634074A9-95A5-4AD2-B767-2F3225EA0E46}" type="pres">
      <dgm:prSet presAssocID="{CC631857-29BA-400D-B702-9DE11AD9D51F}" presName="sibTrans" presStyleLbl="sibTrans2D1" presStyleIdx="0" presStyleCnt="0"/>
      <dgm:spPr/>
    </dgm:pt>
    <dgm:pt modelId="{DCA8373A-E4B0-405D-8672-F317FB6BDB76}" type="pres">
      <dgm:prSet presAssocID="{A611C730-FE00-4047-ADE4-D0C339B319EC}" presName="compNode" presStyleCnt="0"/>
      <dgm:spPr/>
    </dgm:pt>
    <dgm:pt modelId="{B11F6B88-E749-4478-870C-796C5B68C820}" type="pres">
      <dgm:prSet presAssocID="{A611C730-FE00-4047-ADE4-D0C339B319EC}" presName="childRect" presStyleLbl="bgAcc1" presStyleIdx="1" presStyleCnt="5">
        <dgm:presLayoutVars>
          <dgm:bulletEnabled val="1"/>
        </dgm:presLayoutVars>
      </dgm:prSet>
      <dgm:spPr/>
    </dgm:pt>
    <dgm:pt modelId="{AE5232EE-197B-40F2-B79F-6920D1FAA7D5}" type="pres">
      <dgm:prSet presAssocID="{A611C730-FE00-4047-ADE4-D0C339B319EC}" presName="parentText" presStyleLbl="node1" presStyleIdx="0" presStyleCnt="0">
        <dgm:presLayoutVars>
          <dgm:chMax val="0"/>
          <dgm:bulletEnabled val="1"/>
        </dgm:presLayoutVars>
      </dgm:prSet>
      <dgm:spPr/>
    </dgm:pt>
    <dgm:pt modelId="{E37FF976-DD03-4C41-8FBF-6772D85325EB}" type="pres">
      <dgm:prSet presAssocID="{A611C730-FE00-4047-ADE4-D0C339B319EC}" presName="parentRect" presStyleLbl="alignNode1" presStyleIdx="1" presStyleCnt="5" custScaleX="104599"/>
      <dgm:spPr/>
    </dgm:pt>
    <dgm:pt modelId="{EDE280D2-753A-4042-BFDB-F30504591DA2}" type="pres">
      <dgm:prSet presAssocID="{A611C730-FE00-4047-ADE4-D0C339B319EC}" presName="adorn" presStyleLbl="fgAccFollow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42000" r="-42000"/>
          </a:stretch>
        </a:blipFill>
      </dgm:spPr>
    </dgm:pt>
    <dgm:pt modelId="{245B158E-51A6-4518-873B-338D0316DE61}" type="pres">
      <dgm:prSet presAssocID="{D8A4BCA3-AC63-4B14-9D41-64E6FCE9D7A0}" presName="sibTrans" presStyleLbl="sibTrans2D1" presStyleIdx="0" presStyleCnt="0"/>
      <dgm:spPr/>
    </dgm:pt>
    <dgm:pt modelId="{521EE565-93AD-47CC-A7F4-3E217393F738}" type="pres">
      <dgm:prSet presAssocID="{07A92B67-D57F-4209-AE05-0076177DD7CF}" presName="compNode" presStyleCnt="0"/>
      <dgm:spPr/>
    </dgm:pt>
    <dgm:pt modelId="{1E89C870-A82B-4D4B-9D8C-89BE289316DE}" type="pres">
      <dgm:prSet presAssocID="{07A92B67-D57F-4209-AE05-0076177DD7CF}" presName="childRect" presStyleLbl="bgAcc1" presStyleIdx="2" presStyleCnt="5">
        <dgm:presLayoutVars>
          <dgm:bulletEnabled val="1"/>
        </dgm:presLayoutVars>
      </dgm:prSet>
      <dgm:spPr/>
    </dgm:pt>
    <dgm:pt modelId="{5DDE7577-7A7F-47CD-9335-69A36754C498}" type="pres">
      <dgm:prSet presAssocID="{07A92B67-D57F-4209-AE05-0076177DD7CF}" presName="parentText" presStyleLbl="node1" presStyleIdx="0" presStyleCnt="0">
        <dgm:presLayoutVars>
          <dgm:chMax val="0"/>
          <dgm:bulletEnabled val="1"/>
        </dgm:presLayoutVars>
      </dgm:prSet>
      <dgm:spPr/>
    </dgm:pt>
    <dgm:pt modelId="{A8715504-6D02-4E72-813F-059CA58E49C0}" type="pres">
      <dgm:prSet presAssocID="{07A92B67-D57F-4209-AE05-0076177DD7CF}" presName="parentRect" presStyleLbl="alignNode1" presStyleIdx="2" presStyleCnt="5"/>
      <dgm:spPr/>
    </dgm:pt>
    <dgm:pt modelId="{9635EC84-8724-4878-81FB-39AE60A67F3A}" type="pres">
      <dgm:prSet presAssocID="{07A92B67-D57F-4209-AE05-0076177DD7CF}" presName="adorn" presStyleLbl="fgAccFollow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40000" r="-40000"/>
          </a:stretch>
        </a:blipFill>
      </dgm:spPr>
    </dgm:pt>
    <dgm:pt modelId="{E761F52E-E603-4904-94A9-919BA64D6EC2}" type="pres">
      <dgm:prSet presAssocID="{D78BE161-C538-49F9-9C75-D201191DE84F}" presName="sibTrans" presStyleLbl="sibTrans2D1" presStyleIdx="0" presStyleCnt="0"/>
      <dgm:spPr/>
    </dgm:pt>
    <dgm:pt modelId="{A37B33AE-FBF8-4634-8B3F-F3E10D786169}" type="pres">
      <dgm:prSet presAssocID="{886639B5-C16B-4AA5-9113-EE8CC091E55C}" presName="compNode" presStyleCnt="0"/>
      <dgm:spPr/>
    </dgm:pt>
    <dgm:pt modelId="{3FA50914-8715-45FC-B448-999520691BAA}" type="pres">
      <dgm:prSet presAssocID="{886639B5-C16B-4AA5-9113-EE8CC091E55C}" presName="childRect" presStyleLbl="bgAcc1" presStyleIdx="3" presStyleCnt="5">
        <dgm:presLayoutVars>
          <dgm:bulletEnabled val="1"/>
        </dgm:presLayoutVars>
      </dgm:prSet>
      <dgm:spPr/>
    </dgm:pt>
    <dgm:pt modelId="{20418A33-5202-4BD2-A600-82339DA2D540}" type="pres">
      <dgm:prSet presAssocID="{886639B5-C16B-4AA5-9113-EE8CC091E55C}" presName="parentText" presStyleLbl="node1" presStyleIdx="0" presStyleCnt="0">
        <dgm:presLayoutVars>
          <dgm:chMax val="0"/>
          <dgm:bulletEnabled val="1"/>
        </dgm:presLayoutVars>
      </dgm:prSet>
      <dgm:spPr/>
    </dgm:pt>
    <dgm:pt modelId="{F70AF048-41A4-497B-A8CB-24C0E3531410}" type="pres">
      <dgm:prSet presAssocID="{886639B5-C16B-4AA5-9113-EE8CC091E55C}" presName="parentRect" presStyleLbl="alignNode1" presStyleIdx="3" presStyleCnt="5"/>
      <dgm:spPr/>
    </dgm:pt>
    <dgm:pt modelId="{E0E88E90-AF37-410C-B74A-7F43E0D8BCB2}" type="pres">
      <dgm:prSet presAssocID="{886639B5-C16B-4AA5-9113-EE8CC091E55C}" presName="adorn" presStyleLbl="fgAccFollowNod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9A2779B7-4880-4A3D-965B-288E5C70E48F}" type="pres">
      <dgm:prSet presAssocID="{01976C9F-EC46-48D2-A4E7-FD2EA9EA7E20}" presName="sibTrans" presStyleLbl="sibTrans2D1" presStyleIdx="0" presStyleCnt="0"/>
      <dgm:spPr/>
    </dgm:pt>
    <dgm:pt modelId="{C57DA370-A489-4330-9BCD-7E127553D23D}" type="pres">
      <dgm:prSet presAssocID="{AEB855EB-0261-4D6B-B288-8B2627320D68}" presName="compNode" presStyleCnt="0"/>
      <dgm:spPr/>
    </dgm:pt>
    <dgm:pt modelId="{B18E455A-7304-4891-974F-DDB959CC4819}" type="pres">
      <dgm:prSet presAssocID="{AEB855EB-0261-4D6B-B288-8B2627320D68}" presName="childRect" presStyleLbl="bgAcc1" presStyleIdx="4" presStyleCnt="5">
        <dgm:presLayoutVars>
          <dgm:bulletEnabled val="1"/>
        </dgm:presLayoutVars>
      </dgm:prSet>
      <dgm:spPr/>
    </dgm:pt>
    <dgm:pt modelId="{B537366C-EC52-4D2C-B5FF-7FAA285C96AB}" type="pres">
      <dgm:prSet presAssocID="{AEB855EB-0261-4D6B-B288-8B2627320D68}" presName="parentText" presStyleLbl="node1" presStyleIdx="0" presStyleCnt="0">
        <dgm:presLayoutVars>
          <dgm:chMax val="0"/>
          <dgm:bulletEnabled val="1"/>
        </dgm:presLayoutVars>
      </dgm:prSet>
      <dgm:spPr/>
    </dgm:pt>
    <dgm:pt modelId="{6EF30D42-B4A3-4CA5-B246-E78CF9F75AC9}" type="pres">
      <dgm:prSet presAssocID="{AEB855EB-0261-4D6B-B288-8B2627320D68}" presName="parentRect" presStyleLbl="alignNode1" presStyleIdx="4" presStyleCnt="5"/>
      <dgm:spPr/>
    </dgm:pt>
    <dgm:pt modelId="{69389B48-3281-4D09-9676-A137A2D9130E}" type="pres">
      <dgm:prSet presAssocID="{AEB855EB-0261-4D6B-B288-8B2627320D68}" presName="adorn" presStyleLbl="fgAccFollowNod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2000" b="-2000"/>
          </a:stretch>
        </a:blipFill>
      </dgm:spPr>
    </dgm:pt>
  </dgm:ptLst>
  <dgm:cxnLst>
    <dgm:cxn modelId="{2C543B00-6316-4077-9D6B-CD09B07A3547}" srcId="{58EE4C8C-2C1F-4B22-BF1B-6FD0A96175AE}" destId="{A611C730-FE00-4047-ADE4-D0C339B319EC}" srcOrd="1" destOrd="0" parTransId="{BB0A5C96-2C68-493B-BB83-5BE75E7A1D1C}" sibTransId="{D8A4BCA3-AC63-4B14-9D41-64E6FCE9D7A0}"/>
    <dgm:cxn modelId="{E4F5FC12-7A24-4A97-8FA2-A5C6E4785F57}" srcId="{58EE4C8C-2C1F-4B22-BF1B-6FD0A96175AE}" destId="{886639B5-C16B-4AA5-9113-EE8CC091E55C}" srcOrd="3" destOrd="0" parTransId="{61FE42E8-D52E-4D2C-8C6E-37C0D1196433}" sibTransId="{01976C9F-EC46-48D2-A4E7-FD2EA9EA7E20}"/>
    <dgm:cxn modelId="{4CF8561F-56FF-40FE-B6E8-401A2977B122}" type="presOf" srcId="{07A92B67-D57F-4209-AE05-0076177DD7CF}" destId="{5DDE7577-7A7F-47CD-9335-69A36754C498}" srcOrd="0" destOrd="0" presId="urn:microsoft.com/office/officeart/2005/8/layout/bList2#1"/>
    <dgm:cxn modelId="{3506A521-DCF8-4AB5-BA8E-6DF6FDB13EF7}" srcId="{58EE4C8C-2C1F-4B22-BF1B-6FD0A96175AE}" destId="{07A92B67-D57F-4209-AE05-0076177DD7CF}" srcOrd="2" destOrd="0" parTransId="{66F85A33-9644-4C7B-B59B-2B59256BB714}" sibTransId="{D78BE161-C538-49F9-9C75-D201191DE84F}"/>
    <dgm:cxn modelId="{B8D4F221-FE91-4471-BBE2-9099C21CE89A}" type="presOf" srcId="{A611C730-FE00-4047-ADE4-D0C339B319EC}" destId="{E37FF976-DD03-4C41-8FBF-6772D85325EB}" srcOrd="1" destOrd="0" presId="urn:microsoft.com/office/officeart/2005/8/layout/bList2#1"/>
    <dgm:cxn modelId="{4E6F5D2E-514C-46C1-BF5A-F5355EED56A1}" srcId="{07A92B67-D57F-4209-AE05-0076177DD7CF}" destId="{C24A10FB-FC54-41BF-9D2C-DD73611BD435}" srcOrd="0" destOrd="0" parTransId="{968EC844-47D9-4F79-B60E-551EF2F568E8}" sibTransId="{DF4A1371-44EB-4F2C-BD71-A74C1E25898F}"/>
    <dgm:cxn modelId="{6468B15E-B2D0-4F06-A8B7-4E59440F7CD6}" type="presOf" srcId="{A611C730-FE00-4047-ADE4-D0C339B319EC}" destId="{AE5232EE-197B-40F2-B79F-6920D1FAA7D5}" srcOrd="0" destOrd="0" presId="urn:microsoft.com/office/officeart/2005/8/layout/bList2#1"/>
    <dgm:cxn modelId="{676E5248-11F6-4385-A7AA-9BDFB88E4562}" type="presOf" srcId="{699DFFFA-692C-468B-9384-36A90E9246EB}" destId="{3FA50914-8715-45FC-B448-999520691BAA}" srcOrd="0" destOrd="0" presId="urn:microsoft.com/office/officeart/2005/8/layout/bList2#1"/>
    <dgm:cxn modelId="{ABD0136B-1CF4-441C-9293-110FA947AD4D}" type="presOf" srcId="{896DDD29-D153-42A2-9A86-BDAA906402E2}" destId="{B18E455A-7304-4891-974F-DDB959CC4819}" srcOrd="0" destOrd="0" presId="urn:microsoft.com/office/officeart/2005/8/layout/bList2#1"/>
    <dgm:cxn modelId="{3363BE4D-3170-43C7-8338-A231AB3750E4}" srcId="{A611C730-FE00-4047-ADE4-D0C339B319EC}" destId="{19B22FDB-C32A-4119-99A0-F8478A809A83}" srcOrd="0" destOrd="0" parTransId="{639BAB72-577C-43C0-93F2-F2AF72CD731C}" sibTransId="{1F9637C5-14DA-4CF4-9873-8EC6B62CF36C}"/>
    <dgm:cxn modelId="{A9AF584F-FF5C-407E-9297-06C6111184A9}" type="presOf" srcId="{CC631857-29BA-400D-B702-9DE11AD9D51F}" destId="{634074A9-95A5-4AD2-B767-2F3225EA0E46}" srcOrd="0" destOrd="0" presId="urn:microsoft.com/office/officeart/2005/8/layout/bList2#1"/>
    <dgm:cxn modelId="{91093E54-D7A2-433A-AA4A-0771A9B1DDB4}" srcId="{AEB855EB-0261-4D6B-B288-8B2627320D68}" destId="{896DDD29-D153-42A2-9A86-BDAA906402E2}" srcOrd="0" destOrd="0" parTransId="{3006D46D-B8F0-4AFD-856B-649EA6A3B9F9}" sibTransId="{AF2A6ED0-450A-4A9A-BEAC-9ECC018AAFF0}"/>
    <dgm:cxn modelId="{32FDB87B-E531-4C93-85BD-44AF0389970B}" type="presOf" srcId="{C24A10FB-FC54-41BF-9D2C-DD73611BD435}" destId="{1E89C870-A82B-4D4B-9D8C-89BE289316DE}" srcOrd="0" destOrd="0" presId="urn:microsoft.com/office/officeart/2005/8/layout/bList2#1"/>
    <dgm:cxn modelId="{F172D387-8EBF-4BAA-B48A-A4BFABC811E0}" type="presOf" srcId="{D8A4BCA3-AC63-4B14-9D41-64E6FCE9D7A0}" destId="{245B158E-51A6-4518-873B-338D0316DE61}" srcOrd="0" destOrd="0" presId="urn:microsoft.com/office/officeart/2005/8/layout/bList2#1"/>
    <dgm:cxn modelId="{AE2FB58C-F417-4BAF-8159-F88B52B27A66}" type="presOf" srcId="{19B22FDB-C32A-4119-99A0-F8478A809A83}" destId="{B11F6B88-E749-4478-870C-796C5B68C820}" srcOrd="0" destOrd="0" presId="urn:microsoft.com/office/officeart/2005/8/layout/bList2#1"/>
    <dgm:cxn modelId="{D5D47A94-8E03-480E-ADAB-4064F5090695}" type="presOf" srcId="{01976C9F-EC46-48D2-A4E7-FD2EA9EA7E20}" destId="{9A2779B7-4880-4A3D-965B-288E5C70E48F}" srcOrd="0" destOrd="0" presId="urn:microsoft.com/office/officeart/2005/8/layout/bList2#1"/>
    <dgm:cxn modelId="{99643797-5A43-42FB-93CD-D4672BDB4498}" type="presOf" srcId="{886639B5-C16B-4AA5-9113-EE8CC091E55C}" destId="{20418A33-5202-4BD2-A600-82339DA2D540}" srcOrd="0" destOrd="0" presId="urn:microsoft.com/office/officeart/2005/8/layout/bList2#1"/>
    <dgm:cxn modelId="{A4FE589B-35C5-4C7D-BC2E-1B8D0FFB8D0F}" srcId="{58EE4C8C-2C1F-4B22-BF1B-6FD0A96175AE}" destId="{FBD9C075-14C3-4700-8E3E-B5CFD3B5632C}" srcOrd="0" destOrd="0" parTransId="{E617F547-0FD3-4A26-83B2-7C92A4F2129A}" sibTransId="{CC631857-29BA-400D-B702-9DE11AD9D51F}"/>
    <dgm:cxn modelId="{01E9679F-8BE6-4F7C-A3F4-5255737D53E7}" type="presOf" srcId="{07A92B67-D57F-4209-AE05-0076177DD7CF}" destId="{A8715504-6D02-4E72-813F-059CA58E49C0}" srcOrd="1" destOrd="0" presId="urn:microsoft.com/office/officeart/2005/8/layout/bList2#1"/>
    <dgm:cxn modelId="{2934E8AF-B132-489A-8883-D075E481AC5F}" srcId="{FBD9C075-14C3-4700-8E3E-B5CFD3B5632C}" destId="{C8ED2185-8A29-433B-B5D4-503ED72ACB18}" srcOrd="0" destOrd="0" parTransId="{652E023D-2018-4C06-A08D-C5DF05B45B10}" sibTransId="{74E5E300-3E40-46B2-9942-F948542F49EB}"/>
    <dgm:cxn modelId="{C32922B8-177D-4B7F-ADE7-C7809402FB10}" type="presOf" srcId="{D78BE161-C538-49F9-9C75-D201191DE84F}" destId="{E761F52E-E603-4904-94A9-919BA64D6EC2}" srcOrd="0" destOrd="0" presId="urn:microsoft.com/office/officeart/2005/8/layout/bList2#1"/>
    <dgm:cxn modelId="{3BE7B5BF-6EFF-4F43-BEBA-4FA39EA1FA73}" srcId="{58EE4C8C-2C1F-4B22-BF1B-6FD0A96175AE}" destId="{AEB855EB-0261-4D6B-B288-8B2627320D68}" srcOrd="4" destOrd="0" parTransId="{9C69593B-95E8-405C-966C-5F766A5B2648}" sibTransId="{80EDA3C6-0A81-4F41-B98A-BC111668F738}"/>
    <dgm:cxn modelId="{60F1FABF-146E-4D2B-8CF7-C1B432572E00}" type="presOf" srcId="{58EE4C8C-2C1F-4B22-BF1B-6FD0A96175AE}" destId="{66D076E7-B171-4F6B-90CE-863FE8984829}" srcOrd="0" destOrd="0" presId="urn:microsoft.com/office/officeart/2005/8/layout/bList2#1"/>
    <dgm:cxn modelId="{0D5D26D8-60EE-4E65-9C01-04760AAC9A39}" type="presOf" srcId="{C8ED2185-8A29-433B-B5D4-503ED72ACB18}" destId="{112B4C27-BBA9-40FA-8734-85E1D9B9A2F1}" srcOrd="0" destOrd="0" presId="urn:microsoft.com/office/officeart/2005/8/layout/bList2#1"/>
    <dgm:cxn modelId="{AF4C72DF-3C2A-41CB-9E2E-66240ABCB7B5}" type="presOf" srcId="{AEB855EB-0261-4D6B-B288-8B2627320D68}" destId="{6EF30D42-B4A3-4CA5-B246-E78CF9F75AC9}" srcOrd="1" destOrd="0" presId="urn:microsoft.com/office/officeart/2005/8/layout/bList2#1"/>
    <dgm:cxn modelId="{92F3C0E5-E79B-408D-A102-E0DFA2A3A45E}" srcId="{886639B5-C16B-4AA5-9113-EE8CC091E55C}" destId="{699DFFFA-692C-468B-9384-36A90E9246EB}" srcOrd="0" destOrd="0" parTransId="{32399B0D-39CD-40C5-9BA6-2D7C3F503D5E}" sibTransId="{6B037FC8-5966-4E6C-BBC1-0BC0B11442B8}"/>
    <dgm:cxn modelId="{F909DBE8-F386-470D-8894-5B7D64F70437}" type="presOf" srcId="{FBD9C075-14C3-4700-8E3E-B5CFD3B5632C}" destId="{D6F8678A-01C5-4233-9C44-3ADCA10E63AD}" srcOrd="0" destOrd="0" presId="urn:microsoft.com/office/officeart/2005/8/layout/bList2#1"/>
    <dgm:cxn modelId="{27DF57EA-162E-411C-8F63-1F39C615D67C}" type="presOf" srcId="{AEB855EB-0261-4D6B-B288-8B2627320D68}" destId="{B537366C-EC52-4D2C-B5FF-7FAA285C96AB}" srcOrd="0" destOrd="0" presId="urn:microsoft.com/office/officeart/2005/8/layout/bList2#1"/>
    <dgm:cxn modelId="{3875BCF7-4257-4B6B-BC5A-11A065CD931D}" type="presOf" srcId="{886639B5-C16B-4AA5-9113-EE8CC091E55C}" destId="{F70AF048-41A4-497B-A8CB-24C0E3531410}" srcOrd="1" destOrd="0" presId="urn:microsoft.com/office/officeart/2005/8/layout/bList2#1"/>
    <dgm:cxn modelId="{793BEFF8-8424-4FDC-AD18-37F82BDC3B72}" type="presOf" srcId="{FBD9C075-14C3-4700-8E3E-B5CFD3B5632C}" destId="{B9A1CF4C-B2F3-43E8-B409-7DBF226AD756}" srcOrd="1" destOrd="0" presId="urn:microsoft.com/office/officeart/2005/8/layout/bList2#1"/>
    <dgm:cxn modelId="{DB875C50-BBCC-4606-983B-869F09309463}" type="presParOf" srcId="{66D076E7-B171-4F6B-90CE-863FE8984829}" destId="{5A28CE13-F11D-4586-A46E-B589638BB757}" srcOrd="0" destOrd="0" presId="urn:microsoft.com/office/officeart/2005/8/layout/bList2#1"/>
    <dgm:cxn modelId="{2B0BC1D4-878C-426F-990B-9D0F084F69F3}" type="presParOf" srcId="{5A28CE13-F11D-4586-A46E-B589638BB757}" destId="{112B4C27-BBA9-40FA-8734-85E1D9B9A2F1}" srcOrd="0" destOrd="0" presId="urn:microsoft.com/office/officeart/2005/8/layout/bList2#1"/>
    <dgm:cxn modelId="{688D06CF-C146-49BF-AA47-658F409C1631}" type="presParOf" srcId="{5A28CE13-F11D-4586-A46E-B589638BB757}" destId="{D6F8678A-01C5-4233-9C44-3ADCA10E63AD}" srcOrd="1" destOrd="0" presId="urn:microsoft.com/office/officeart/2005/8/layout/bList2#1"/>
    <dgm:cxn modelId="{BE4D9804-4AF6-497C-B1F9-38085107977F}" type="presParOf" srcId="{5A28CE13-F11D-4586-A46E-B589638BB757}" destId="{B9A1CF4C-B2F3-43E8-B409-7DBF226AD756}" srcOrd="2" destOrd="0" presId="urn:microsoft.com/office/officeart/2005/8/layout/bList2#1"/>
    <dgm:cxn modelId="{B696709C-6509-49DE-A845-00DA92C4089E}" type="presParOf" srcId="{5A28CE13-F11D-4586-A46E-B589638BB757}" destId="{55118D43-E7A1-450A-9756-B98E3BDD9F1E}" srcOrd="3" destOrd="0" presId="urn:microsoft.com/office/officeart/2005/8/layout/bList2#1"/>
    <dgm:cxn modelId="{1D0725DB-EAED-46EC-92D1-E3C2CD6E2EDE}" type="presParOf" srcId="{66D076E7-B171-4F6B-90CE-863FE8984829}" destId="{634074A9-95A5-4AD2-B767-2F3225EA0E46}" srcOrd="1" destOrd="0" presId="urn:microsoft.com/office/officeart/2005/8/layout/bList2#1"/>
    <dgm:cxn modelId="{91C06563-DFD9-4879-A3D8-8D75FB228263}" type="presParOf" srcId="{66D076E7-B171-4F6B-90CE-863FE8984829}" destId="{DCA8373A-E4B0-405D-8672-F317FB6BDB76}" srcOrd="2" destOrd="0" presId="urn:microsoft.com/office/officeart/2005/8/layout/bList2#1"/>
    <dgm:cxn modelId="{40ECF546-EF92-41C9-988B-F260B6006692}" type="presParOf" srcId="{DCA8373A-E4B0-405D-8672-F317FB6BDB76}" destId="{B11F6B88-E749-4478-870C-796C5B68C820}" srcOrd="0" destOrd="0" presId="urn:microsoft.com/office/officeart/2005/8/layout/bList2#1"/>
    <dgm:cxn modelId="{52733747-8105-481E-A3DB-44D91CA939AB}" type="presParOf" srcId="{DCA8373A-E4B0-405D-8672-F317FB6BDB76}" destId="{AE5232EE-197B-40F2-B79F-6920D1FAA7D5}" srcOrd="1" destOrd="0" presId="urn:microsoft.com/office/officeart/2005/8/layout/bList2#1"/>
    <dgm:cxn modelId="{560BF597-2523-4950-9A6A-409E0EB690C3}" type="presParOf" srcId="{DCA8373A-E4B0-405D-8672-F317FB6BDB76}" destId="{E37FF976-DD03-4C41-8FBF-6772D85325EB}" srcOrd="2" destOrd="0" presId="urn:microsoft.com/office/officeart/2005/8/layout/bList2#1"/>
    <dgm:cxn modelId="{12ED853B-0E20-4659-9197-A79BE6CE731F}" type="presParOf" srcId="{DCA8373A-E4B0-405D-8672-F317FB6BDB76}" destId="{EDE280D2-753A-4042-BFDB-F30504591DA2}" srcOrd="3" destOrd="0" presId="urn:microsoft.com/office/officeart/2005/8/layout/bList2#1"/>
    <dgm:cxn modelId="{3FDADBCE-07DF-43BF-B602-90F719F39342}" type="presParOf" srcId="{66D076E7-B171-4F6B-90CE-863FE8984829}" destId="{245B158E-51A6-4518-873B-338D0316DE61}" srcOrd="3" destOrd="0" presId="urn:microsoft.com/office/officeart/2005/8/layout/bList2#1"/>
    <dgm:cxn modelId="{56ABA365-67D8-48F5-BA5F-3D060DD3E730}" type="presParOf" srcId="{66D076E7-B171-4F6B-90CE-863FE8984829}" destId="{521EE565-93AD-47CC-A7F4-3E217393F738}" srcOrd="4" destOrd="0" presId="urn:microsoft.com/office/officeart/2005/8/layout/bList2#1"/>
    <dgm:cxn modelId="{89E6E662-4B19-4EA4-9920-36C42975822E}" type="presParOf" srcId="{521EE565-93AD-47CC-A7F4-3E217393F738}" destId="{1E89C870-A82B-4D4B-9D8C-89BE289316DE}" srcOrd="0" destOrd="0" presId="urn:microsoft.com/office/officeart/2005/8/layout/bList2#1"/>
    <dgm:cxn modelId="{9765730F-5374-4765-9BF6-EF838165068A}" type="presParOf" srcId="{521EE565-93AD-47CC-A7F4-3E217393F738}" destId="{5DDE7577-7A7F-47CD-9335-69A36754C498}" srcOrd="1" destOrd="0" presId="urn:microsoft.com/office/officeart/2005/8/layout/bList2#1"/>
    <dgm:cxn modelId="{B7779990-852E-4F40-9BF4-B44893221065}" type="presParOf" srcId="{521EE565-93AD-47CC-A7F4-3E217393F738}" destId="{A8715504-6D02-4E72-813F-059CA58E49C0}" srcOrd="2" destOrd="0" presId="urn:microsoft.com/office/officeart/2005/8/layout/bList2#1"/>
    <dgm:cxn modelId="{107EB3BF-7A4A-483A-BBF3-8126D739E515}" type="presParOf" srcId="{521EE565-93AD-47CC-A7F4-3E217393F738}" destId="{9635EC84-8724-4878-81FB-39AE60A67F3A}" srcOrd="3" destOrd="0" presId="urn:microsoft.com/office/officeart/2005/8/layout/bList2#1"/>
    <dgm:cxn modelId="{0BF5F626-1028-4E44-9878-2238E947BD57}" type="presParOf" srcId="{66D076E7-B171-4F6B-90CE-863FE8984829}" destId="{E761F52E-E603-4904-94A9-919BA64D6EC2}" srcOrd="5" destOrd="0" presId="urn:microsoft.com/office/officeart/2005/8/layout/bList2#1"/>
    <dgm:cxn modelId="{1C66933C-48AA-4559-9297-EBC87CDA33DB}" type="presParOf" srcId="{66D076E7-B171-4F6B-90CE-863FE8984829}" destId="{A37B33AE-FBF8-4634-8B3F-F3E10D786169}" srcOrd="6" destOrd="0" presId="urn:microsoft.com/office/officeart/2005/8/layout/bList2#1"/>
    <dgm:cxn modelId="{FFA64AE0-BE36-4FEE-8F29-123D42A1E127}" type="presParOf" srcId="{A37B33AE-FBF8-4634-8B3F-F3E10D786169}" destId="{3FA50914-8715-45FC-B448-999520691BAA}" srcOrd="0" destOrd="0" presId="urn:microsoft.com/office/officeart/2005/8/layout/bList2#1"/>
    <dgm:cxn modelId="{397FD10D-D5B9-4E1A-8BEA-AFD434EBB625}" type="presParOf" srcId="{A37B33AE-FBF8-4634-8B3F-F3E10D786169}" destId="{20418A33-5202-4BD2-A600-82339DA2D540}" srcOrd="1" destOrd="0" presId="urn:microsoft.com/office/officeart/2005/8/layout/bList2#1"/>
    <dgm:cxn modelId="{2AA24539-5809-4237-9E0A-397EBE1AA7F1}" type="presParOf" srcId="{A37B33AE-FBF8-4634-8B3F-F3E10D786169}" destId="{F70AF048-41A4-497B-A8CB-24C0E3531410}" srcOrd="2" destOrd="0" presId="urn:microsoft.com/office/officeart/2005/8/layout/bList2#1"/>
    <dgm:cxn modelId="{88724B27-7516-4D99-9B2F-62A70CAD2C7D}" type="presParOf" srcId="{A37B33AE-FBF8-4634-8B3F-F3E10D786169}" destId="{E0E88E90-AF37-410C-B74A-7F43E0D8BCB2}" srcOrd="3" destOrd="0" presId="urn:microsoft.com/office/officeart/2005/8/layout/bList2#1"/>
    <dgm:cxn modelId="{AA347E08-45CC-425C-9BC1-EE8C5CEED895}" type="presParOf" srcId="{66D076E7-B171-4F6B-90CE-863FE8984829}" destId="{9A2779B7-4880-4A3D-965B-288E5C70E48F}" srcOrd="7" destOrd="0" presId="urn:microsoft.com/office/officeart/2005/8/layout/bList2#1"/>
    <dgm:cxn modelId="{4C295857-678A-4A66-A552-DD02D19813D3}" type="presParOf" srcId="{66D076E7-B171-4F6B-90CE-863FE8984829}" destId="{C57DA370-A489-4330-9BCD-7E127553D23D}" srcOrd="8" destOrd="0" presId="urn:microsoft.com/office/officeart/2005/8/layout/bList2#1"/>
    <dgm:cxn modelId="{B5310B9D-69E2-4975-B092-6B96948C8CE9}" type="presParOf" srcId="{C57DA370-A489-4330-9BCD-7E127553D23D}" destId="{B18E455A-7304-4891-974F-DDB959CC4819}" srcOrd="0" destOrd="0" presId="urn:microsoft.com/office/officeart/2005/8/layout/bList2#1"/>
    <dgm:cxn modelId="{9D4A9EE0-86F5-4621-B00C-076E1C7637CF}" type="presParOf" srcId="{C57DA370-A489-4330-9BCD-7E127553D23D}" destId="{B537366C-EC52-4D2C-B5FF-7FAA285C96AB}" srcOrd="1" destOrd="0" presId="urn:microsoft.com/office/officeart/2005/8/layout/bList2#1"/>
    <dgm:cxn modelId="{4FE60E20-D29A-40B5-AB1C-92D83109E3F7}" type="presParOf" srcId="{C57DA370-A489-4330-9BCD-7E127553D23D}" destId="{6EF30D42-B4A3-4CA5-B246-E78CF9F75AC9}" srcOrd="2" destOrd="0" presId="urn:microsoft.com/office/officeart/2005/8/layout/bList2#1"/>
    <dgm:cxn modelId="{CE065171-B2A5-40A4-B987-445B5A02A9E5}" type="presParOf" srcId="{C57DA370-A489-4330-9BCD-7E127553D23D}" destId="{69389B48-3281-4D09-9676-A137A2D9130E}"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34E49F-122F-4419-8003-CAB1AAF9551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4B747F91-6360-4135-B41B-D8997475A9A5}">
      <dgm:prSet phldrT="[Texto]">
        <dgm:style>
          <a:lnRef idx="3">
            <a:schemeClr val="lt1"/>
          </a:lnRef>
          <a:fillRef idx="1">
            <a:schemeClr val="accent6"/>
          </a:fillRef>
          <a:effectRef idx="1">
            <a:schemeClr val="accent6"/>
          </a:effectRef>
          <a:fontRef idx="minor">
            <a:schemeClr val="lt1"/>
          </a:fontRef>
        </dgm:style>
      </dgm:prSet>
      <dgm:spPr/>
      <dgm:t>
        <a:bodyPr/>
        <a:lstStyle/>
        <a:p>
          <a:r>
            <a:rPr lang="es-MX" dirty="0"/>
            <a:t>Producir cerca de los clientes</a:t>
          </a:r>
        </a:p>
      </dgm:t>
    </dgm:pt>
    <dgm:pt modelId="{169C3B86-1933-4CAC-B592-468B0A5E5C8B}" type="parTrans" cxnId="{A0C4FDF9-8065-471D-B614-18BB12DAC6A3}">
      <dgm:prSet/>
      <dgm:spPr/>
      <dgm:t>
        <a:bodyPr/>
        <a:lstStyle/>
        <a:p>
          <a:endParaRPr lang="es-MX"/>
        </a:p>
      </dgm:t>
    </dgm:pt>
    <dgm:pt modelId="{85D457DB-7738-483E-A07A-F757D4D03164}" type="sibTrans" cxnId="{A0C4FDF9-8065-471D-B614-18BB12DAC6A3}">
      <dgm:prSet/>
      <dgm:spPr/>
      <dgm:t>
        <a:bodyPr/>
        <a:lstStyle/>
        <a:p>
          <a:endParaRPr lang="es-MX"/>
        </a:p>
      </dgm:t>
    </dgm:pt>
    <dgm:pt modelId="{0F1D1054-658B-424A-A04A-312A1B52DD36}">
      <dgm:prSet phldrT="[Texto]">
        <dgm:style>
          <a:lnRef idx="0">
            <a:schemeClr val="accent6"/>
          </a:lnRef>
          <a:fillRef idx="3">
            <a:schemeClr val="accent6"/>
          </a:fillRef>
          <a:effectRef idx="3">
            <a:schemeClr val="accent6"/>
          </a:effectRef>
          <a:fontRef idx="minor">
            <a:schemeClr val="lt1"/>
          </a:fontRef>
        </dgm:style>
      </dgm:prSet>
      <dgm:spPr/>
      <dgm:t>
        <a:bodyPr/>
        <a:lstStyle/>
        <a:p>
          <a:r>
            <a:rPr lang="es-MX" dirty="0"/>
            <a:t>Reduce costos de embarque</a:t>
          </a:r>
        </a:p>
      </dgm:t>
    </dgm:pt>
    <dgm:pt modelId="{A4F63FC7-978D-4046-9CCC-68768850F8C8}" type="parTrans" cxnId="{E87FF30A-1ABE-42E8-A1F4-2F8B75D8D419}">
      <dgm:prSet/>
      <dgm:spPr/>
      <dgm:t>
        <a:bodyPr/>
        <a:lstStyle/>
        <a:p>
          <a:endParaRPr lang="es-MX"/>
        </a:p>
      </dgm:t>
    </dgm:pt>
    <dgm:pt modelId="{37C26569-87E5-4412-845B-3F68C3D650C6}" type="sibTrans" cxnId="{E87FF30A-1ABE-42E8-A1F4-2F8B75D8D419}">
      <dgm:prSet/>
      <dgm:spPr/>
      <dgm:t>
        <a:bodyPr/>
        <a:lstStyle/>
        <a:p>
          <a:endParaRPr lang="es-MX"/>
        </a:p>
      </dgm:t>
    </dgm:pt>
    <dgm:pt modelId="{616275C4-D5A4-4C34-8109-7BB5CD979BE3}">
      <dgm:prSet phldrT="[Texto]">
        <dgm:style>
          <a:lnRef idx="0">
            <a:schemeClr val="accent6"/>
          </a:lnRef>
          <a:fillRef idx="3">
            <a:schemeClr val="accent6"/>
          </a:fillRef>
          <a:effectRef idx="3">
            <a:schemeClr val="accent6"/>
          </a:effectRef>
          <a:fontRef idx="minor">
            <a:schemeClr val="lt1"/>
          </a:fontRef>
        </dgm:style>
      </dgm:prSet>
      <dgm:spPr/>
      <dgm:t>
        <a:bodyPr/>
        <a:lstStyle/>
        <a:p>
          <a:r>
            <a:rPr lang="es-MX" dirty="0"/>
            <a:t>Reduce distribución física de los productos</a:t>
          </a:r>
        </a:p>
      </dgm:t>
    </dgm:pt>
    <dgm:pt modelId="{3AE1DBE8-8991-4374-B050-9CAD1733B2FE}" type="parTrans" cxnId="{ACAA5411-835A-4152-B3B4-C7D0F9607B51}">
      <dgm:prSet/>
      <dgm:spPr/>
      <dgm:t>
        <a:bodyPr/>
        <a:lstStyle/>
        <a:p>
          <a:endParaRPr lang="es-MX"/>
        </a:p>
      </dgm:t>
    </dgm:pt>
    <dgm:pt modelId="{751BD6E9-0117-4FC4-B34C-F28EDE8CD281}" type="sibTrans" cxnId="{ACAA5411-835A-4152-B3B4-C7D0F9607B51}">
      <dgm:prSet/>
      <dgm:spPr/>
      <dgm:t>
        <a:bodyPr/>
        <a:lstStyle/>
        <a:p>
          <a:endParaRPr lang="es-MX"/>
        </a:p>
      </dgm:t>
    </dgm:pt>
    <dgm:pt modelId="{C4BD800C-D571-4A0C-A70E-0A35F974D246}">
      <dgm:prSet phldrT="[Texto]">
        <dgm:style>
          <a:lnRef idx="3">
            <a:schemeClr val="lt1"/>
          </a:lnRef>
          <a:fillRef idx="1">
            <a:schemeClr val="accent6"/>
          </a:fillRef>
          <a:effectRef idx="1">
            <a:schemeClr val="accent6"/>
          </a:effectRef>
          <a:fontRef idx="minor">
            <a:schemeClr val="lt1"/>
          </a:fontRef>
        </dgm:style>
      </dgm:prSet>
      <dgm:spPr/>
      <dgm:t>
        <a:bodyPr/>
        <a:lstStyle/>
        <a:p>
          <a:r>
            <a:rPr lang="es-MX" dirty="0"/>
            <a:t>Necesidad de ubicarse cerca de los mercados de consumo</a:t>
          </a:r>
        </a:p>
      </dgm:t>
    </dgm:pt>
    <dgm:pt modelId="{928A3B45-751B-43A2-BFFC-0F9E7B48DDA9}" type="parTrans" cxnId="{15957E7F-D170-4208-A640-E25D120AF888}">
      <dgm:prSet/>
      <dgm:spPr/>
      <dgm:t>
        <a:bodyPr/>
        <a:lstStyle/>
        <a:p>
          <a:endParaRPr lang="es-MX"/>
        </a:p>
      </dgm:t>
    </dgm:pt>
    <dgm:pt modelId="{5E86E2F8-AF01-4818-9306-F8025FE8ECB1}" type="sibTrans" cxnId="{15957E7F-D170-4208-A640-E25D120AF888}">
      <dgm:prSet/>
      <dgm:spPr/>
      <dgm:t>
        <a:bodyPr/>
        <a:lstStyle/>
        <a:p>
          <a:endParaRPr lang="es-MX"/>
        </a:p>
      </dgm:t>
    </dgm:pt>
    <dgm:pt modelId="{457D985F-70DF-4372-9702-5FA8C7E81012}">
      <dgm:prSet phldrT="[Texto]">
        <dgm:style>
          <a:lnRef idx="0">
            <a:schemeClr val="accent6"/>
          </a:lnRef>
          <a:fillRef idx="3">
            <a:schemeClr val="accent6"/>
          </a:fillRef>
          <a:effectRef idx="3">
            <a:schemeClr val="accent6"/>
          </a:effectRef>
          <a:fontRef idx="minor">
            <a:schemeClr val="lt1"/>
          </a:fontRef>
        </dgm:style>
      </dgm:prSet>
      <dgm:spPr/>
      <dgm:t>
        <a:bodyPr/>
        <a:lstStyle/>
        <a:p>
          <a:r>
            <a:rPr lang="es-MX" dirty="0"/>
            <a:t>Aprovecha la mano de obra calificada</a:t>
          </a:r>
        </a:p>
      </dgm:t>
    </dgm:pt>
    <dgm:pt modelId="{6AD4E778-4539-45EB-8641-BDDDF4BF1227}" type="parTrans" cxnId="{BBC24D14-E0B9-48F1-BC8F-304659568D63}">
      <dgm:prSet/>
      <dgm:spPr/>
      <dgm:t>
        <a:bodyPr/>
        <a:lstStyle/>
        <a:p>
          <a:endParaRPr lang="es-MX"/>
        </a:p>
      </dgm:t>
    </dgm:pt>
    <dgm:pt modelId="{002D57A2-74F9-46B1-8E54-9D162C7789C0}" type="sibTrans" cxnId="{BBC24D14-E0B9-48F1-BC8F-304659568D63}">
      <dgm:prSet/>
      <dgm:spPr/>
      <dgm:t>
        <a:bodyPr/>
        <a:lstStyle/>
        <a:p>
          <a:endParaRPr lang="es-MX"/>
        </a:p>
      </dgm:t>
    </dgm:pt>
    <dgm:pt modelId="{E4E23B8A-F228-4713-81ED-84E3A33CF8B1}">
      <dgm:prSet phldrT="[Texto]">
        <dgm:style>
          <a:lnRef idx="0">
            <a:schemeClr val="accent6"/>
          </a:lnRef>
          <a:fillRef idx="3">
            <a:schemeClr val="accent6"/>
          </a:fillRef>
          <a:effectRef idx="3">
            <a:schemeClr val="accent6"/>
          </a:effectRef>
          <a:fontRef idx="minor">
            <a:schemeClr val="lt1"/>
          </a:fontRef>
        </dgm:style>
      </dgm:prSet>
      <dgm:spPr/>
      <dgm:t>
        <a:bodyPr/>
        <a:lstStyle/>
        <a:p>
          <a:r>
            <a:rPr lang="es-MX" dirty="0"/>
            <a:t>Bajos costos de operación</a:t>
          </a:r>
        </a:p>
      </dgm:t>
    </dgm:pt>
    <dgm:pt modelId="{A39939EC-C3E8-4B94-BC97-2445F0249D2A}" type="parTrans" cxnId="{EC2CB001-D5DA-4748-9B4A-1C3692E165A4}">
      <dgm:prSet/>
      <dgm:spPr/>
      <dgm:t>
        <a:bodyPr/>
        <a:lstStyle/>
        <a:p>
          <a:endParaRPr lang="es-MX"/>
        </a:p>
      </dgm:t>
    </dgm:pt>
    <dgm:pt modelId="{18B3ACCE-75C2-4446-9C0E-3B8FC593DF5B}" type="sibTrans" cxnId="{EC2CB001-D5DA-4748-9B4A-1C3692E165A4}">
      <dgm:prSet/>
      <dgm:spPr/>
      <dgm:t>
        <a:bodyPr/>
        <a:lstStyle/>
        <a:p>
          <a:endParaRPr lang="es-MX"/>
        </a:p>
      </dgm:t>
    </dgm:pt>
    <dgm:pt modelId="{6DD37EC3-83E1-4E9F-B4DB-1B899D31F2A7}">
      <dgm:prSet phldrT="[Texto]">
        <dgm:style>
          <a:lnRef idx="0">
            <a:schemeClr val="accent6"/>
          </a:lnRef>
          <a:fillRef idx="3">
            <a:schemeClr val="accent6"/>
          </a:fillRef>
          <a:effectRef idx="3">
            <a:schemeClr val="accent6"/>
          </a:effectRef>
          <a:fontRef idx="minor">
            <a:schemeClr val="lt1"/>
          </a:fontRef>
        </dgm:style>
      </dgm:prSet>
      <dgm:spPr/>
      <dgm:t>
        <a:bodyPr/>
        <a:lstStyle/>
        <a:p>
          <a:r>
            <a:rPr lang="es-MX" dirty="0"/>
            <a:t>Los convenios comerciales</a:t>
          </a:r>
        </a:p>
      </dgm:t>
    </dgm:pt>
    <dgm:pt modelId="{09D19D6B-C54E-4CD7-9456-12275C9BB52E}" type="parTrans" cxnId="{9A49DF3C-52A4-4F05-A4C3-32D07458820C}">
      <dgm:prSet/>
      <dgm:spPr/>
      <dgm:t>
        <a:bodyPr/>
        <a:lstStyle/>
        <a:p>
          <a:endParaRPr lang="es-MX"/>
        </a:p>
      </dgm:t>
    </dgm:pt>
    <dgm:pt modelId="{700DB3C0-BE66-42FA-9DC4-A687A9CEC107}" type="sibTrans" cxnId="{9A49DF3C-52A4-4F05-A4C3-32D07458820C}">
      <dgm:prSet/>
      <dgm:spPr/>
      <dgm:t>
        <a:bodyPr/>
        <a:lstStyle/>
        <a:p>
          <a:endParaRPr lang="es-MX"/>
        </a:p>
      </dgm:t>
    </dgm:pt>
    <dgm:pt modelId="{DAC298A3-860C-4379-A4F3-A577527F3955}">
      <dgm:prSet phldrT="[Texto]">
        <dgm:style>
          <a:lnRef idx="0">
            <a:schemeClr val="accent6"/>
          </a:lnRef>
          <a:fillRef idx="3">
            <a:schemeClr val="accent6"/>
          </a:fillRef>
          <a:effectRef idx="3">
            <a:schemeClr val="accent6"/>
          </a:effectRef>
          <a:fontRef idx="minor">
            <a:schemeClr val="lt1"/>
          </a:fontRef>
        </dgm:style>
      </dgm:prSet>
      <dgm:spPr/>
      <dgm:t>
        <a:bodyPr/>
        <a:lstStyle/>
        <a:p>
          <a:r>
            <a:rPr lang="es-MX" dirty="0"/>
            <a:t>La competencia de largo plazo</a:t>
          </a:r>
        </a:p>
      </dgm:t>
    </dgm:pt>
    <dgm:pt modelId="{83E12209-2009-4438-A77E-9573D85C356B}" type="parTrans" cxnId="{85671FA3-4185-4940-A06C-D6BE5E0EE5D2}">
      <dgm:prSet/>
      <dgm:spPr/>
      <dgm:t>
        <a:bodyPr/>
        <a:lstStyle/>
        <a:p>
          <a:endParaRPr lang="es-MX"/>
        </a:p>
      </dgm:t>
    </dgm:pt>
    <dgm:pt modelId="{35504092-81A2-4B31-AFAE-7186CD769843}" type="sibTrans" cxnId="{85671FA3-4185-4940-A06C-D6BE5E0EE5D2}">
      <dgm:prSet/>
      <dgm:spPr/>
      <dgm:t>
        <a:bodyPr/>
        <a:lstStyle/>
        <a:p>
          <a:endParaRPr lang="es-MX"/>
        </a:p>
      </dgm:t>
    </dgm:pt>
    <dgm:pt modelId="{085A510E-BEF4-458A-A531-C8B5A1878277}" type="pres">
      <dgm:prSet presAssocID="{6634E49F-122F-4419-8003-CAB1AAF95511}" presName="Name0" presStyleCnt="0">
        <dgm:presLayoutVars>
          <dgm:dir/>
          <dgm:animLvl val="lvl"/>
          <dgm:resizeHandles val="exact"/>
        </dgm:presLayoutVars>
      </dgm:prSet>
      <dgm:spPr/>
    </dgm:pt>
    <dgm:pt modelId="{32560D80-242D-4C6B-A062-F7EF070C91EB}" type="pres">
      <dgm:prSet presAssocID="{4B747F91-6360-4135-B41B-D8997475A9A5}" presName="linNode" presStyleCnt="0"/>
      <dgm:spPr/>
    </dgm:pt>
    <dgm:pt modelId="{B17F2852-9631-47D9-9617-42EC8E5E0043}" type="pres">
      <dgm:prSet presAssocID="{4B747F91-6360-4135-B41B-D8997475A9A5}" presName="parentText" presStyleLbl="node1" presStyleIdx="0" presStyleCnt="2">
        <dgm:presLayoutVars>
          <dgm:chMax val="1"/>
          <dgm:bulletEnabled val="1"/>
        </dgm:presLayoutVars>
      </dgm:prSet>
      <dgm:spPr/>
    </dgm:pt>
    <dgm:pt modelId="{75E108FA-AB9C-4001-95BC-128EDB963BEF}" type="pres">
      <dgm:prSet presAssocID="{4B747F91-6360-4135-B41B-D8997475A9A5}" presName="descendantText" presStyleLbl="alignAccFollowNode1" presStyleIdx="0" presStyleCnt="2" custLinFactNeighborY="0">
        <dgm:presLayoutVars>
          <dgm:bulletEnabled val="1"/>
        </dgm:presLayoutVars>
      </dgm:prSet>
      <dgm:spPr/>
    </dgm:pt>
    <dgm:pt modelId="{14A4F4A8-154E-48F7-B647-293EBADF33FE}" type="pres">
      <dgm:prSet presAssocID="{85D457DB-7738-483E-A07A-F757D4D03164}" presName="sp" presStyleCnt="0"/>
      <dgm:spPr/>
    </dgm:pt>
    <dgm:pt modelId="{DE8C99B6-D5D0-4F56-9C28-D1FC30AD1922}" type="pres">
      <dgm:prSet presAssocID="{C4BD800C-D571-4A0C-A70E-0A35F974D246}" presName="linNode" presStyleCnt="0"/>
      <dgm:spPr/>
    </dgm:pt>
    <dgm:pt modelId="{AEBC71B4-094B-4A77-B195-6F5056F12DC1}" type="pres">
      <dgm:prSet presAssocID="{C4BD800C-D571-4A0C-A70E-0A35F974D246}" presName="parentText" presStyleLbl="node1" presStyleIdx="1" presStyleCnt="2">
        <dgm:presLayoutVars>
          <dgm:chMax val="1"/>
          <dgm:bulletEnabled val="1"/>
        </dgm:presLayoutVars>
      </dgm:prSet>
      <dgm:spPr/>
    </dgm:pt>
    <dgm:pt modelId="{2A9E7FD1-67BB-4BF6-B053-BA71F03165A2}" type="pres">
      <dgm:prSet presAssocID="{C4BD800C-D571-4A0C-A70E-0A35F974D246}" presName="descendantText" presStyleLbl="alignAccFollowNode1" presStyleIdx="1" presStyleCnt="2">
        <dgm:presLayoutVars>
          <dgm:bulletEnabled val="1"/>
        </dgm:presLayoutVars>
      </dgm:prSet>
      <dgm:spPr/>
    </dgm:pt>
  </dgm:ptLst>
  <dgm:cxnLst>
    <dgm:cxn modelId="{EC2CB001-D5DA-4748-9B4A-1C3692E165A4}" srcId="{C4BD800C-D571-4A0C-A70E-0A35F974D246}" destId="{E4E23B8A-F228-4713-81ED-84E3A33CF8B1}" srcOrd="1" destOrd="0" parTransId="{A39939EC-C3E8-4B94-BC97-2445F0249D2A}" sibTransId="{18B3ACCE-75C2-4446-9C0E-3B8FC593DF5B}"/>
    <dgm:cxn modelId="{E87FF30A-1ABE-42E8-A1F4-2F8B75D8D419}" srcId="{4B747F91-6360-4135-B41B-D8997475A9A5}" destId="{0F1D1054-658B-424A-A04A-312A1B52DD36}" srcOrd="0" destOrd="0" parTransId="{A4F63FC7-978D-4046-9CCC-68768850F8C8}" sibTransId="{37C26569-87E5-4412-845B-3F68C3D650C6}"/>
    <dgm:cxn modelId="{7C2A5A0E-A147-4B88-851E-BFFCF8B07BDE}" type="presOf" srcId="{C4BD800C-D571-4A0C-A70E-0A35F974D246}" destId="{AEBC71B4-094B-4A77-B195-6F5056F12DC1}" srcOrd="0" destOrd="0" presId="urn:microsoft.com/office/officeart/2005/8/layout/vList5"/>
    <dgm:cxn modelId="{3DF5770F-66FB-42FA-8DF7-265CD7AFFE0D}" type="presOf" srcId="{DAC298A3-860C-4379-A4F3-A577527F3955}" destId="{75E108FA-AB9C-4001-95BC-128EDB963BEF}" srcOrd="0" destOrd="3" presId="urn:microsoft.com/office/officeart/2005/8/layout/vList5"/>
    <dgm:cxn modelId="{ACAA5411-835A-4152-B3B4-C7D0F9607B51}" srcId="{4B747F91-6360-4135-B41B-D8997475A9A5}" destId="{616275C4-D5A4-4C34-8109-7BB5CD979BE3}" srcOrd="1" destOrd="0" parTransId="{3AE1DBE8-8991-4374-B050-9CAD1733B2FE}" sibTransId="{751BD6E9-0117-4FC4-B34C-F28EDE8CD281}"/>
    <dgm:cxn modelId="{BBC24D14-E0B9-48F1-BC8F-304659568D63}" srcId="{C4BD800C-D571-4A0C-A70E-0A35F974D246}" destId="{457D985F-70DF-4372-9702-5FA8C7E81012}" srcOrd="0" destOrd="0" parTransId="{6AD4E778-4539-45EB-8641-BDDDF4BF1227}" sibTransId="{002D57A2-74F9-46B1-8E54-9D162C7789C0}"/>
    <dgm:cxn modelId="{9A49DF3C-52A4-4F05-A4C3-32D07458820C}" srcId="{4B747F91-6360-4135-B41B-D8997475A9A5}" destId="{6DD37EC3-83E1-4E9F-B4DB-1B899D31F2A7}" srcOrd="2" destOrd="0" parTransId="{09D19D6B-C54E-4CD7-9456-12275C9BB52E}" sibTransId="{700DB3C0-BE66-42FA-9DC4-A687A9CEC107}"/>
    <dgm:cxn modelId="{E4803965-2130-4A49-B36A-590ED7AAAB6B}" type="presOf" srcId="{616275C4-D5A4-4C34-8109-7BB5CD979BE3}" destId="{75E108FA-AB9C-4001-95BC-128EDB963BEF}" srcOrd="0" destOrd="1" presId="urn:microsoft.com/office/officeart/2005/8/layout/vList5"/>
    <dgm:cxn modelId="{E24DAA45-CA00-4D5E-89DE-D90FB9314C5E}" type="presOf" srcId="{6DD37EC3-83E1-4E9F-B4DB-1B899D31F2A7}" destId="{75E108FA-AB9C-4001-95BC-128EDB963BEF}" srcOrd="0" destOrd="2" presId="urn:microsoft.com/office/officeart/2005/8/layout/vList5"/>
    <dgm:cxn modelId="{689EE47E-1D32-46D9-9112-E15E15C59792}" type="presOf" srcId="{457D985F-70DF-4372-9702-5FA8C7E81012}" destId="{2A9E7FD1-67BB-4BF6-B053-BA71F03165A2}" srcOrd="0" destOrd="0" presId="urn:microsoft.com/office/officeart/2005/8/layout/vList5"/>
    <dgm:cxn modelId="{15957E7F-D170-4208-A640-E25D120AF888}" srcId="{6634E49F-122F-4419-8003-CAB1AAF95511}" destId="{C4BD800C-D571-4A0C-A70E-0A35F974D246}" srcOrd="1" destOrd="0" parTransId="{928A3B45-751B-43A2-BFFC-0F9E7B48DDA9}" sibTransId="{5E86E2F8-AF01-4818-9306-F8025FE8ECB1}"/>
    <dgm:cxn modelId="{85671FA3-4185-4940-A06C-D6BE5E0EE5D2}" srcId="{4B747F91-6360-4135-B41B-D8997475A9A5}" destId="{DAC298A3-860C-4379-A4F3-A577527F3955}" srcOrd="3" destOrd="0" parTransId="{83E12209-2009-4438-A77E-9573D85C356B}" sibTransId="{35504092-81A2-4B31-AFAE-7186CD769843}"/>
    <dgm:cxn modelId="{A08A81AD-BBF4-479A-AD66-B6A3E91F9FB1}" type="presOf" srcId="{4B747F91-6360-4135-B41B-D8997475A9A5}" destId="{B17F2852-9631-47D9-9617-42EC8E5E0043}" srcOrd="0" destOrd="0" presId="urn:microsoft.com/office/officeart/2005/8/layout/vList5"/>
    <dgm:cxn modelId="{1B48BEB5-D00C-44EB-BB55-9F25F68A4218}" type="presOf" srcId="{E4E23B8A-F228-4713-81ED-84E3A33CF8B1}" destId="{2A9E7FD1-67BB-4BF6-B053-BA71F03165A2}" srcOrd="0" destOrd="1" presId="urn:microsoft.com/office/officeart/2005/8/layout/vList5"/>
    <dgm:cxn modelId="{8536EFBF-B7BC-4447-9E8C-4E0FBB19181F}" type="presOf" srcId="{0F1D1054-658B-424A-A04A-312A1B52DD36}" destId="{75E108FA-AB9C-4001-95BC-128EDB963BEF}" srcOrd="0" destOrd="0" presId="urn:microsoft.com/office/officeart/2005/8/layout/vList5"/>
    <dgm:cxn modelId="{F96CCDDE-9DF0-4191-A7A2-367339F609F7}" type="presOf" srcId="{6634E49F-122F-4419-8003-CAB1AAF95511}" destId="{085A510E-BEF4-458A-A531-C8B5A1878277}" srcOrd="0" destOrd="0" presId="urn:microsoft.com/office/officeart/2005/8/layout/vList5"/>
    <dgm:cxn modelId="{A0C4FDF9-8065-471D-B614-18BB12DAC6A3}" srcId="{6634E49F-122F-4419-8003-CAB1AAF95511}" destId="{4B747F91-6360-4135-B41B-D8997475A9A5}" srcOrd="0" destOrd="0" parTransId="{169C3B86-1933-4CAC-B592-468B0A5E5C8B}" sibTransId="{85D457DB-7738-483E-A07A-F757D4D03164}"/>
    <dgm:cxn modelId="{3B184594-B06E-4C33-84F6-770CA6E9374A}" type="presParOf" srcId="{085A510E-BEF4-458A-A531-C8B5A1878277}" destId="{32560D80-242D-4C6B-A062-F7EF070C91EB}" srcOrd="0" destOrd="0" presId="urn:microsoft.com/office/officeart/2005/8/layout/vList5"/>
    <dgm:cxn modelId="{94632183-5AAA-4616-8962-4C2675D74047}" type="presParOf" srcId="{32560D80-242D-4C6B-A062-F7EF070C91EB}" destId="{B17F2852-9631-47D9-9617-42EC8E5E0043}" srcOrd="0" destOrd="0" presId="urn:microsoft.com/office/officeart/2005/8/layout/vList5"/>
    <dgm:cxn modelId="{961524A3-2379-4789-B902-CEA2F522BF0E}" type="presParOf" srcId="{32560D80-242D-4C6B-A062-F7EF070C91EB}" destId="{75E108FA-AB9C-4001-95BC-128EDB963BEF}" srcOrd="1" destOrd="0" presId="urn:microsoft.com/office/officeart/2005/8/layout/vList5"/>
    <dgm:cxn modelId="{B757C4EF-DDD5-4330-B454-CBDBFF74AB4A}" type="presParOf" srcId="{085A510E-BEF4-458A-A531-C8B5A1878277}" destId="{14A4F4A8-154E-48F7-B647-293EBADF33FE}" srcOrd="1" destOrd="0" presId="urn:microsoft.com/office/officeart/2005/8/layout/vList5"/>
    <dgm:cxn modelId="{D6C217B9-1BF4-4282-9AAC-53DB1567789E}" type="presParOf" srcId="{085A510E-BEF4-458A-A531-C8B5A1878277}" destId="{DE8C99B6-D5D0-4F56-9C28-D1FC30AD1922}" srcOrd="2" destOrd="0" presId="urn:microsoft.com/office/officeart/2005/8/layout/vList5"/>
    <dgm:cxn modelId="{E63266D6-C705-4059-8F3C-8FD9B79DE5A7}" type="presParOf" srcId="{DE8C99B6-D5D0-4F56-9C28-D1FC30AD1922}" destId="{AEBC71B4-094B-4A77-B195-6F5056F12DC1}" srcOrd="0" destOrd="0" presId="urn:microsoft.com/office/officeart/2005/8/layout/vList5"/>
    <dgm:cxn modelId="{4F2E9AFE-8A71-4741-8B82-26711C088D60}" type="presParOf" srcId="{DE8C99B6-D5D0-4F56-9C28-D1FC30AD1922}" destId="{2A9E7FD1-67BB-4BF6-B053-BA71F03165A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A4B7685-8582-4642-B04E-27532EDE7B42}" type="doc">
      <dgm:prSet loTypeId="urn:microsoft.com/office/officeart/2008/layout/HexagonCluster" loCatId="relationship" qsTypeId="urn:microsoft.com/office/officeart/2005/8/quickstyle/simple5" qsCatId="simple" csTypeId="urn:microsoft.com/office/officeart/2005/8/colors/accent3_4" csCatId="accent3" phldr="1"/>
      <dgm:spPr/>
      <dgm:t>
        <a:bodyPr/>
        <a:lstStyle/>
        <a:p>
          <a:endParaRPr lang="es-MX"/>
        </a:p>
      </dgm:t>
    </dgm:pt>
    <dgm:pt modelId="{02DA136D-53E4-4194-98C1-582EB9785A2F}">
      <dgm:prSet phldrT="[Texto]"/>
      <dgm:spPr/>
      <dgm:t>
        <a:bodyPr/>
        <a:lstStyle/>
        <a:p>
          <a:r>
            <a:rPr lang="es-MX" dirty="0"/>
            <a:t>entrega</a:t>
          </a:r>
        </a:p>
      </dgm:t>
    </dgm:pt>
    <dgm:pt modelId="{93BBC1EB-15D3-4E48-92E7-778DB5C767EF}" type="parTrans" cxnId="{7FD5F911-73CA-479F-841A-E4CA4FA35774}">
      <dgm:prSet/>
      <dgm:spPr/>
      <dgm:t>
        <a:bodyPr/>
        <a:lstStyle/>
        <a:p>
          <a:endParaRPr lang="es-MX"/>
        </a:p>
      </dgm:t>
    </dgm:pt>
    <dgm:pt modelId="{A4FAEE4F-E78A-45F9-9340-5F03BB157D6C}" type="sibTrans" cxnId="{7FD5F911-73CA-479F-841A-E4CA4FA35774}">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t>
        <a:bodyPr/>
        <a:lstStyle/>
        <a:p>
          <a:endParaRPr lang="es-MX"/>
        </a:p>
      </dgm:t>
    </dgm:pt>
    <dgm:pt modelId="{C7FEA874-39D6-4206-85D6-4EE52937FE0B}">
      <dgm:prSet phldrT="[Texto]"/>
      <dgm:spPr/>
      <dgm:t>
        <a:bodyPr/>
        <a:lstStyle/>
        <a:p>
          <a:r>
            <a:rPr lang="es-MX" dirty="0"/>
            <a:t>servicio</a:t>
          </a:r>
        </a:p>
      </dgm:t>
    </dgm:pt>
    <dgm:pt modelId="{EF2C2C08-A968-453E-9DE0-A8ED494406CF}" type="parTrans" cxnId="{A8C65041-5B08-4093-9A01-6179C7F43277}">
      <dgm:prSet/>
      <dgm:spPr/>
      <dgm:t>
        <a:bodyPr/>
        <a:lstStyle/>
        <a:p>
          <a:endParaRPr lang="es-MX"/>
        </a:p>
      </dgm:t>
    </dgm:pt>
    <dgm:pt modelId="{B07DB8A3-E0B6-496D-B9C8-2B73284E4669}" type="sibTrans" cxnId="{A8C65041-5B08-4093-9A01-6179C7F43277}">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dgm:spPr>
      <dgm:t>
        <a:bodyPr/>
        <a:lstStyle/>
        <a:p>
          <a:endParaRPr lang="es-MX"/>
        </a:p>
      </dgm:t>
    </dgm:pt>
    <dgm:pt modelId="{7590AB94-1F48-41B1-AD53-F35C77CFE8DA}">
      <dgm:prSet phldrT="[Texto]"/>
      <dgm:spPr/>
      <dgm:t>
        <a:bodyPr/>
        <a:lstStyle/>
        <a:p>
          <a:r>
            <a:rPr lang="es-MX" dirty="0"/>
            <a:t>calidad</a:t>
          </a:r>
        </a:p>
      </dgm:t>
    </dgm:pt>
    <dgm:pt modelId="{C243F32B-4B53-4F76-A2F6-7DFD5DB8D273}" type="parTrans" cxnId="{21D353EB-1FB3-41A9-B602-6197CB8AE83C}">
      <dgm:prSet/>
      <dgm:spPr/>
      <dgm:t>
        <a:bodyPr/>
        <a:lstStyle/>
        <a:p>
          <a:endParaRPr lang="es-MX"/>
        </a:p>
      </dgm:t>
    </dgm:pt>
    <dgm:pt modelId="{F3FAAE28-A832-4696-BF79-4C983E8E39E1}" type="sibTrans" cxnId="{21D353EB-1FB3-41A9-B602-6197CB8AE83C}">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t>
        <a:bodyPr/>
        <a:lstStyle/>
        <a:p>
          <a:endParaRPr lang="es-MX"/>
        </a:p>
      </dgm:t>
    </dgm:pt>
    <dgm:pt modelId="{5AA8DB4A-F469-4723-93E5-18226EDF05BF}">
      <dgm:prSet phldrT="[Texto]"/>
      <dgm:spPr/>
      <dgm:t>
        <a:bodyPr/>
        <a:lstStyle/>
        <a:p>
          <a:r>
            <a:rPr lang="es-MX" dirty="0"/>
            <a:t>precio</a:t>
          </a:r>
        </a:p>
      </dgm:t>
    </dgm:pt>
    <dgm:pt modelId="{E0EF42AC-B812-4F35-A366-F2584245D889}" type="parTrans" cxnId="{43D89547-856F-40D5-9F07-364A89DCFC22}">
      <dgm:prSet/>
      <dgm:spPr/>
      <dgm:t>
        <a:bodyPr/>
        <a:lstStyle/>
        <a:p>
          <a:endParaRPr lang="es-MX"/>
        </a:p>
      </dgm:t>
    </dgm:pt>
    <dgm:pt modelId="{3DEC51DB-D6A5-458B-AD1E-B8BACA1F9FA4}" type="sibTrans" cxnId="{43D89547-856F-40D5-9F07-364A89DCFC22}">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13000" b="-13000"/>
          </a:stretch>
        </a:blipFill>
      </dgm:spPr>
      <dgm:t>
        <a:bodyPr/>
        <a:lstStyle/>
        <a:p>
          <a:endParaRPr lang="es-MX"/>
        </a:p>
      </dgm:t>
    </dgm:pt>
    <dgm:pt modelId="{B4D622FC-FCF1-4EE8-AF19-9EE9C2889DB3}">
      <dgm:prSet phldrT="[Texto]"/>
      <dgm:spPr/>
      <dgm:t>
        <a:bodyPr/>
        <a:lstStyle/>
        <a:p>
          <a:r>
            <a:rPr lang="es-MX" dirty="0"/>
            <a:t>Factores:</a:t>
          </a:r>
        </a:p>
      </dgm:t>
    </dgm:pt>
    <dgm:pt modelId="{1FA3C13E-05A1-4D30-BD3B-407617843686}" type="parTrans" cxnId="{BB53A8BA-CBAA-42FE-A08E-DA2E08CB99DA}">
      <dgm:prSet/>
      <dgm:spPr/>
      <dgm:t>
        <a:bodyPr/>
        <a:lstStyle/>
        <a:p>
          <a:endParaRPr lang="es-MX"/>
        </a:p>
      </dgm:t>
    </dgm:pt>
    <dgm:pt modelId="{3B81E70D-9DF9-4BF4-9190-999D8A28F068}" type="sibTrans" cxnId="{BB53A8BA-CBAA-42FE-A08E-DA2E08CB99DA}">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2000" b="-2000"/>
          </a:stretch>
        </a:blipFill>
      </dgm:spPr>
      <dgm:t>
        <a:bodyPr/>
        <a:lstStyle/>
        <a:p>
          <a:endParaRPr lang="es-MX"/>
        </a:p>
      </dgm:t>
    </dgm:pt>
    <dgm:pt modelId="{280F8F24-12B0-423D-BB31-0A2BEBE4847A}" type="pres">
      <dgm:prSet presAssocID="{DA4B7685-8582-4642-B04E-27532EDE7B42}" presName="Name0" presStyleCnt="0">
        <dgm:presLayoutVars>
          <dgm:chMax val="21"/>
          <dgm:chPref val="21"/>
        </dgm:presLayoutVars>
      </dgm:prSet>
      <dgm:spPr/>
    </dgm:pt>
    <dgm:pt modelId="{25624378-8734-4B6F-9604-E29EBE9EE729}" type="pres">
      <dgm:prSet presAssocID="{02DA136D-53E4-4194-98C1-582EB9785A2F}" presName="text1" presStyleCnt="0"/>
      <dgm:spPr/>
    </dgm:pt>
    <dgm:pt modelId="{86AE6B75-68C1-4223-A892-8A0393B761D1}" type="pres">
      <dgm:prSet presAssocID="{02DA136D-53E4-4194-98C1-582EB9785A2F}" presName="textRepeatNode" presStyleLbl="alignNode1" presStyleIdx="0" presStyleCnt="5">
        <dgm:presLayoutVars>
          <dgm:chMax val="0"/>
          <dgm:chPref val="0"/>
          <dgm:bulletEnabled val="1"/>
        </dgm:presLayoutVars>
      </dgm:prSet>
      <dgm:spPr/>
    </dgm:pt>
    <dgm:pt modelId="{DC53F862-8FED-4DB3-A9E5-5063A990F810}" type="pres">
      <dgm:prSet presAssocID="{02DA136D-53E4-4194-98C1-582EB9785A2F}" presName="textaccent1" presStyleCnt="0"/>
      <dgm:spPr/>
    </dgm:pt>
    <dgm:pt modelId="{25C9D08B-C053-444F-8C6B-0FB17BF4A4E5}" type="pres">
      <dgm:prSet presAssocID="{02DA136D-53E4-4194-98C1-582EB9785A2F}" presName="accentRepeatNode" presStyleLbl="solidAlignAcc1" presStyleIdx="0" presStyleCnt="10"/>
      <dgm:spPr/>
    </dgm:pt>
    <dgm:pt modelId="{BF7EC594-980A-4EA2-AEF8-AFB4B861F5DF}" type="pres">
      <dgm:prSet presAssocID="{A4FAEE4F-E78A-45F9-9340-5F03BB157D6C}" presName="image1" presStyleCnt="0"/>
      <dgm:spPr/>
    </dgm:pt>
    <dgm:pt modelId="{9AE93E16-5000-4914-9775-A145007B5DA7}" type="pres">
      <dgm:prSet presAssocID="{A4FAEE4F-E78A-45F9-9340-5F03BB157D6C}" presName="imageRepeatNode" presStyleLbl="alignAcc1" presStyleIdx="0" presStyleCnt="5"/>
      <dgm:spPr/>
    </dgm:pt>
    <dgm:pt modelId="{1802C156-B19D-47EB-BFF7-78F7A03BDED9}" type="pres">
      <dgm:prSet presAssocID="{A4FAEE4F-E78A-45F9-9340-5F03BB157D6C}" presName="imageaccent1" presStyleCnt="0"/>
      <dgm:spPr/>
    </dgm:pt>
    <dgm:pt modelId="{60B5DA03-A5D4-42A5-A4BF-F9C95E96D1E7}" type="pres">
      <dgm:prSet presAssocID="{A4FAEE4F-E78A-45F9-9340-5F03BB157D6C}" presName="accentRepeatNode" presStyleLbl="solidAlignAcc1" presStyleIdx="1" presStyleCnt="10"/>
      <dgm:spPr/>
    </dgm:pt>
    <dgm:pt modelId="{4ACEDFD7-B5CC-4490-9F69-3A565B20098D}" type="pres">
      <dgm:prSet presAssocID="{C7FEA874-39D6-4206-85D6-4EE52937FE0B}" presName="text2" presStyleCnt="0"/>
      <dgm:spPr/>
    </dgm:pt>
    <dgm:pt modelId="{6FB7A722-383F-4771-9F9C-BD0FB840B1B4}" type="pres">
      <dgm:prSet presAssocID="{C7FEA874-39D6-4206-85D6-4EE52937FE0B}" presName="textRepeatNode" presStyleLbl="alignNode1" presStyleIdx="1" presStyleCnt="5">
        <dgm:presLayoutVars>
          <dgm:chMax val="0"/>
          <dgm:chPref val="0"/>
          <dgm:bulletEnabled val="1"/>
        </dgm:presLayoutVars>
      </dgm:prSet>
      <dgm:spPr/>
    </dgm:pt>
    <dgm:pt modelId="{A0746731-B6EE-497D-A363-BF40EA92B5DD}" type="pres">
      <dgm:prSet presAssocID="{C7FEA874-39D6-4206-85D6-4EE52937FE0B}" presName="textaccent2" presStyleCnt="0"/>
      <dgm:spPr/>
    </dgm:pt>
    <dgm:pt modelId="{5E571DA1-7D80-4C61-8AFD-4D7D697042C9}" type="pres">
      <dgm:prSet presAssocID="{C7FEA874-39D6-4206-85D6-4EE52937FE0B}" presName="accentRepeatNode" presStyleLbl="solidAlignAcc1" presStyleIdx="2" presStyleCnt="10"/>
      <dgm:spPr/>
    </dgm:pt>
    <dgm:pt modelId="{826BE7E5-7FFD-42BB-9222-2217A8987228}" type="pres">
      <dgm:prSet presAssocID="{B07DB8A3-E0B6-496D-B9C8-2B73284E4669}" presName="image2" presStyleCnt="0"/>
      <dgm:spPr/>
    </dgm:pt>
    <dgm:pt modelId="{86BCA9DC-2CFB-481F-8A42-F535109280E6}" type="pres">
      <dgm:prSet presAssocID="{B07DB8A3-E0B6-496D-B9C8-2B73284E4669}" presName="imageRepeatNode" presStyleLbl="alignAcc1" presStyleIdx="1" presStyleCnt="5"/>
      <dgm:spPr/>
    </dgm:pt>
    <dgm:pt modelId="{4A0D1062-FDE5-4522-99B3-263356F87D6C}" type="pres">
      <dgm:prSet presAssocID="{B07DB8A3-E0B6-496D-B9C8-2B73284E4669}" presName="imageaccent2" presStyleCnt="0"/>
      <dgm:spPr/>
    </dgm:pt>
    <dgm:pt modelId="{73DDF426-1763-489E-B333-7453811C8348}" type="pres">
      <dgm:prSet presAssocID="{B07DB8A3-E0B6-496D-B9C8-2B73284E4669}" presName="accentRepeatNode" presStyleLbl="solidAlignAcc1" presStyleIdx="3" presStyleCnt="10"/>
      <dgm:spPr/>
    </dgm:pt>
    <dgm:pt modelId="{EC228B06-064D-4E59-AA13-A8624B0741E8}" type="pres">
      <dgm:prSet presAssocID="{5AA8DB4A-F469-4723-93E5-18226EDF05BF}" presName="text3" presStyleCnt="0"/>
      <dgm:spPr/>
    </dgm:pt>
    <dgm:pt modelId="{AEAF9EF5-594C-4A6A-8D5F-FA59B25E7982}" type="pres">
      <dgm:prSet presAssocID="{5AA8DB4A-F469-4723-93E5-18226EDF05BF}" presName="textRepeatNode" presStyleLbl="alignNode1" presStyleIdx="2" presStyleCnt="5">
        <dgm:presLayoutVars>
          <dgm:chMax val="0"/>
          <dgm:chPref val="0"/>
          <dgm:bulletEnabled val="1"/>
        </dgm:presLayoutVars>
      </dgm:prSet>
      <dgm:spPr/>
    </dgm:pt>
    <dgm:pt modelId="{03667D50-3BD6-471A-A9CD-8D2CA6F37D18}" type="pres">
      <dgm:prSet presAssocID="{5AA8DB4A-F469-4723-93E5-18226EDF05BF}" presName="textaccent3" presStyleCnt="0"/>
      <dgm:spPr/>
    </dgm:pt>
    <dgm:pt modelId="{39EFE27D-1A7E-47F0-93D0-E59DDAE5FEE1}" type="pres">
      <dgm:prSet presAssocID="{5AA8DB4A-F469-4723-93E5-18226EDF05BF}" presName="accentRepeatNode" presStyleLbl="solidAlignAcc1" presStyleIdx="4" presStyleCnt="10"/>
      <dgm:spPr/>
    </dgm:pt>
    <dgm:pt modelId="{30D2C3A4-C9A3-4A9A-84C4-53A1CFBB83DE}" type="pres">
      <dgm:prSet presAssocID="{3DEC51DB-D6A5-458B-AD1E-B8BACA1F9FA4}" presName="image3" presStyleCnt="0"/>
      <dgm:spPr/>
    </dgm:pt>
    <dgm:pt modelId="{91F53308-7873-4115-A921-3AC54D7BE387}" type="pres">
      <dgm:prSet presAssocID="{3DEC51DB-D6A5-458B-AD1E-B8BACA1F9FA4}" presName="imageRepeatNode" presStyleLbl="alignAcc1" presStyleIdx="2" presStyleCnt="5"/>
      <dgm:spPr/>
    </dgm:pt>
    <dgm:pt modelId="{0F13917A-37B5-44AB-B163-D23ABF918FB4}" type="pres">
      <dgm:prSet presAssocID="{3DEC51DB-D6A5-458B-AD1E-B8BACA1F9FA4}" presName="imageaccent3" presStyleCnt="0"/>
      <dgm:spPr/>
    </dgm:pt>
    <dgm:pt modelId="{039AD1DF-2FF2-4DE4-96DD-DDB8215F25F4}" type="pres">
      <dgm:prSet presAssocID="{3DEC51DB-D6A5-458B-AD1E-B8BACA1F9FA4}" presName="accentRepeatNode" presStyleLbl="solidAlignAcc1" presStyleIdx="5" presStyleCnt="10"/>
      <dgm:spPr/>
    </dgm:pt>
    <dgm:pt modelId="{03A9F556-C592-418D-B8E2-E821E13EE48C}" type="pres">
      <dgm:prSet presAssocID="{7590AB94-1F48-41B1-AD53-F35C77CFE8DA}" presName="text4" presStyleCnt="0"/>
      <dgm:spPr/>
    </dgm:pt>
    <dgm:pt modelId="{22DCDAF5-339E-4BFC-8113-FBCCBE9B7BD2}" type="pres">
      <dgm:prSet presAssocID="{7590AB94-1F48-41B1-AD53-F35C77CFE8DA}" presName="textRepeatNode" presStyleLbl="alignNode1" presStyleIdx="3" presStyleCnt="5">
        <dgm:presLayoutVars>
          <dgm:chMax val="0"/>
          <dgm:chPref val="0"/>
          <dgm:bulletEnabled val="1"/>
        </dgm:presLayoutVars>
      </dgm:prSet>
      <dgm:spPr/>
    </dgm:pt>
    <dgm:pt modelId="{661FD1CA-E742-49C1-80E7-40F0501C5A49}" type="pres">
      <dgm:prSet presAssocID="{7590AB94-1F48-41B1-AD53-F35C77CFE8DA}" presName="textaccent4" presStyleCnt="0"/>
      <dgm:spPr/>
    </dgm:pt>
    <dgm:pt modelId="{837A9BF3-BC42-43F6-9E29-E8C0306689AB}" type="pres">
      <dgm:prSet presAssocID="{7590AB94-1F48-41B1-AD53-F35C77CFE8DA}" presName="accentRepeatNode" presStyleLbl="solidAlignAcc1" presStyleIdx="6" presStyleCnt="10"/>
      <dgm:spPr/>
    </dgm:pt>
    <dgm:pt modelId="{7FC29F91-8D9C-400A-81C3-07E53B0ED9FF}" type="pres">
      <dgm:prSet presAssocID="{F3FAAE28-A832-4696-BF79-4C983E8E39E1}" presName="image4" presStyleCnt="0"/>
      <dgm:spPr/>
    </dgm:pt>
    <dgm:pt modelId="{35054896-32AC-4799-9B8A-EA4489CF34FB}" type="pres">
      <dgm:prSet presAssocID="{F3FAAE28-A832-4696-BF79-4C983E8E39E1}" presName="imageRepeatNode" presStyleLbl="alignAcc1" presStyleIdx="3" presStyleCnt="5"/>
      <dgm:spPr/>
    </dgm:pt>
    <dgm:pt modelId="{326FC6E3-5319-461A-9488-656DE884EEA8}" type="pres">
      <dgm:prSet presAssocID="{F3FAAE28-A832-4696-BF79-4C983E8E39E1}" presName="imageaccent4" presStyleCnt="0"/>
      <dgm:spPr/>
    </dgm:pt>
    <dgm:pt modelId="{5988508C-D874-4AF6-874A-12A6B21FD3F4}" type="pres">
      <dgm:prSet presAssocID="{F3FAAE28-A832-4696-BF79-4C983E8E39E1}" presName="accentRepeatNode" presStyleLbl="solidAlignAcc1" presStyleIdx="7" presStyleCnt="10"/>
      <dgm:spPr/>
    </dgm:pt>
    <dgm:pt modelId="{68B36E2F-2C9D-4527-9C7B-CFD22A33597B}" type="pres">
      <dgm:prSet presAssocID="{B4D622FC-FCF1-4EE8-AF19-9EE9C2889DB3}" presName="text5" presStyleCnt="0"/>
      <dgm:spPr/>
    </dgm:pt>
    <dgm:pt modelId="{A9057F91-9210-4772-AB6E-93330B6FB454}" type="pres">
      <dgm:prSet presAssocID="{B4D622FC-FCF1-4EE8-AF19-9EE9C2889DB3}" presName="textRepeatNode" presStyleLbl="alignNode1" presStyleIdx="4" presStyleCnt="5">
        <dgm:presLayoutVars>
          <dgm:chMax val="0"/>
          <dgm:chPref val="0"/>
          <dgm:bulletEnabled val="1"/>
        </dgm:presLayoutVars>
      </dgm:prSet>
      <dgm:spPr/>
    </dgm:pt>
    <dgm:pt modelId="{1A54B4AE-F467-40D9-A477-763A67D2CCBB}" type="pres">
      <dgm:prSet presAssocID="{B4D622FC-FCF1-4EE8-AF19-9EE9C2889DB3}" presName="textaccent5" presStyleCnt="0"/>
      <dgm:spPr/>
    </dgm:pt>
    <dgm:pt modelId="{3447FB93-9FAF-487C-8F23-7E34CE517314}" type="pres">
      <dgm:prSet presAssocID="{B4D622FC-FCF1-4EE8-AF19-9EE9C2889DB3}" presName="accentRepeatNode" presStyleLbl="solidAlignAcc1" presStyleIdx="8" presStyleCnt="10"/>
      <dgm:spPr/>
    </dgm:pt>
    <dgm:pt modelId="{0652C28A-18CD-43A5-81C1-CF276771CC1F}" type="pres">
      <dgm:prSet presAssocID="{3B81E70D-9DF9-4BF4-9190-999D8A28F068}" presName="image5" presStyleCnt="0"/>
      <dgm:spPr/>
    </dgm:pt>
    <dgm:pt modelId="{753F2B12-4482-4D95-B030-CA75F09A5CC4}" type="pres">
      <dgm:prSet presAssocID="{3B81E70D-9DF9-4BF4-9190-999D8A28F068}" presName="imageRepeatNode" presStyleLbl="alignAcc1" presStyleIdx="4" presStyleCnt="5"/>
      <dgm:spPr/>
    </dgm:pt>
    <dgm:pt modelId="{9AD209CD-1C8C-4645-87F3-C3F62E9BE713}" type="pres">
      <dgm:prSet presAssocID="{3B81E70D-9DF9-4BF4-9190-999D8A28F068}" presName="imageaccent5" presStyleCnt="0"/>
      <dgm:spPr/>
    </dgm:pt>
    <dgm:pt modelId="{82B2EF8D-0904-4E0A-8521-44233B576642}" type="pres">
      <dgm:prSet presAssocID="{3B81E70D-9DF9-4BF4-9190-999D8A28F068}" presName="accentRepeatNode" presStyleLbl="solidAlignAcc1" presStyleIdx="9" presStyleCnt="10"/>
      <dgm:spPr/>
    </dgm:pt>
  </dgm:ptLst>
  <dgm:cxnLst>
    <dgm:cxn modelId="{7FD5F911-73CA-479F-841A-E4CA4FA35774}" srcId="{DA4B7685-8582-4642-B04E-27532EDE7B42}" destId="{02DA136D-53E4-4194-98C1-582EB9785A2F}" srcOrd="0" destOrd="0" parTransId="{93BBC1EB-15D3-4E48-92E7-778DB5C767EF}" sibTransId="{A4FAEE4F-E78A-45F9-9340-5F03BB157D6C}"/>
    <dgm:cxn modelId="{E5549033-F6B1-41A7-AB27-905B0BA02705}" type="presOf" srcId="{A4FAEE4F-E78A-45F9-9340-5F03BB157D6C}" destId="{9AE93E16-5000-4914-9775-A145007B5DA7}" srcOrd="0" destOrd="0" presId="urn:microsoft.com/office/officeart/2008/layout/HexagonCluster"/>
    <dgm:cxn modelId="{A8C65041-5B08-4093-9A01-6179C7F43277}" srcId="{DA4B7685-8582-4642-B04E-27532EDE7B42}" destId="{C7FEA874-39D6-4206-85D6-4EE52937FE0B}" srcOrd="1" destOrd="0" parTransId="{EF2C2C08-A968-453E-9DE0-A8ED494406CF}" sibTransId="{B07DB8A3-E0B6-496D-B9C8-2B73284E4669}"/>
    <dgm:cxn modelId="{1D045D46-322B-4BC0-9A0A-8FA472C226C2}" type="presOf" srcId="{3DEC51DB-D6A5-458B-AD1E-B8BACA1F9FA4}" destId="{91F53308-7873-4115-A921-3AC54D7BE387}" srcOrd="0" destOrd="0" presId="urn:microsoft.com/office/officeart/2008/layout/HexagonCluster"/>
    <dgm:cxn modelId="{43D89547-856F-40D5-9F07-364A89DCFC22}" srcId="{DA4B7685-8582-4642-B04E-27532EDE7B42}" destId="{5AA8DB4A-F469-4723-93E5-18226EDF05BF}" srcOrd="2" destOrd="0" parTransId="{E0EF42AC-B812-4F35-A366-F2584245D889}" sibTransId="{3DEC51DB-D6A5-458B-AD1E-B8BACA1F9FA4}"/>
    <dgm:cxn modelId="{53DFF56E-5402-4358-ABA9-B4DF33A7A8CE}" type="presOf" srcId="{7590AB94-1F48-41B1-AD53-F35C77CFE8DA}" destId="{22DCDAF5-339E-4BFC-8113-FBCCBE9B7BD2}" srcOrd="0" destOrd="0" presId="urn:microsoft.com/office/officeart/2008/layout/HexagonCluster"/>
    <dgm:cxn modelId="{3A279958-E313-4AE8-8936-B2C3357A87B1}" type="presOf" srcId="{F3FAAE28-A832-4696-BF79-4C983E8E39E1}" destId="{35054896-32AC-4799-9B8A-EA4489CF34FB}" srcOrd="0" destOrd="0" presId="urn:microsoft.com/office/officeart/2008/layout/HexagonCluster"/>
    <dgm:cxn modelId="{ED64C358-0F5F-42A9-939B-691807DDB4C4}" type="presOf" srcId="{02DA136D-53E4-4194-98C1-582EB9785A2F}" destId="{86AE6B75-68C1-4223-A892-8A0393B761D1}" srcOrd="0" destOrd="0" presId="urn:microsoft.com/office/officeart/2008/layout/HexagonCluster"/>
    <dgm:cxn modelId="{A47CECA2-328B-4351-9447-9847787BABA4}" type="presOf" srcId="{5AA8DB4A-F469-4723-93E5-18226EDF05BF}" destId="{AEAF9EF5-594C-4A6A-8D5F-FA59B25E7982}" srcOrd="0" destOrd="0" presId="urn:microsoft.com/office/officeart/2008/layout/HexagonCluster"/>
    <dgm:cxn modelId="{CF269AAC-0542-4009-B5AF-9969DA0F943F}" type="presOf" srcId="{B4D622FC-FCF1-4EE8-AF19-9EE9C2889DB3}" destId="{A9057F91-9210-4772-AB6E-93330B6FB454}" srcOrd="0" destOrd="0" presId="urn:microsoft.com/office/officeart/2008/layout/HexagonCluster"/>
    <dgm:cxn modelId="{9DB177B4-9549-432F-80EF-88F760880DF8}" type="presOf" srcId="{B07DB8A3-E0B6-496D-B9C8-2B73284E4669}" destId="{86BCA9DC-2CFB-481F-8A42-F535109280E6}" srcOrd="0" destOrd="0" presId="urn:microsoft.com/office/officeart/2008/layout/HexagonCluster"/>
    <dgm:cxn modelId="{BB53A8BA-CBAA-42FE-A08E-DA2E08CB99DA}" srcId="{DA4B7685-8582-4642-B04E-27532EDE7B42}" destId="{B4D622FC-FCF1-4EE8-AF19-9EE9C2889DB3}" srcOrd="4" destOrd="0" parTransId="{1FA3C13E-05A1-4D30-BD3B-407617843686}" sibTransId="{3B81E70D-9DF9-4BF4-9190-999D8A28F068}"/>
    <dgm:cxn modelId="{0E2161BB-AAFD-4C75-A7A3-C98068D82E09}" type="presOf" srcId="{DA4B7685-8582-4642-B04E-27532EDE7B42}" destId="{280F8F24-12B0-423D-BB31-0A2BEBE4847A}" srcOrd="0" destOrd="0" presId="urn:microsoft.com/office/officeart/2008/layout/HexagonCluster"/>
    <dgm:cxn modelId="{4D94CAC4-7E48-4BAE-A38A-AD91A239B876}" type="presOf" srcId="{3B81E70D-9DF9-4BF4-9190-999D8A28F068}" destId="{753F2B12-4482-4D95-B030-CA75F09A5CC4}" srcOrd="0" destOrd="0" presId="urn:microsoft.com/office/officeart/2008/layout/HexagonCluster"/>
    <dgm:cxn modelId="{21D353EB-1FB3-41A9-B602-6197CB8AE83C}" srcId="{DA4B7685-8582-4642-B04E-27532EDE7B42}" destId="{7590AB94-1F48-41B1-AD53-F35C77CFE8DA}" srcOrd="3" destOrd="0" parTransId="{C243F32B-4B53-4F76-A2F6-7DFD5DB8D273}" sibTransId="{F3FAAE28-A832-4696-BF79-4C983E8E39E1}"/>
    <dgm:cxn modelId="{CEF804FC-BB85-441F-B541-E506688B4811}" type="presOf" srcId="{C7FEA874-39D6-4206-85D6-4EE52937FE0B}" destId="{6FB7A722-383F-4771-9F9C-BD0FB840B1B4}" srcOrd="0" destOrd="0" presId="urn:microsoft.com/office/officeart/2008/layout/HexagonCluster"/>
    <dgm:cxn modelId="{A752C8AD-68AE-4506-9340-26BB0E1F619D}" type="presParOf" srcId="{280F8F24-12B0-423D-BB31-0A2BEBE4847A}" destId="{25624378-8734-4B6F-9604-E29EBE9EE729}" srcOrd="0" destOrd="0" presId="urn:microsoft.com/office/officeart/2008/layout/HexagonCluster"/>
    <dgm:cxn modelId="{5C6E96E3-C0C2-42C6-83F4-8DF1AA439198}" type="presParOf" srcId="{25624378-8734-4B6F-9604-E29EBE9EE729}" destId="{86AE6B75-68C1-4223-A892-8A0393B761D1}" srcOrd="0" destOrd="0" presId="urn:microsoft.com/office/officeart/2008/layout/HexagonCluster"/>
    <dgm:cxn modelId="{13EDA8C0-AF7E-493A-A2D6-545178730E7B}" type="presParOf" srcId="{280F8F24-12B0-423D-BB31-0A2BEBE4847A}" destId="{DC53F862-8FED-4DB3-A9E5-5063A990F810}" srcOrd="1" destOrd="0" presId="urn:microsoft.com/office/officeart/2008/layout/HexagonCluster"/>
    <dgm:cxn modelId="{99756BF1-4530-4506-931B-F348089AACC7}" type="presParOf" srcId="{DC53F862-8FED-4DB3-A9E5-5063A990F810}" destId="{25C9D08B-C053-444F-8C6B-0FB17BF4A4E5}" srcOrd="0" destOrd="0" presId="urn:microsoft.com/office/officeart/2008/layout/HexagonCluster"/>
    <dgm:cxn modelId="{339678E8-ED2C-4B2A-8AD9-4F7EE260C4A6}" type="presParOf" srcId="{280F8F24-12B0-423D-BB31-0A2BEBE4847A}" destId="{BF7EC594-980A-4EA2-AEF8-AFB4B861F5DF}" srcOrd="2" destOrd="0" presId="urn:microsoft.com/office/officeart/2008/layout/HexagonCluster"/>
    <dgm:cxn modelId="{4BFD0294-C23F-40BC-83B0-49A14BE12294}" type="presParOf" srcId="{BF7EC594-980A-4EA2-AEF8-AFB4B861F5DF}" destId="{9AE93E16-5000-4914-9775-A145007B5DA7}" srcOrd="0" destOrd="0" presId="urn:microsoft.com/office/officeart/2008/layout/HexagonCluster"/>
    <dgm:cxn modelId="{451837C5-C6D9-4A1B-813F-C40844E5DF8F}" type="presParOf" srcId="{280F8F24-12B0-423D-BB31-0A2BEBE4847A}" destId="{1802C156-B19D-47EB-BFF7-78F7A03BDED9}" srcOrd="3" destOrd="0" presId="urn:microsoft.com/office/officeart/2008/layout/HexagonCluster"/>
    <dgm:cxn modelId="{687C1111-26E1-4382-8054-6B2C3227A5F7}" type="presParOf" srcId="{1802C156-B19D-47EB-BFF7-78F7A03BDED9}" destId="{60B5DA03-A5D4-42A5-A4BF-F9C95E96D1E7}" srcOrd="0" destOrd="0" presId="urn:microsoft.com/office/officeart/2008/layout/HexagonCluster"/>
    <dgm:cxn modelId="{33DB06E2-9107-418B-953E-72F6A14CF59F}" type="presParOf" srcId="{280F8F24-12B0-423D-BB31-0A2BEBE4847A}" destId="{4ACEDFD7-B5CC-4490-9F69-3A565B20098D}" srcOrd="4" destOrd="0" presId="urn:microsoft.com/office/officeart/2008/layout/HexagonCluster"/>
    <dgm:cxn modelId="{CB4ABB3A-B93E-4935-BC65-E214F91B4A67}" type="presParOf" srcId="{4ACEDFD7-B5CC-4490-9F69-3A565B20098D}" destId="{6FB7A722-383F-4771-9F9C-BD0FB840B1B4}" srcOrd="0" destOrd="0" presId="urn:microsoft.com/office/officeart/2008/layout/HexagonCluster"/>
    <dgm:cxn modelId="{60F6CA03-1210-4274-B567-1F8ADAC4C99D}" type="presParOf" srcId="{280F8F24-12B0-423D-BB31-0A2BEBE4847A}" destId="{A0746731-B6EE-497D-A363-BF40EA92B5DD}" srcOrd="5" destOrd="0" presId="urn:microsoft.com/office/officeart/2008/layout/HexagonCluster"/>
    <dgm:cxn modelId="{4EA4A8B6-6BBC-4278-9852-5DA82495EFE0}" type="presParOf" srcId="{A0746731-B6EE-497D-A363-BF40EA92B5DD}" destId="{5E571DA1-7D80-4C61-8AFD-4D7D697042C9}" srcOrd="0" destOrd="0" presId="urn:microsoft.com/office/officeart/2008/layout/HexagonCluster"/>
    <dgm:cxn modelId="{9A374490-4FB0-4756-92AC-74DDAFCB1238}" type="presParOf" srcId="{280F8F24-12B0-423D-BB31-0A2BEBE4847A}" destId="{826BE7E5-7FFD-42BB-9222-2217A8987228}" srcOrd="6" destOrd="0" presId="urn:microsoft.com/office/officeart/2008/layout/HexagonCluster"/>
    <dgm:cxn modelId="{0796D43A-F68B-4DFB-93A4-E979580F97AE}" type="presParOf" srcId="{826BE7E5-7FFD-42BB-9222-2217A8987228}" destId="{86BCA9DC-2CFB-481F-8A42-F535109280E6}" srcOrd="0" destOrd="0" presId="urn:microsoft.com/office/officeart/2008/layout/HexagonCluster"/>
    <dgm:cxn modelId="{1A875230-8896-4C58-BDBA-63526FC3E1EA}" type="presParOf" srcId="{280F8F24-12B0-423D-BB31-0A2BEBE4847A}" destId="{4A0D1062-FDE5-4522-99B3-263356F87D6C}" srcOrd="7" destOrd="0" presId="urn:microsoft.com/office/officeart/2008/layout/HexagonCluster"/>
    <dgm:cxn modelId="{DA46DAAE-DFCD-4018-A242-3A5F4957435E}" type="presParOf" srcId="{4A0D1062-FDE5-4522-99B3-263356F87D6C}" destId="{73DDF426-1763-489E-B333-7453811C8348}" srcOrd="0" destOrd="0" presId="urn:microsoft.com/office/officeart/2008/layout/HexagonCluster"/>
    <dgm:cxn modelId="{2FE9EA5A-13C8-451A-8CCE-2D9D73706644}" type="presParOf" srcId="{280F8F24-12B0-423D-BB31-0A2BEBE4847A}" destId="{EC228B06-064D-4E59-AA13-A8624B0741E8}" srcOrd="8" destOrd="0" presId="urn:microsoft.com/office/officeart/2008/layout/HexagonCluster"/>
    <dgm:cxn modelId="{49305713-D465-4D8C-9129-B2CF22EDE0D8}" type="presParOf" srcId="{EC228B06-064D-4E59-AA13-A8624B0741E8}" destId="{AEAF9EF5-594C-4A6A-8D5F-FA59B25E7982}" srcOrd="0" destOrd="0" presId="urn:microsoft.com/office/officeart/2008/layout/HexagonCluster"/>
    <dgm:cxn modelId="{BEA1AA56-7F6F-439C-A1B0-B41B4622A642}" type="presParOf" srcId="{280F8F24-12B0-423D-BB31-0A2BEBE4847A}" destId="{03667D50-3BD6-471A-A9CD-8D2CA6F37D18}" srcOrd="9" destOrd="0" presId="urn:microsoft.com/office/officeart/2008/layout/HexagonCluster"/>
    <dgm:cxn modelId="{1F8550DC-8B5F-4EDE-8813-D659A5F049FA}" type="presParOf" srcId="{03667D50-3BD6-471A-A9CD-8D2CA6F37D18}" destId="{39EFE27D-1A7E-47F0-93D0-E59DDAE5FEE1}" srcOrd="0" destOrd="0" presId="urn:microsoft.com/office/officeart/2008/layout/HexagonCluster"/>
    <dgm:cxn modelId="{05295B84-537B-43A5-8E6C-1C89760822FE}" type="presParOf" srcId="{280F8F24-12B0-423D-BB31-0A2BEBE4847A}" destId="{30D2C3A4-C9A3-4A9A-84C4-53A1CFBB83DE}" srcOrd="10" destOrd="0" presId="urn:microsoft.com/office/officeart/2008/layout/HexagonCluster"/>
    <dgm:cxn modelId="{462195B3-3EF0-4EC9-9108-61D5FE594204}" type="presParOf" srcId="{30D2C3A4-C9A3-4A9A-84C4-53A1CFBB83DE}" destId="{91F53308-7873-4115-A921-3AC54D7BE387}" srcOrd="0" destOrd="0" presId="urn:microsoft.com/office/officeart/2008/layout/HexagonCluster"/>
    <dgm:cxn modelId="{BD7B2C35-C89F-453B-8D61-F435988E5730}" type="presParOf" srcId="{280F8F24-12B0-423D-BB31-0A2BEBE4847A}" destId="{0F13917A-37B5-44AB-B163-D23ABF918FB4}" srcOrd="11" destOrd="0" presId="urn:microsoft.com/office/officeart/2008/layout/HexagonCluster"/>
    <dgm:cxn modelId="{933E7EFE-F4F9-499B-9B97-8AA92749B478}" type="presParOf" srcId="{0F13917A-37B5-44AB-B163-D23ABF918FB4}" destId="{039AD1DF-2FF2-4DE4-96DD-DDB8215F25F4}" srcOrd="0" destOrd="0" presId="urn:microsoft.com/office/officeart/2008/layout/HexagonCluster"/>
    <dgm:cxn modelId="{BF6DE841-F8B0-4569-B753-B1659FCB5194}" type="presParOf" srcId="{280F8F24-12B0-423D-BB31-0A2BEBE4847A}" destId="{03A9F556-C592-418D-B8E2-E821E13EE48C}" srcOrd="12" destOrd="0" presId="urn:microsoft.com/office/officeart/2008/layout/HexagonCluster"/>
    <dgm:cxn modelId="{3ECA0438-BBB9-4D0F-A128-F4974F73C131}" type="presParOf" srcId="{03A9F556-C592-418D-B8E2-E821E13EE48C}" destId="{22DCDAF5-339E-4BFC-8113-FBCCBE9B7BD2}" srcOrd="0" destOrd="0" presId="urn:microsoft.com/office/officeart/2008/layout/HexagonCluster"/>
    <dgm:cxn modelId="{5576A5BE-9594-466A-86FB-19A1D00D7694}" type="presParOf" srcId="{280F8F24-12B0-423D-BB31-0A2BEBE4847A}" destId="{661FD1CA-E742-49C1-80E7-40F0501C5A49}" srcOrd="13" destOrd="0" presId="urn:microsoft.com/office/officeart/2008/layout/HexagonCluster"/>
    <dgm:cxn modelId="{B714EA1B-1DF5-47F8-8A4B-EF47FDB9A2FE}" type="presParOf" srcId="{661FD1CA-E742-49C1-80E7-40F0501C5A49}" destId="{837A9BF3-BC42-43F6-9E29-E8C0306689AB}" srcOrd="0" destOrd="0" presId="urn:microsoft.com/office/officeart/2008/layout/HexagonCluster"/>
    <dgm:cxn modelId="{73E17C3A-F0AD-4B82-AEE2-CCC7BE6D469A}" type="presParOf" srcId="{280F8F24-12B0-423D-BB31-0A2BEBE4847A}" destId="{7FC29F91-8D9C-400A-81C3-07E53B0ED9FF}" srcOrd="14" destOrd="0" presId="urn:microsoft.com/office/officeart/2008/layout/HexagonCluster"/>
    <dgm:cxn modelId="{2D44ED11-A54C-44A8-816A-A46AD1D40B71}" type="presParOf" srcId="{7FC29F91-8D9C-400A-81C3-07E53B0ED9FF}" destId="{35054896-32AC-4799-9B8A-EA4489CF34FB}" srcOrd="0" destOrd="0" presId="urn:microsoft.com/office/officeart/2008/layout/HexagonCluster"/>
    <dgm:cxn modelId="{8CBFF38B-E88F-4C9F-8242-08BE1DB2397A}" type="presParOf" srcId="{280F8F24-12B0-423D-BB31-0A2BEBE4847A}" destId="{326FC6E3-5319-461A-9488-656DE884EEA8}" srcOrd="15" destOrd="0" presId="urn:microsoft.com/office/officeart/2008/layout/HexagonCluster"/>
    <dgm:cxn modelId="{C2E9A4E2-8132-4642-B632-2C1C7678245B}" type="presParOf" srcId="{326FC6E3-5319-461A-9488-656DE884EEA8}" destId="{5988508C-D874-4AF6-874A-12A6B21FD3F4}" srcOrd="0" destOrd="0" presId="urn:microsoft.com/office/officeart/2008/layout/HexagonCluster"/>
    <dgm:cxn modelId="{96092B66-BB57-4F46-869D-C0A125C8A824}" type="presParOf" srcId="{280F8F24-12B0-423D-BB31-0A2BEBE4847A}" destId="{68B36E2F-2C9D-4527-9C7B-CFD22A33597B}" srcOrd="16" destOrd="0" presId="urn:microsoft.com/office/officeart/2008/layout/HexagonCluster"/>
    <dgm:cxn modelId="{3C1B3AE7-0A49-4B6F-AC9C-D8CC0712F8DD}" type="presParOf" srcId="{68B36E2F-2C9D-4527-9C7B-CFD22A33597B}" destId="{A9057F91-9210-4772-AB6E-93330B6FB454}" srcOrd="0" destOrd="0" presId="urn:microsoft.com/office/officeart/2008/layout/HexagonCluster"/>
    <dgm:cxn modelId="{A3A07D48-745A-4D67-8B9B-F392BFA3104D}" type="presParOf" srcId="{280F8F24-12B0-423D-BB31-0A2BEBE4847A}" destId="{1A54B4AE-F467-40D9-A477-763A67D2CCBB}" srcOrd="17" destOrd="0" presId="urn:microsoft.com/office/officeart/2008/layout/HexagonCluster"/>
    <dgm:cxn modelId="{CAFFC225-C4D5-41CD-8DBA-6CE8959A4CB8}" type="presParOf" srcId="{1A54B4AE-F467-40D9-A477-763A67D2CCBB}" destId="{3447FB93-9FAF-487C-8F23-7E34CE517314}" srcOrd="0" destOrd="0" presId="urn:microsoft.com/office/officeart/2008/layout/HexagonCluster"/>
    <dgm:cxn modelId="{AC85365A-47E1-4468-847D-F10761B2C7A5}" type="presParOf" srcId="{280F8F24-12B0-423D-BB31-0A2BEBE4847A}" destId="{0652C28A-18CD-43A5-81C1-CF276771CC1F}" srcOrd="18" destOrd="0" presId="urn:microsoft.com/office/officeart/2008/layout/HexagonCluster"/>
    <dgm:cxn modelId="{ABE01050-A9FC-4D05-AF5C-7E33F9E272DD}" type="presParOf" srcId="{0652C28A-18CD-43A5-81C1-CF276771CC1F}" destId="{753F2B12-4482-4D95-B030-CA75F09A5CC4}" srcOrd="0" destOrd="0" presId="urn:microsoft.com/office/officeart/2008/layout/HexagonCluster"/>
    <dgm:cxn modelId="{A6BE5706-8D68-484D-875A-7E618FDE8E8E}" type="presParOf" srcId="{280F8F24-12B0-423D-BB31-0A2BEBE4847A}" destId="{9AD209CD-1C8C-4645-87F3-C3F62E9BE713}" srcOrd="19" destOrd="0" presId="urn:microsoft.com/office/officeart/2008/layout/HexagonCluster"/>
    <dgm:cxn modelId="{28C74F76-D851-4393-9541-C4B5020AEA83}" type="presParOf" srcId="{9AD209CD-1C8C-4645-87F3-C3F62E9BE713}" destId="{82B2EF8D-0904-4E0A-8521-44233B576642}"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DC0CE61-D3BF-4718-B76F-E5E328894ED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s-MX"/>
        </a:p>
      </dgm:t>
    </dgm:pt>
    <dgm:pt modelId="{BA8F59A7-5691-4E42-8D8C-85DC2BAAB140}">
      <dgm:prSet phldrT="[Texto]" custT="1"/>
      <dgm:spPr/>
      <dgm:t>
        <a:bodyPr/>
        <a:lstStyle/>
        <a:p>
          <a:r>
            <a:rPr lang="es-MX" sz="1300" b="1" dirty="0">
              <a:solidFill>
                <a:schemeClr val="tx1"/>
              </a:solidFill>
            </a:rPr>
            <a:t>DISTRIBUCIÓN DE MERCANCÍA</a:t>
          </a:r>
        </a:p>
      </dgm:t>
    </dgm:pt>
    <dgm:pt modelId="{3119AD97-ADEC-4D5C-BC30-1489DCF67E5E}" type="parTrans" cxnId="{E67F3A3C-78D9-416F-98DD-119BF2BA4C52}">
      <dgm:prSet/>
      <dgm:spPr/>
      <dgm:t>
        <a:bodyPr/>
        <a:lstStyle/>
        <a:p>
          <a:endParaRPr lang="es-MX" sz="1300" b="1">
            <a:solidFill>
              <a:schemeClr val="tx1"/>
            </a:solidFill>
          </a:endParaRPr>
        </a:p>
      </dgm:t>
    </dgm:pt>
    <dgm:pt modelId="{9D070666-8C2A-4348-9524-925C93166C10}" type="sibTrans" cxnId="{E67F3A3C-78D9-416F-98DD-119BF2BA4C52}">
      <dgm:prSet/>
      <dgm:spPr/>
      <dgm:t>
        <a:bodyPr/>
        <a:lstStyle/>
        <a:p>
          <a:endParaRPr lang="es-MX" sz="1300" b="1">
            <a:solidFill>
              <a:schemeClr val="tx1"/>
            </a:solidFill>
          </a:endParaRPr>
        </a:p>
      </dgm:t>
    </dgm:pt>
    <dgm:pt modelId="{2F8B3946-5749-4BB8-B64D-5038BE549FC2}">
      <dgm:prSet phldrT="[Texto]" custT="1"/>
      <dgm:spPr/>
      <dgm:t>
        <a:bodyPr/>
        <a:lstStyle/>
        <a:p>
          <a:r>
            <a:rPr lang="es-MX" sz="1300" b="1" dirty="0">
              <a:solidFill>
                <a:schemeClr val="tx1"/>
              </a:solidFill>
            </a:rPr>
            <a:t>GRADO DE UTILIZACIÓN DEL EQUIPO</a:t>
          </a:r>
        </a:p>
      </dgm:t>
    </dgm:pt>
    <dgm:pt modelId="{02DFC91E-E965-4FBC-9BA1-B392831353FB}" type="parTrans" cxnId="{16DE1607-9025-40BB-8148-107891F53B61}">
      <dgm:prSet/>
      <dgm:spPr/>
      <dgm:t>
        <a:bodyPr/>
        <a:lstStyle/>
        <a:p>
          <a:endParaRPr lang="es-MX" sz="1300" b="1">
            <a:solidFill>
              <a:schemeClr val="tx1"/>
            </a:solidFill>
          </a:endParaRPr>
        </a:p>
      </dgm:t>
    </dgm:pt>
    <dgm:pt modelId="{95260C5D-E693-44AE-BF0F-E86701CBA3FF}" type="sibTrans" cxnId="{16DE1607-9025-40BB-8148-107891F53B61}">
      <dgm:prSet/>
      <dgm:spPr/>
      <dgm:t>
        <a:bodyPr/>
        <a:lstStyle/>
        <a:p>
          <a:endParaRPr lang="es-MX" sz="1300" b="1">
            <a:solidFill>
              <a:schemeClr val="tx1"/>
            </a:solidFill>
          </a:endParaRPr>
        </a:p>
      </dgm:t>
    </dgm:pt>
    <dgm:pt modelId="{95E6D932-31E3-4B2F-833B-0040C728789F}">
      <dgm:prSet phldrT="[Texto]" custT="1"/>
      <dgm:spPr/>
      <dgm:t>
        <a:bodyPr/>
        <a:lstStyle/>
        <a:p>
          <a:r>
            <a:rPr lang="es-MX" sz="1300" b="1" dirty="0">
              <a:solidFill>
                <a:schemeClr val="tx1"/>
              </a:solidFill>
            </a:rPr>
            <a:t>NIVEL DE AUTOMATIZACION DE LAS TAREAS</a:t>
          </a:r>
        </a:p>
      </dgm:t>
    </dgm:pt>
    <dgm:pt modelId="{2CC89752-2BC7-4341-85A6-DBE90E9B5F80}" type="parTrans" cxnId="{BC84FBB2-CD57-4319-8B1C-E64F1E7E2C1B}">
      <dgm:prSet/>
      <dgm:spPr/>
      <dgm:t>
        <a:bodyPr/>
        <a:lstStyle/>
        <a:p>
          <a:endParaRPr lang="es-MX" sz="1300" b="1">
            <a:solidFill>
              <a:schemeClr val="tx1"/>
            </a:solidFill>
          </a:endParaRPr>
        </a:p>
      </dgm:t>
    </dgm:pt>
    <dgm:pt modelId="{9B663EDB-81D5-4B6D-B0C2-CF8F56EBA953}" type="sibTrans" cxnId="{BC84FBB2-CD57-4319-8B1C-E64F1E7E2C1B}">
      <dgm:prSet/>
      <dgm:spPr/>
      <dgm:t>
        <a:bodyPr/>
        <a:lstStyle/>
        <a:p>
          <a:endParaRPr lang="es-MX" sz="1300" b="1">
            <a:solidFill>
              <a:schemeClr val="tx1"/>
            </a:solidFill>
          </a:endParaRPr>
        </a:p>
      </dgm:t>
    </dgm:pt>
    <dgm:pt modelId="{8415D1D2-7056-455E-83D0-9BCA991D90ED}">
      <dgm:prSet phldrT="[Texto]" custT="1"/>
      <dgm:spPr/>
      <dgm:t>
        <a:bodyPr/>
        <a:lstStyle/>
        <a:p>
          <a:r>
            <a:rPr lang="es-MX" sz="1300" b="1" dirty="0">
              <a:solidFill>
                <a:schemeClr val="tx1"/>
              </a:solidFill>
            </a:rPr>
            <a:t>MEJOR COMBINACIÓN</a:t>
          </a:r>
        </a:p>
      </dgm:t>
    </dgm:pt>
    <dgm:pt modelId="{44184687-6086-404F-8807-7F7F44075A5A}" type="parTrans" cxnId="{60248CE3-CCAA-4BAA-957A-8AB0274690DD}">
      <dgm:prSet/>
      <dgm:spPr/>
      <dgm:t>
        <a:bodyPr/>
        <a:lstStyle/>
        <a:p>
          <a:endParaRPr lang="es-MX" sz="1300" b="1">
            <a:solidFill>
              <a:schemeClr val="tx1"/>
            </a:solidFill>
          </a:endParaRPr>
        </a:p>
      </dgm:t>
    </dgm:pt>
    <dgm:pt modelId="{E8697250-CB1A-4790-9BCD-F1AA470729DD}" type="sibTrans" cxnId="{60248CE3-CCAA-4BAA-957A-8AB0274690DD}">
      <dgm:prSet/>
      <dgm:spPr/>
      <dgm:t>
        <a:bodyPr/>
        <a:lstStyle/>
        <a:p>
          <a:endParaRPr lang="es-MX" sz="1300" b="1">
            <a:solidFill>
              <a:schemeClr val="tx1"/>
            </a:solidFill>
          </a:endParaRPr>
        </a:p>
      </dgm:t>
    </dgm:pt>
    <dgm:pt modelId="{BDBD0815-60DE-453C-831F-5B2523E4AEFB}" type="pres">
      <dgm:prSet presAssocID="{BDC0CE61-D3BF-4718-B76F-E5E328894ED3}" presName="Name0" presStyleCnt="0">
        <dgm:presLayoutVars>
          <dgm:chMax val="4"/>
          <dgm:resizeHandles val="exact"/>
        </dgm:presLayoutVars>
      </dgm:prSet>
      <dgm:spPr/>
    </dgm:pt>
    <dgm:pt modelId="{E456E5C1-207C-4A75-8002-34AF995AD920}" type="pres">
      <dgm:prSet presAssocID="{BDC0CE61-D3BF-4718-B76F-E5E328894ED3}" presName="ellipse" presStyleLbl="trBgShp" presStyleIdx="0" presStyleCnt="1"/>
      <dgm:spPr/>
    </dgm:pt>
    <dgm:pt modelId="{8C62FE97-6DAB-4F0A-BA92-F1D4CA9B3547}" type="pres">
      <dgm:prSet presAssocID="{BDC0CE61-D3BF-4718-B76F-E5E328894ED3}" presName="arrow1" presStyleLbl="fgShp" presStyleIdx="0" presStyleCnt="1" custLinFactNeighborX="6176" custLinFactNeighborY="-65937"/>
      <dgm:spPr/>
    </dgm:pt>
    <dgm:pt modelId="{BF48C104-38FC-42F0-81C9-BB1D80918547}" type="pres">
      <dgm:prSet presAssocID="{BDC0CE61-D3BF-4718-B76F-E5E328894ED3}" presName="rectangle" presStyleLbl="revTx" presStyleIdx="0" presStyleCnt="1" custScaleX="58667" custScaleY="49778" custLinFactNeighborX="1287" custLinFactNeighborY="-31833">
        <dgm:presLayoutVars>
          <dgm:bulletEnabled val="1"/>
        </dgm:presLayoutVars>
      </dgm:prSet>
      <dgm:spPr/>
    </dgm:pt>
    <dgm:pt modelId="{EAF8EEF6-3783-4C00-A780-D3FD53F6BFC0}" type="pres">
      <dgm:prSet presAssocID="{2F8B3946-5749-4BB8-B64D-5038BE549FC2}" presName="item1" presStyleLbl="node1" presStyleIdx="0" presStyleCnt="3">
        <dgm:presLayoutVars>
          <dgm:bulletEnabled val="1"/>
        </dgm:presLayoutVars>
      </dgm:prSet>
      <dgm:spPr/>
    </dgm:pt>
    <dgm:pt modelId="{0B597C93-7BF0-44E0-A12C-E52642BEA919}" type="pres">
      <dgm:prSet presAssocID="{95E6D932-31E3-4B2F-833B-0040C728789F}" presName="item2" presStyleLbl="node1" presStyleIdx="1" presStyleCnt="3">
        <dgm:presLayoutVars>
          <dgm:bulletEnabled val="1"/>
        </dgm:presLayoutVars>
      </dgm:prSet>
      <dgm:spPr/>
    </dgm:pt>
    <dgm:pt modelId="{DB58E1CC-4B35-4045-8D99-7F0218C3AB65}" type="pres">
      <dgm:prSet presAssocID="{8415D1D2-7056-455E-83D0-9BCA991D90ED}" presName="item3" presStyleLbl="node1" presStyleIdx="2" presStyleCnt="3">
        <dgm:presLayoutVars>
          <dgm:bulletEnabled val="1"/>
        </dgm:presLayoutVars>
      </dgm:prSet>
      <dgm:spPr/>
    </dgm:pt>
    <dgm:pt modelId="{6C94E650-D304-4CD1-B9BF-773DCA066680}" type="pres">
      <dgm:prSet presAssocID="{BDC0CE61-D3BF-4718-B76F-E5E328894ED3}" presName="funnel" presStyleLbl="trAlignAcc1" presStyleIdx="0" presStyleCnt="1" custScaleX="70667" custScaleY="79941" custLinFactNeighborX="-1048" custLinFactNeighborY="-893"/>
      <dgm:spPr/>
    </dgm:pt>
  </dgm:ptLst>
  <dgm:cxnLst>
    <dgm:cxn modelId="{16DE1607-9025-40BB-8148-107891F53B61}" srcId="{BDC0CE61-D3BF-4718-B76F-E5E328894ED3}" destId="{2F8B3946-5749-4BB8-B64D-5038BE549FC2}" srcOrd="1" destOrd="0" parTransId="{02DFC91E-E965-4FBC-9BA1-B392831353FB}" sibTransId="{95260C5D-E693-44AE-BF0F-E86701CBA3FF}"/>
    <dgm:cxn modelId="{824D3C21-1092-48C8-BF34-634AA4736992}" type="presOf" srcId="{2F8B3946-5749-4BB8-B64D-5038BE549FC2}" destId="{0B597C93-7BF0-44E0-A12C-E52642BEA919}" srcOrd="0" destOrd="0" presId="urn:microsoft.com/office/officeart/2005/8/layout/funnel1"/>
    <dgm:cxn modelId="{E5B48038-A356-4331-AC10-553F9BE60235}" type="presOf" srcId="{BA8F59A7-5691-4E42-8D8C-85DC2BAAB140}" destId="{DB58E1CC-4B35-4045-8D99-7F0218C3AB65}" srcOrd="0" destOrd="0" presId="urn:microsoft.com/office/officeart/2005/8/layout/funnel1"/>
    <dgm:cxn modelId="{E67F3A3C-78D9-416F-98DD-119BF2BA4C52}" srcId="{BDC0CE61-D3BF-4718-B76F-E5E328894ED3}" destId="{BA8F59A7-5691-4E42-8D8C-85DC2BAAB140}" srcOrd="0" destOrd="0" parTransId="{3119AD97-ADEC-4D5C-BC30-1489DCF67E5E}" sibTransId="{9D070666-8C2A-4348-9524-925C93166C10}"/>
    <dgm:cxn modelId="{21468275-64C8-45A1-9DFC-941512774955}" type="presOf" srcId="{95E6D932-31E3-4B2F-833B-0040C728789F}" destId="{EAF8EEF6-3783-4C00-A780-D3FD53F6BFC0}" srcOrd="0" destOrd="0" presId="urn:microsoft.com/office/officeart/2005/8/layout/funnel1"/>
    <dgm:cxn modelId="{BC84FBB2-CD57-4319-8B1C-E64F1E7E2C1B}" srcId="{BDC0CE61-D3BF-4718-B76F-E5E328894ED3}" destId="{95E6D932-31E3-4B2F-833B-0040C728789F}" srcOrd="2" destOrd="0" parTransId="{2CC89752-2BC7-4341-85A6-DBE90E9B5F80}" sibTransId="{9B663EDB-81D5-4B6D-B0C2-CF8F56EBA953}"/>
    <dgm:cxn modelId="{60248CE3-CCAA-4BAA-957A-8AB0274690DD}" srcId="{BDC0CE61-D3BF-4718-B76F-E5E328894ED3}" destId="{8415D1D2-7056-455E-83D0-9BCA991D90ED}" srcOrd="3" destOrd="0" parTransId="{44184687-6086-404F-8807-7F7F44075A5A}" sibTransId="{E8697250-CB1A-4790-9BCD-F1AA470729DD}"/>
    <dgm:cxn modelId="{8845C0E6-26EA-47C7-AED9-BB7FA24318B4}" type="presOf" srcId="{BDC0CE61-D3BF-4718-B76F-E5E328894ED3}" destId="{BDBD0815-60DE-453C-831F-5B2523E4AEFB}" srcOrd="0" destOrd="0" presId="urn:microsoft.com/office/officeart/2005/8/layout/funnel1"/>
    <dgm:cxn modelId="{F582A6EB-7F42-4677-BAC0-33EB940E4923}" type="presOf" srcId="{8415D1D2-7056-455E-83D0-9BCA991D90ED}" destId="{BF48C104-38FC-42F0-81C9-BB1D80918547}" srcOrd="0" destOrd="0" presId="urn:microsoft.com/office/officeart/2005/8/layout/funnel1"/>
    <dgm:cxn modelId="{9DE5B03C-EF28-4AA0-ABB8-4A98C3CC6567}" type="presParOf" srcId="{BDBD0815-60DE-453C-831F-5B2523E4AEFB}" destId="{E456E5C1-207C-4A75-8002-34AF995AD920}" srcOrd="0" destOrd="0" presId="urn:microsoft.com/office/officeart/2005/8/layout/funnel1"/>
    <dgm:cxn modelId="{C719974A-F844-472D-935C-2B3019899715}" type="presParOf" srcId="{BDBD0815-60DE-453C-831F-5B2523E4AEFB}" destId="{8C62FE97-6DAB-4F0A-BA92-F1D4CA9B3547}" srcOrd="1" destOrd="0" presId="urn:microsoft.com/office/officeart/2005/8/layout/funnel1"/>
    <dgm:cxn modelId="{B7FEDC59-003B-4DD2-A629-F6DD5118E435}" type="presParOf" srcId="{BDBD0815-60DE-453C-831F-5B2523E4AEFB}" destId="{BF48C104-38FC-42F0-81C9-BB1D80918547}" srcOrd="2" destOrd="0" presId="urn:microsoft.com/office/officeart/2005/8/layout/funnel1"/>
    <dgm:cxn modelId="{416B5EC8-99A8-42F3-887A-13B244A5896D}" type="presParOf" srcId="{BDBD0815-60DE-453C-831F-5B2523E4AEFB}" destId="{EAF8EEF6-3783-4C00-A780-D3FD53F6BFC0}" srcOrd="3" destOrd="0" presId="urn:microsoft.com/office/officeart/2005/8/layout/funnel1"/>
    <dgm:cxn modelId="{F62ED80B-4249-4C5C-8BAC-74A88B758CF2}" type="presParOf" srcId="{BDBD0815-60DE-453C-831F-5B2523E4AEFB}" destId="{0B597C93-7BF0-44E0-A12C-E52642BEA919}" srcOrd="4" destOrd="0" presId="urn:microsoft.com/office/officeart/2005/8/layout/funnel1"/>
    <dgm:cxn modelId="{B1932712-46D8-4EB9-A89E-23F4B4677E99}" type="presParOf" srcId="{BDBD0815-60DE-453C-831F-5B2523E4AEFB}" destId="{DB58E1CC-4B35-4045-8D99-7F0218C3AB65}" srcOrd="5" destOrd="0" presId="urn:microsoft.com/office/officeart/2005/8/layout/funnel1"/>
    <dgm:cxn modelId="{460C92F5-9C01-46B2-98C7-482AED3AD433}" type="presParOf" srcId="{BDBD0815-60DE-453C-831F-5B2523E4AEFB}" destId="{6C94E650-D304-4CD1-B9BF-773DCA066680}"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DF63F08-97C4-4A4C-BD73-A1B7C456AB9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MX"/>
        </a:p>
      </dgm:t>
    </dgm:pt>
    <dgm:pt modelId="{B0CFD9AA-6F96-4E11-AC89-C40FF137661C}">
      <dgm:prSet phldrT="[Texto]"/>
      <dgm:spPr/>
      <dgm:t>
        <a:bodyPr/>
        <a:lstStyle/>
        <a:p>
          <a:r>
            <a:rPr lang="es-MX" dirty="0"/>
            <a:t>PRIMERO: ¿el sistema tiene problemas con las mercancías de los clientes y proveedores?</a:t>
          </a:r>
        </a:p>
      </dgm:t>
    </dgm:pt>
    <dgm:pt modelId="{3EA3A4D1-0A5D-412D-8269-4B65F95991F5}" type="parTrans" cxnId="{9808C4A9-8264-468D-A992-24E566D841AA}">
      <dgm:prSet/>
      <dgm:spPr/>
      <dgm:t>
        <a:bodyPr/>
        <a:lstStyle/>
        <a:p>
          <a:endParaRPr lang="es-MX"/>
        </a:p>
      </dgm:t>
    </dgm:pt>
    <dgm:pt modelId="{9950B909-269D-4FE4-8B1F-E56EA43843BC}" type="sibTrans" cxnId="{9808C4A9-8264-468D-A992-24E566D841AA}">
      <dgm:prSet/>
      <dgm:spPr/>
      <dgm:t>
        <a:bodyPr/>
        <a:lstStyle/>
        <a:p>
          <a:endParaRPr lang="es-MX"/>
        </a:p>
      </dgm:t>
    </dgm:pt>
    <dgm:pt modelId="{18B96275-B383-4BEE-BD34-B4A91EFA54AF}">
      <dgm:prSet phldrT="[Texto]"/>
      <dgm:spPr/>
      <dgm:t>
        <a:bodyPr/>
        <a:lstStyle/>
        <a:p>
          <a:r>
            <a:rPr lang="es-MX" dirty="0"/>
            <a:t>SEGUNDO: ¿existen limitaciones ocasionadas por el diseño físico del almacén con respecto a la elección del equipo?</a:t>
          </a:r>
        </a:p>
      </dgm:t>
    </dgm:pt>
    <dgm:pt modelId="{E9682CE3-541E-475B-ABE2-4E007DAE70EE}" type="parTrans" cxnId="{5E88B7B1-13AE-4F4C-9BF7-4477891E11D4}">
      <dgm:prSet/>
      <dgm:spPr/>
      <dgm:t>
        <a:bodyPr/>
        <a:lstStyle/>
        <a:p>
          <a:endParaRPr lang="es-MX"/>
        </a:p>
      </dgm:t>
    </dgm:pt>
    <dgm:pt modelId="{5DF6200A-A6E8-4BB2-9971-0C6EB17BA05D}" type="sibTrans" cxnId="{5E88B7B1-13AE-4F4C-9BF7-4477891E11D4}">
      <dgm:prSet/>
      <dgm:spPr/>
      <dgm:t>
        <a:bodyPr/>
        <a:lstStyle/>
        <a:p>
          <a:endParaRPr lang="es-MX"/>
        </a:p>
      </dgm:t>
    </dgm:pt>
    <dgm:pt modelId="{740B3CF7-54D5-4FEE-9B44-6DDC2606C9F3}">
      <dgm:prSet phldrT="[Texto]"/>
      <dgm:spPr/>
      <dgm:t>
        <a:bodyPr/>
        <a:lstStyle/>
        <a:p>
          <a:r>
            <a:rPr lang="es-MX" dirty="0"/>
            <a:t>TERCERO: ¿Qué tipo de carga es, así como el nivel del sistema el cual determina el equipo de manejo de los materiales?</a:t>
          </a:r>
        </a:p>
      </dgm:t>
    </dgm:pt>
    <dgm:pt modelId="{184CE804-134A-46B2-8612-72B6FAD064CC}" type="parTrans" cxnId="{404D01F8-7936-4A95-9DEB-0E474DC7B6B2}">
      <dgm:prSet/>
      <dgm:spPr/>
      <dgm:t>
        <a:bodyPr/>
        <a:lstStyle/>
        <a:p>
          <a:endParaRPr lang="es-MX"/>
        </a:p>
      </dgm:t>
    </dgm:pt>
    <dgm:pt modelId="{C0EF26AA-E9C3-495D-9C22-362B972E4BBB}" type="sibTrans" cxnId="{404D01F8-7936-4A95-9DEB-0E474DC7B6B2}">
      <dgm:prSet/>
      <dgm:spPr/>
      <dgm:t>
        <a:bodyPr/>
        <a:lstStyle/>
        <a:p>
          <a:endParaRPr lang="es-MX"/>
        </a:p>
      </dgm:t>
    </dgm:pt>
    <dgm:pt modelId="{9A1662F1-9B8F-4644-B4B9-E812D0BEDECC}">
      <dgm:prSet phldrT="[Texto]"/>
      <dgm:spPr/>
      <dgm:t>
        <a:bodyPr/>
        <a:lstStyle/>
        <a:p>
          <a:r>
            <a:rPr lang="es-MX" dirty="0"/>
            <a:t>CUARTA: ¿se tienen consideradas las características de los productos que se tendrán dentro del almacén?</a:t>
          </a:r>
        </a:p>
      </dgm:t>
    </dgm:pt>
    <dgm:pt modelId="{59696F80-99A3-482E-947D-BD4347FAD70E}" type="parTrans" cxnId="{1057BCBD-0777-40E9-8ACA-0C2922F95F89}">
      <dgm:prSet/>
      <dgm:spPr/>
      <dgm:t>
        <a:bodyPr/>
        <a:lstStyle/>
        <a:p>
          <a:endParaRPr lang="es-MX"/>
        </a:p>
      </dgm:t>
    </dgm:pt>
    <dgm:pt modelId="{D6DA4057-19A5-4B43-912F-337F6A18C43C}" type="sibTrans" cxnId="{1057BCBD-0777-40E9-8ACA-0C2922F95F89}">
      <dgm:prSet/>
      <dgm:spPr/>
      <dgm:t>
        <a:bodyPr/>
        <a:lstStyle/>
        <a:p>
          <a:endParaRPr lang="es-MX"/>
        </a:p>
      </dgm:t>
    </dgm:pt>
    <dgm:pt modelId="{535EB41D-E849-4F18-B5CE-87C79412745D}" type="pres">
      <dgm:prSet presAssocID="{EDF63F08-97C4-4A4C-BD73-A1B7C456AB9E}" presName="Name0" presStyleCnt="0">
        <dgm:presLayoutVars>
          <dgm:chMax val="7"/>
          <dgm:chPref val="7"/>
          <dgm:dir/>
        </dgm:presLayoutVars>
      </dgm:prSet>
      <dgm:spPr/>
    </dgm:pt>
    <dgm:pt modelId="{F5CEB3DD-069F-446C-87DF-D0C36B321A66}" type="pres">
      <dgm:prSet presAssocID="{EDF63F08-97C4-4A4C-BD73-A1B7C456AB9E}" presName="Name1" presStyleCnt="0"/>
      <dgm:spPr/>
    </dgm:pt>
    <dgm:pt modelId="{9409F3E7-CD4E-431F-BBB8-93EF308B1264}" type="pres">
      <dgm:prSet presAssocID="{EDF63F08-97C4-4A4C-BD73-A1B7C456AB9E}" presName="cycle" presStyleCnt="0"/>
      <dgm:spPr/>
    </dgm:pt>
    <dgm:pt modelId="{DABBCE34-3EDC-4EC1-9A8B-7E8B84517153}" type="pres">
      <dgm:prSet presAssocID="{EDF63F08-97C4-4A4C-BD73-A1B7C456AB9E}" presName="srcNode" presStyleLbl="node1" presStyleIdx="0" presStyleCnt="4"/>
      <dgm:spPr/>
    </dgm:pt>
    <dgm:pt modelId="{49860213-B10F-4317-AEF8-B3666762DB64}" type="pres">
      <dgm:prSet presAssocID="{EDF63F08-97C4-4A4C-BD73-A1B7C456AB9E}" presName="conn" presStyleLbl="parChTrans1D2" presStyleIdx="0" presStyleCnt="1"/>
      <dgm:spPr/>
    </dgm:pt>
    <dgm:pt modelId="{FFEC051E-1C33-4039-82F5-76535941E931}" type="pres">
      <dgm:prSet presAssocID="{EDF63F08-97C4-4A4C-BD73-A1B7C456AB9E}" presName="extraNode" presStyleLbl="node1" presStyleIdx="0" presStyleCnt="4"/>
      <dgm:spPr/>
    </dgm:pt>
    <dgm:pt modelId="{254CDAA4-D72B-4864-90D8-29F5B6E8D309}" type="pres">
      <dgm:prSet presAssocID="{EDF63F08-97C4-4A4C-BD73-A1B7C456AB9E}" presName="dstNode" presStyleLbl="node1" presStyleIdx="0" presStyleCnt="4"/>
      <dgm:spPr/>
    </dgm:pt>
    <dgm:pt modelId="{8AEC079A-9EEC-4291-8829-6A416CD33443}" type="pres">
      <dgm:prSet presAssocID="{B0CFD9AA-6F96-4E11-AC89-C40FF137661C}" presName="text_1" presStyleLbl="node1" presStyleIdx="0" presStyleCnt="4">
        <dgm:presLayoutVars>
          <dgm:bulletEnabled val="1"/>
        </dgm:presLayoutVars>
      </dgm:prSet>
      <dgm:spPr/>
    </dgm:pt>
    <dgm:pt modelId="{AB2030DF-A05A-4568-AF2D-A032AF8A91D2}" type="pres">
      <dgm:prSet presAssocID="{B0CFD9AA-6F96-4E11-AC89-C40FF137661C}" presName="accent_1" presStyleCnt="0"/>
      <dgm:spPr/>
    </dgm:pt>
    <dgm:pt modelId="{528D8F85-F782-4B9A-B174-1B7CF197DCF5}" type="pres">
      <dgm:prSet presAssocID="{B0CFD9AA-6F96-4E11-AC89-C40FF137661C}" presName="accentRepeatNode" presStyleLbl="solidFgAcc1" presStyleIdx="0" presStyleCnt="4"/>
      <dgm:spPr/>
    </dgm:pt>
    <dgm:pt modelId="{6D480AF3-4B4D-44D7-A433-E4463ECC1A94}" type="pres">
      <dgm:prSet presAssocID="{18B96275-B383-4BEE-BD34-B4A91EFA54AF}" presName="text_2" presStyleLbl="node1" presStyleIdx="1" presStyleCnt="4">
        <dgm:presLayoutVars>
          <dgm:bulletEnabled val="1"/>
        </dgm:presLayoutVars>
      </dgm:prSet>
      <dgm:spPr/>
    </dgm:pt>
    <dgm:pt modelId="{5EA92037-E222-4810-9873-60C431817136}" type="pres">
      <dgm:prSet presAssocID="{18B96275-B383-4BEE-BD34-B4A91EFA54AF}" presName="accent_2" presStyleCnt="0"/>
      <dgm:spPr/>
    </dgm:pt>
    <dgm:pt modelId="{C7EDE46F-967A-4EA3-A755-10C233466048}" type="pres">
      <dgm:prSet presAssocID="{18B96275-B383-4BEE-BD34-B4A91EFA54AF}" presName="accentRepeatNode" presStyleLbl="solidFgAcc1" presStyleIdx="1" presStyleCnt="4"/>
      <dgm:spPr>
        <a:blipFill rotWithShape="0">
          <a:blip xmlns:r="http://schemas.openxmlformats.org/officeDocument/2006/relationships" r:embed="rId1"/>
          <a:stretch>
            <a:fillRect/>
          </a:stretch>
        </a:blipFill>
      </dgm:spPr>
    </dgm:pt>
    <dgm:pt modelId="{B66BECC9-E408-4BD0-988B-F5439174B0F2}" type="pres">
      <dgm:prSet presAssocID="{740B3CF7-54D5-4FEE-9B44-6DDC2606C9F3}" presName="text_3" presStyleLbl="node1" presStyleIdx="2" presStyleCnt="4">
        <dgm:presLayoutVars>
          <dgm:bulletEnabled val="1"/>
        </dgm:presLayoutVars>
      </dgm:prSet>
      <dgm:spPr/>
    </dgm:pt>
    <dgm:pt modelId="{C4E136A1-530F-4D31-B6BA-3CC9D66F44F0}" type="pres">
      <dgm:prSet presAssocID="{740B3CF7-54D5-4FEE-9B44-6DDC2606C9F3}" presName="accent_3" presStyleCnt="0"/>
      <dgm:spPr/>
    </dgm:pt>
    <dgm:pt modelId="{BE22708C-A7B4-4D98-AB7C-2C1987B2F74B}" type="pres">
      <dgm:prSet presAssocID="{740B3CF7-54D5-4FEE-9B44-6DDC2606C9F3}" presName="accentRepeatNode" presStyleLbl="solidFgAcc1" presStyleIdx="2" presStyleCnt="4"/>
      <dgm:spPr>
        <a:blipFill rotWithShape="0">
          <a:blip xmlns:r="http://schemas.openxmlformats.org/officeDocument/2006/relationships" r:embed="rId2"/>
          <a:stretch>
            <a:fillRect/>
          </a:stretch>
        </a:blipFill>
      </dgm:spPr>
    </dgm:pt>
    <dgm:pt modelId="{0FCD131C-2B47-4F11-BB47-F6546159EA4A}" type="pres">
      <dgm:prSet presAssocID="{9A1662F1-9B8F-4644-B4B9-E812D0BEDECC}" presName="text_4" presStyleLbl="node1" presStyleIdx="3" presStyleCnt="4">
        <dgm:presLayoutVars>
          <dgm:bulletEnabled val="1"/>
        </dgm:presLayoutVars>
      </dgm:prSet>
      <dgm:spPr/>
    </dgm:pt>
    <dgm:pt modelId="{61B8120E-D0BD-4E75-B0EA-6894E3DA4065}" type="pres">
      <dgm:prSet presAssocID="{9A1662F1-9B8F-4644-B4B9-E812D0BEDECC}" presName="accent_4" presStyleCnt="0"/>
      <dgm:spPr/>
    </dgm:pt>
    <dgm:pt modelId="{6EC81FF7-1E24-49C9-B6A6-BE9CD589BD7D}" type="pres">
      <dgm:prSet presAssocID="{9A1662F1-9B8F-4644-B4B9-E812D0BEDECC}" presName="accentRepeatNode" presStyleLbl="solidFgAcc1" presStyleIdx="3" presStyleCnt="4"/>
      <dgm:spPr>
        <a:blipFill rotWithShape="0">
          <a:blip xmlns:r="http://schemas.openxmlformats.org/officeDocument/2006/relationships" r:embed="rId3"/>
          <a:stretch>
            <a:fillRect/>
          </a:stretch>
        </a:blipFill>
      </dgm:spPr>
    </dgm:pt>
  </dgm:ptLst>
  <dgm:cxnLst>
    <dgm:cxn modelId="{2E6BA365-0AB3-48DA-8454-1C5437D16BCF}" type="presOf" srcId="{9950B909-269D-4FE4-8B1F-E56EA43843BC}" destId="{49860213-B10F-4317-AEF8-B3666762DB64}" srcOrd="0" destOrd="0" presId="urn:microsoft.com/office/officeart/2008/layout/VerticalCurvedList"/>
    <dgm:cxn modelId="{55B47C88-86C4-4E9F-AF39-4FA81C250F93}" type="presOf" srcId="{9A1662F1-9B8F-4644-B4B9-E812D0BEDECC}" destId="{0FCD131C-2B47-4F11-BB47-F6546159EA4A}" srcOrd="0" destOrd="0" presId="urn:microsoft.com/office/officeart/2008/layout/VerticalCurvedList"/>
    <dgm:cxn modelId="{9A129A88-B7DB-47FE-93F8-CCD9133BA13E}" type="presOf" srcId="{18B96275-B383-4BEE-BD34-B4A91EFA54AF}" destId="{6D480AF3-4B4D-44D7-A433-E4463ECC1A94}" srcOrd="0" destOrd="0" presId="urn:microsoft.com/office/officeart/2008/layout/VerticalCurvedList"/>
    <dgm:cxn modelId="{9808C4A9-8264-468D-A992-24E566D841AA}" srcId="{EDF63F08-97C4-4A4C-BD73-A1B7C456AB9E}" destId="{B0CFD9AA-6F96-4E11-AC89-C40FF137661C}" srcOrd="0" destOrd="0" parTransId="{3EA3A4D1-0A5D-412D-8269-4B65F95991F5}" sibTransId="{9950B909-269D-4FE4-8B1F-E56EA43843BC}"/>
    <dgm:cxn modelId="{5E88B7B1-13AE-4F4C-9BF7-4477891E11D4}" srcId="{EDF63F08-97C4-4A4C-BD73-A1B7C456AB9E}" destId="{18B96275-B383-4BEE-BD34-B4A91EFA54AF}" srcOrd="1" destOrd="0" parTransId="{E9682CE3-541E-475B-ABE2-4E007DAE70EE}" sibTransId="{5DF6200A-A6E8-4BB2-9971-0C6EB17BA05D}"/>
    <dgm:cxn modelId="{1057BCBD-0777-40E9-8ACA-0C2922F95F89}" srcId="{EDF63F08-97C4-4A4C-BD73-A1B7C456AB9E}" destId="{9A1662F1-9B8F-4644-B4B9-E812D0BEDECC}" srcOrd="3" destOrd="0" parTransId="{59696F80-99A3-482E-947D-BD4347FAD70E}" sibTransId="{D6DA4057-19A5-4B43-912F-337F6A18C43C}"/>
    <dgm:cxn modelId="{B9388FD2-7F1C-41C7-991D-3E61CE26E253}" type="presOf" srcId="{EDF63F08-97C4-4A4C-BD73-A1B7C456AB9E}" destId="{535EB41D-E849-4F18-B5CE-87C79412745D}" srcOrd="0" destOrd="0" presId="urn:microsoft.com/office/officeart/2008/layout/VerticalCurvedList"/>
    <dgm:cxn modelId="{419DADDC-FDA2-4BD3-89F9-6179CD251D1E}" type="presOf" srcId="{B0CFD9AA-6F96-4E11-AC89-C40FF137661C}" destId="{8AEC079A-9EEC-4291-8829-6A416CD33443}" srcOrd="0" destOrd="0" presId="urn:microsoft.com/office/officeart/2008/layout/VerticalCurvedList"/>
    <dgm:cxn modelId="{8401DBF2-4A4E-4BE0-AD02-1068FF31B802}" type="presOf" srcId="{740B3CF7-54D5-4FEE-9B44-6DDC2606C9F3}" destId="{B66BECC9-E408-4BD0-988B-F5439174B0F2}" srcOrd="0" destOrd="0" presId="urn:microsoft.com/office/officeart/2008/layout/VerticalCurvedList"/>
    <dgm:cxn modelId="{404D01F8-7936-4A95-9DEB-0E474DC7B6B2}" srcId="{EDF63F08-97C4-4A4C-BD73-A1B7C456AB9E}" destId="{740B3CF7-54D5-4FEE-9B44-6DDC2606C9F3}" srcOrd="2" destOrd="0" parTransId="{184CE804-134A-46B2-8612-72B6FAD064CC}" sibTransId="{C0EF26AA-E9C3-495D-9C22-362B972E4BBB}"/>
    <dgm:cxn modelId="{F7C109C1-96D8-429F-8BFA-2721F9A1A0E4}" type="presParOf" srcId="{535EB41D-E849-4F18-B5CE-87C79412745D}" destId="{F5CEB3DD-069F-446C-87DF-D0C36B321A66}" srcOrd="0" destOrd="0" presId="urn:microsoft.com/office/officeart/2008/layout/VerticalCurvedList"/>
    <dgm:cxn modelId="{A032E539-75C6-4254-9D5D-A4B554A25A8C}" type="presParOf" srcId="{F5CEB3DD-069F-446C-87DF-D0C36B321A66}" destId="{9409F3E7-CD4E-431F-BBB8-93EF308B1264}" srcOrd="0" destOrd="0" presId="urn:microsoft.com/office/officeart/2008/layout/VerticalCurvedList"/>
    <dgm:cxn modelId="{2F0C78EA-6976-49DD-87B8-BD5167121703}" type="presParOf" srcId="{9409F3E7-CD4E-431F-BBB8-93EF308B1264}" destId="{DABBCE34-3EDC-4EC1-9A8B-7E8B84517153}" srcOrd="0" destOrd="0" presId="urn:microsoft.com/office/officeart/2008/layout/VerticalCurvedList"/>
    <dgm:cxn modelId="{2DF8DC7F-0A2F-4F80-8427-B57478534E8E}" type="presParOf" srcId="{9409F3E7-CD4E-431F-BBB8-93EF308B1264}" destId="{49860213-B10F-4317-AEF8-B3666762DB64}" srcOrd="1" destOrd="0" presId="urn:microsoft.com/office/officeart/2008/layout/VerticalCurvedList"/>
    <dgm:cxn modelId="{65722D0D-DE01-4F72-8611-0FD8FA51A11C}" type="presParOf" srcId="{9409F3E7-CD4E-431F-BBB8-93EF308B1264}" destId="{FFEC051E-1C33-4039-82F5-76535941E931}" srcOrd="2" destOrd="0" presId="urn:microsoft.com/office/officeart/2008/layout/VerticalCurvedList"/>
    <dgm:cxn modelId="{A3EE1A32-AC2D-43DF-8074-55EB6A0EB51F}" type="presParOf" srcId="{9409F3E7-CD4E-431F-BBB8-93EF308B1264}" destId="{254CDAA4-D72B-4864-90D8-29F5B6E8D309}" srcOrd="3" destOrd="0" presId="urn:microsoft.com/office/officeart/2008/layout/VerticalCurvedList"/>
    <dgm:cxn modelId="{874AE041-2FC2-4B87-9827-73F740353DEE}" type="presParOf" srcId="{F5CEB3DD-069F-446C-87DF-D0C36B321A66}" destId="{8AEC079A-9EEC-4291-8829-6A416CD33443}" srcOrd="1" destOrd="0" presId="urn:microsoft.com/office/officeart/2008/layout/VerticalCurvedList"/>
    <dgm:cxn modelId="{1E4FB434-E889-4F73-95B3-2E5AEBB761B6}" type="presParOf" srcId="{F5CEB3DD-069F-446C-87DF-D0C36B321A66}" destId="{AB2030DF-A05A-4568-AF2D-A032AF8A91D2}" srcOrd="2" destOrd="0" presId="urn:microsoft.com/office/officeart/2008/layout/VerticalCurvedList"/>
    <dgm:cxn modelId="{B6D1F26A-E40B-45F4-B5C9-CBE6AD3B065F}" type="presParOf" srcId="{AB2030DF-A05A-4568-AF2D-A032AF8A91D2}" destId="{528D8F85-F782-4B9A-B174-1B7CF197DCF5}" srcOrd="0" destOrd="0" presId="urn:microsoft.com/office/officeart/2008/layout/VerticalCurvedList"/>
    <dgm:cxn modelId="{0FB3E9C7-B631-4DFC-A2FB-423D0315A910}" type="presParOf" srcId="{F5CEB3DD-069F-446C-87DF-D0C36B321A66}" destId="{6D480AF3-4B4D-44D7-A433-E4463ECC1A94}" srcOrd="3" destOrd="0" presId="urn:microsoft.com/office/officeart/2008/layout/VerticalCurvedList"/>
    <dgm:cxn modelId="{91C89DAA-8F7B-4FAF-AE79-65D3A152039D}" type="presParOf" srcId="{F5CEB3DD-069F-446C-87DF-D0C36B321A66}" destId="{5EA92037-E222-4810-9873-60C431817136}" srcOrd="4" destOrd="0" presId="urn:microsoft.com/office/officeart/2008/layout/VerticalCurvedList"/>
    <dgm:cxn modelId="{6E087FAB-CC45-4CE3-B8A1-F94FDF06BCC6}" type="presParOf" srcId="{5EA92037-E222-4810-9873-60C431817136}" destId="{C7EDE46F-967A-4EA3-A755-10C233466048}" srcOrd="0" destOrd="0" presId="urn:microsoft.com/office/officeart/2008/layout/VerticalCurvedList"/>
    <dgm:cxn modelId="{A568778E-0233-4C84-90FC-032CB066976D}" type="presParOf" srcId="{F5CEB3DD-069F-446C-87DF-D0C36B321A66}" destId="{B66BECC9-E408-4BD0-988B-F5439174B0F2}" srcOrd="5" destOrd="0" presId="urn:microsoft.com/office/officeart/2008/layout/VerticalCurvedList"/>
    <dgm:cxn modelId="{44C5693B-D4A3-4D77-9388-CF22C4A35014}" type="presParOf" srcId="{F5CEB3DD-069F-446C-87DF-D0C36B321A66}" destId="{C4E136A1-530F-4D31-B6BA-3CC9D66F44F0}" srcOrd="6" destOrd="0" presId="urn:microsoft.com/office/officeart/2008/layout/VerticalCurvedList"/>
    <dgm:cxn modelId="{FC41B908-4C9A-4BE1-AD15-F69F834DE72B}" type="presParOf" srcId="{C4E136A1-530F-4D31-B6BA-3CC9D66F44F0}" destId="{BE22708C-A7B4-4D98-AB7C-2C1987B2F74B}" srcOrd="0" destOrd="0" presId="urn:microsoft.com/office/officeart/2008/layout/VerticalCurvedList"/>
    <dgm:cxn modelId="{A08311FD-DCBF-4ED4-A10E-8F5932379345}" type="presParOf" srcId="{F5CEB3DD-069F-446C-87DF-D0C36B321A66}" destId="{0FCD131C-2B47-4F11-BB47-F6546159EA4A}" srcOrd="7" destOrd="0" presId="urn:microsoft.com/office/officeart/2008/layout/VerticalCurvedList"/>
    <dgm:cxn modelId="{AE8EBEC6-6DD9-4D6D-9640-5AC5B07D1A81}" type="presParOf" srcId="{F5CEB3DD-069F-446C-87DF-D0C36B321A66}" destId="{61B8120E-D0BD-4E75-B0EA-6894E3DA4065}" srcOrd="8" destOrd="0" presId="urn:microsoft.com/office/officeart/2008/layout/VerticalCurvedList"/>
    <dgm:cxn modelId="{84DB8A49-A73F-4EA8-AF25-90E769CD0EE3}" type="presParOf" srcId="{61B8120E-D0BD-4E75-B0EA-6894E3DA4065}" destId="{6EC81FF7-1E24-49C9-B6A6-BE9CD589BD7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1A6B69D-7EEA-41C3-865F-EF60EB5653E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MX"/>
        </a:p>
      </dgm:t>
    </dgm:pt>
    <dgm:pt modelId="{85771307-996E-4D3D-AC82-B71190F19E2B}">
      <dgm:prSet phldrT="[Texto]" phldr="1"/>
      <dgm:spPr>
        <a:blipFill rotWithShape="0">
          <a:blip xmlns:r="http://schemas.openxmlformats.org/officeDocument/2006/relationships" r:embed="rId1"/>
          <a:stretch>
            <a:fillRect/>
          </a:stretch>
        </a:blipFill>
      </dgm:spPr>
      <dgm:t>
        <a:bodyPr/>
        <a:lstStyle/>
        <a:p>
          <a:endParaRPr lang="es-MX" dirty="0"/>
        </a:p>
      </dgm:t>
    </dgm:pt>
    <dgm:pt modelId="{6101D20F-8FF3-4D4A-87DE-B50667669286}" type="parTrans" cxnId="{466D5CC9-31DE-4FF3-A35A-F619B0270D40}">
      <dgm:prSet/>
      <dgm:spPr/>
      <dgm:t>
        <a:bodyPr/>
        <a:lstStyle/>
        <a:p>
          <a:endParaRPr lang="es-MX"/>
        </a:p>
      </dgm:t>
    </dgm:pt>
    <dgm:pt modelId="{A6CA588D-6C8F-479C-9A72-BA2B3D992E1D}" type="sibTrans" cxnId="{466D5CC9-31DE-4FF3-A35A-F619B0270D40}">
      <dgm:prSet/>
      <dgm:spPr/>
      <dgm:t>
        <a:bodyPr/>
        <a:lstStyle/>
        <a:p>
          <a:endParaRPr lang="es-MX"/>
        </a:p>
      </dgm:t>
    </dgm:pt>
    <dgm:pt modelId="{8653C75B-6BCC-4F0C-829A-9BA39D12EB3A}">
      <dgm:prSet phldrT="[Texto]"/>
      <dgm:spPr/>
      <dgm:t>
        <a:bodyPr/>
        <a:lstStyle/>
        <a:p>
          <a:r>
            <a:rPr lang="es-MX" dirty="0"/>
            <a:t>Espacio disponible para el almacenamiento de los materiales.</a:t>
          </a:r>
        </a:p>
      </dgm:t>
    </dgm:pt>
    <dgm:pt modelId="{CE56814C-7889-4AFE-B01E-299887B49B89}" type="parTrans" cxnId="{9E32F222-CF47-4410-B2DD-09A36B7E4450}">
      <dgm:prSet/>
      <dgm:spPr/>
      <dgm:t>
        <a:bodyPr/>
        <a:lstStyle/>
        <a:p>
          <a:endParaRPr lang="es-MX"/>
        </a:p>
      </dgm:t>
    </dgm:pt>
    <dgm:pt modelId="{6F3B86D4-23DA-456D-A300-4ADCE4561E76}" type="sibTrans" cxnId="{9E32F222-CF47-4410-B2DD-09A36B7E4450}">
      <dgm:prSet/>
      <dgm:spPr/>
      <dgm:t>
        <a:bodyPr/>
        <a:lstStyle/>
        <a:p>
          <a:endParaRPr lang="es-MX"/>
        </a:p>
      </dgm:t>
    </dgm:pt>
    <dgm:pt modelId="{9DC116A0-9867-4A7B-A2CE-717F45E787BF}">
      <dgm:prSet phldrT="[Texto]" phldr="1"/>
      <dgm:spPr>
        <a:blipFill rotWithShape="0">
          <a:blip xmlns:r="http://schemas.openxmlformats.org/officeDocument/2006/relationships" r:embed="rId2"/>
          <a:stretch>
            <a:fillRect/>
          </a:stretch>
        </a:blipFill>
      </dgm:spPr>
      <dgm:t>
        <a:bodyPr/>
        <a:lstStyle/>
        <a:p>
          <a:endParaRPr lang="es-MX" dirty="0"/>
        </a:p>
      </dgm:t>
    </dgm:pt>
    <dgm:pt modelId="{A1DD6046-5CAD-4FCC-B815-22CD410BAEB6}" type="parTrans" cxnId="{35E1B9FA-1608-4AAD-9943-A79B5FCC218D}">
      <dgm:prSet/>
      <dgm:spPr/>
      <dgm:t>
        <a:bodyPr/>
        <a:lstStyle/>
        <a:p>
          <a:endParaRPr lang="es-MX"/>
        </a:p>
      </dgm:t>
    </dgm:pt>
    <dgm:pt modelId="{AC6C1A33-8151-4243-B8DC-5EEDB2E5C28F}" type="sibTrans" cxnId="{35E1B9FA-1608-4AAD-9943-A79B5FCC218D}">
      <dgm:prSet/>
      <dgm:spPr/>
      <dgm:t>
        <a:bodyPr/>
        <a:lstStyle/>
        <a:p>
          <a:endParaRPr lang="es-MX"/>
        </a:p>
      </dgm:t>
    </dgm:pt>
    <dgm:pt modelId="{B7665055-433B-4765-A6BB-CC29EE601E9D}">
      <dgm:prSet phldrT="[Texto]"/>
      <dgm:spPr/>
      <dgm:t>
        <a:bodyPr/>
        <a:lstStyle/>
        <a:p>
          <a:r>
            <a:rPr lang="es-MX" dirty="0"/>
            <a:t>Tipos de materiales que serán almacenados.</a:t>
          </a:r>
        </a:p>
      </dgm:t>
    </dgm:pt>
    <dgm:pt modelId="{422BFF32-76AB-4B82-8B4E-0227E8EF2C70}" type="parTrans" cxnId="{E52A7D67-5E0F-4692-BAA9-0967FB740AF8}">
      <dgm:prSet/>
      <dgm:spPr/>
      <dgm:t>
        <a:bodyPr/>
        <a:lstStyle/>
        <a:p>
          <a:endParaRPr lang="es-MX"/>
        </a:p>
      </dgm:t>
    </dgm:pt>
    <dgm:pt modelId="{17D56B99-9D18-4520-B405-745A38243DF5}" type="sibTrans" cxnId="{E52A7D67-5E0F-4692-BAA9-0967FB740AF8}">
      <dgm:prSet/>
      <dgm:spPr/>
      <dgm:t>
        <a:bodyPr/>
        <a:lstStyle/>
        <a:p>
          <a:endParaRPr lang="es-MX"/>
        </a:p>
      </dgm:t>
    </dgm:pt>
    <dgm:pt modelId="{25A089FA-BDCB-4C1E-BA19-E3A4035191D4}">
      <dgm:prSet phldrT="[Texto]" phldr="1"/>
      <dgm:spPr>
        <a:blipFill rotWithShape="0">
          <a:blip xmlns:r="http://schemas.openxmlformats.org/officeDocument/2006/relationships" r:embed="rId3"/>
          <a:stretch>
            <a:fillRect/>
          </a:stretch>
        </a:blipFill>
      </dgm:spPr>
      <dgm:t>
        <a:bodyPr/>
        <a:lstStyle/>
        <a:p>
          <a:endParaRPr lang="es-MX" dirty="0"/>
        </a:p>
      </dgm:t>
    </dgm:pt>
    <dgm:pt modelId="{A54195F2-C3C2-4D65-9870-6A0B4677FFE1}" type="parTrans" cxnId="{2EDF8BD7-DB0A-46FD-BCE1-FBBCFC1FC3FA}">
      <dgm:prSet/>
      <dgm:spPr/>
      <dgm:t>
        <a:bodyPr/>
        <a:lstStyle/>
        <a:p>
          <a:endParaRPr lang="es-MX"/>
        </a:p>
      </dgm:t>
    </dgm:pt>
    <dgm:pt modelId="{9F94FCA6-425E-4BF7-8F41-194AA3104EAB}" type="sibTrans" cxnId="{2EDF8BD7-DB0A-46FD-BCE1-FBBCFC1FC3FA}">
      <dgm:prSet/>
      <dgm:spPr/>
      <dgm:t>
        <a:bodyPr/>
        <a:lstStyle/>
        <a:p>
          <a:endParaRPr lang="es-MX"/>
        </a:p>
      </dgm:t>
    </dgm:pt>
    <dgm:pt modelId="{4580C807-48BA-47C5-B72E-C408844ACF73}">
      <dgm:prSet phldrT="[Texto]"/>
      <dgm:spPr/>
      <dgm:t>
        <a:bodyPr/>
        <a:lstStyle/>
        <a:p>
          <a:r>
            <a:rPr lang="es-MX" dirty="0"/>
            <a:t>Numero de artículos guardados</a:t>
          </a:r>
        </a:p>
      </dgm:t>
    </dgm:pt>
    <dgm:pt modelId="{1AF8F5F8-5C07-4DAF-8A90-8083EAEF8FBF}" type="parTrans" cxnId="{DF3F21F0-D3B6-4CB3-8E97-AAFD8A8CB3F8}">
      <dgm:prSet/>
      <dgm:spPr/>
      <dgm:t>
        <a:bodyPr/>
        <a:lstStyle/>
        <a:p>
          <a:endParaRPr lang="es-MX"/>
        </a:p>
      </dgm:t>
    </dgm:pt>
    <dgm:pt modelId="{E1F6B8D7-0B09-4D85-AC76-03F9E477962A}" type="sibTrans" cxnId="{DF3F21F0-D3B6-4CB3-8E97-AAFD8A8CB3F8}">
      <dgm:prSet/>
      <dgm:spPr/>
      <dgm:t>
        <a:bodyPr/>
        <a:lstStyle/>
        <a:p>
          <a:endParaRPr lang="es-MX"/>
        </a:p>
      </dgm:t>
    </dgm:pt>
    <dgm:pt modelId="{A6CF513E-A670-44CD-B06A-B8D3B5B570A7}">
      <dgm:prSet phldrT="[Texto]" phldr="1"/>
      <dgm:spPr>
        <a:blipFill rotWithShape="0">
          <a:blip xmlns:r="http://schemas.openxmlformats.org/officeDocument/2006/relationships" r:embed="rId4"/>
          <a:stretch>
            <a:fillRect/>
          </a:stretch>
        </a:blipFill>
      </dgm:spPr>
      <dgm:t>
        <a:bodyPr/>
        <a:lstStyle/>
        <a:p>
          <a:endParaRPr lang="es-MX"/>
        </a:p>
      </dgm:t>
    </dgm:pt>
    <dgm:pt modelId="{A1E3A67E-3E1B-4899-B787-CB5B0B18EAAD}" type="parTrans" cxnId="{07620B8A-B740-4188-8BB4-7E277214A75B}">
      <dgm:prSet/>
      <dgm:spPr/>
      <dgm:t>
        <a:bodyPr/>
        <a:lstStyle/>
        <a:p>
          <a:endParaRPr lang="es-MX"/>
        </a:p>
      </dgm:t>
    </dgm:pt>
    <dgm:pt modelId="{8FB0173F-9602-4310-9839-B52AAAE2F523}" type="sibTrans" cxnId="{07620B8A-B740-4188-8BB4-7E277214A75B}">
      <dgm:prSet/>
      <dgm:spPr/>
      <dgm:t>
        <a:bodyPr/>
        <a:lstStyle/>
        <a:p>
          <a:endParaRPr lang="es-MX"/>
        </a:p>
      </dgm:t>
    </dgm:pt>
    <dgm:pt modelId="{89D52623-E1A6-41D1-A67B-DB18AE9A0F71}">
      <dgm:prSet phldrT="[Texto]" phldr="1"/>
      <dgm:spPr>
        <a:blipFill rotWithShape="0">
          <a:blip xmlns:r="http://schemas.openxmlformats.org/officeDocument/2006/relationships" r:embed="rId5"/>
          <a:stretch>
            <a:fillRect/>
          </a:stretch>
        </a:blipFill>
      </dgm:spPr>
      <dgm:t>
        <a:bodyPr/>
        <a:lstStyle/>
        <a:p>
          <a:endParaRPr lang="es-MX" dirty="0"/>
        </a:p>
      </dgm:t>
    </dgm:pt>
    <dgm:pt modelId="{37C22A70-F270-4AA0-A8F5-F09E29731565}" type="parTrans" cxnId="{45B25F00-6F0E-4F41-9780-5C721BEFB7CE}">
      <dgm:prSet/>
      <dgm:spPr/>
      <dgm:t>
        <a:bodyPr/>
        <a:lstStyle/>
        <a:p>
          <a:endParaRPr lang="es-MX"/>
        </a:p>
      </dgm:t>
    </dgm:pt>
    <dgm:pt modelId="{5090444E-A407-4A81-AE26-55507F0907CF}" type="sibTrans" cxnId="{45B25F00-6F0E-4F41-9780-5C721BEFB7CE}">
      <dgm:prSet/>
      <dgm:spPr/>
      <dgm:t>
        <a:bodyPr/>
        <a:lstStyle/>
        <a:p>
          <a:endParaRPr lang="es-MX"/>
        </a:p>
      </dgm:t>
    </dgm:pt>
    <dgm:pt modelId="{3116DD5D-A008-4546-B8CD-E5475EB99AF0}">
      <dgm:prSet/>
      <dgm:spPr/>
      <dgm:t>
        <a:bodyPr/>
        <a:lstStyle/>
        <a:p>
          <a:r>
            <a:rPr lang="es-MX" dirty="0"/>
            <a:t>Velocidad de intención necesaria</a:t>
          </a:r>
        </a:p>
      </dgm:t>
    </dgm:pt>
    <dgm:pt modelId="{9E38D227-046C-41B3-A65F-F2550EAD486E}" type="parTrans" cxnId="{4AFE1155-3601-40CE-A99E-7A1E4FC6278E}">
      <dgm:prSet/>
      <dgm:spPr/>
      <dgm:t>
        <a:bodyPr/>
        <a:lstStyle/>
        <a:p>
          <a:endParaRPr lang="es-MX"/>
        </a:p>
      </dgm:t>
    </dgm:pt>
    <dgm:pt modelId="{B7B4A033-58FE-4998-9FA6-2EC68075125B}" type="sibTrans" cxnId="{4AFE1155-3601-40CE-A99E-7A1E4FC6278E}">
      <dgm:prSet/>
      <dgm:spPr/>
      <dgm:t>
        <a:bodyPr/>
        <a:lstStyle/>
        <a:p>
          <a:endParaRPr lang="es-MX"/>
        </a:p>
      </dgm:t>
    </dgm:pt>
    <dgm:pt modelId="{5707F74E-5CCB-4092-AB52-B43A6CDBF0A5}">
      <dgm:prSet/>
      <dgm:spPr/>
      <dgm:t>
        <a:bodyPr/>
        <a:lstStyle/>
        <a:p>
          <a:r>
            <a:rPr lang="es-MX" dirty="0"/>
            <a:t>Tipo de empaque y embalaje</a:t>
          </a:r>
        </a:p>
      </dgm:t>
    </dgm:pt>
    <dgm:pt modelId="{6A7038DD-79C6-4588-99A3-8CB4B509F81B}" type="parTrans" cxnId="{C173D6EC-A65B-4D92-B333-04F568F54DDF}">
      <dgm:prSet/>
      <dgm:spPr/>
      <dgm:t>
        <a:bodyPr/>
        <a:lstStyle/>
        <a:p>
          <a:endParaRPr lang="es-MX"/>
        </a:p>
      </dgm:t>
    </dgm:pt>
    <dgm:pt modelId="{FFBE84B0-7E19-4B74-816A-A74F25AF7807}" type="sibTrans" cxnId="{C173D6EC-A65B-4D92-B333-04F568F54DDF}">
      <dgm:prSet/>
      <dgm:spPr/>
      <dgm:t>
        <a:bodyPr/>
        <a:lstStyle/>
        <a:p>
          <a:endParaRPr lang="es-MX"/>
        </a:p>
      </dgm:t>
    </dgm:pt>
    <dgm:pt modelId="{E91591E3-E6C1-4D63-BCD1-9A00C35F29A3}" type="pres">
      <dgm:prSet presAssocID="{81A6B69D-7EEA-41C3-865F-EF60EB5653E5}" presName="linearFlow" presStyleCnt="0">
        <dgm:presLayoutVars>
          <dgm:dir/>
          <dgm:animLvl val="lvl"/>
          <dgm:resizeHandles val="exact"/>
        </dgm:presLayoutVars>
      </dgm:prSet>
      <dgm:spPr/>
    </dgm:pt>
    <dgm:pt modelId="{AF66FD62-EB37-4148-B3C0-640BB4F611AD}" type="pres">
      <dgm:prSet presAssocID="{85771307-996E-4D3D-AC82-B71190F19E2B}" presName="composite" presStyleCnt="0"/>
      <dgm:spPr/>
    </dgm:pt>
    <dgm:pt modelId="{54FA1861-DD24-4289-A668-72C1EE432086}" type="pres">
      <dgm:prSet presAssocID="{85771307-996E-4D3D-AC82-B71190F19E2B}" presName="parentText" presStyleLbl="alignNode1" presStyleIdx="0" presStyleCnt="5">
        <dgm:presLayoutVars>
          <dgm:chMax val="1"/>
          <dgm:bulletEnabled val="1"/>
        </dgm:presLayoutVars>
      </dgm:prSet>
      <dgm:spPr/>
    </dgm:pt>
    <dgm:pt modelId="{6C1871BF-3B3B-4F3A-99BA-60B43F499D7C}" type="pres">
      <dgm:prSet presAssocID="{85771307-996E-4D3D-AC82-B71190F19E2B}" presName="descendantText" presStyleLbl="alignAcc1" presStyleIdx="0" presStyleCnt="5" custLinFactNeighborX="-447" custLinFactNeighborY="-72">
        <dgm:presLayoutVars>
          <dgm:bulletEnabled val="1"/>
        </dgm:presLayoutVars>
      </dgm:prSet>
      <dgm:spPr/>
    </dgm:pt>
    <dgm:pt modelId="{C7A462FE-35AD-499C-A1D0-5E8201EC04FD}" type="pres">
      <dgm:prSet presAssocID="{A6CA588D-6C8F-479C-9A72-BA2B3D992E1D}" presName="sp" presStyleCnt="0"/>
      <dgm:spPr/>
    </dgm:pt>
    <dgm:pt modelId="{E263F7A3-C297-4A8C-98D3-E0C4D101B24A}" type="pres">
      <dgm:prSet presAssocID="{9DC116A0-9867-4A7B-A2CE-717F45E787BF}" presName="composite" presStyleCnt="0"/>
      <dgm:spPr/>
    </dgm:pt>
    <dgm:pt modelId="{1EC14095-13E6-44D5-B30F-D86310974E8F}" type="pres">
      <dgm:prSet presAssocID="{9DC116A0-9867-4A7B-A2CE-717F45E787BF}" presName="parentText" presStyleLbl="alignNode1" presStyleIdx="1" presStyleCnt="5">
        <dgm:presLayoutVars>
          <dgm:chMax val="1"/>
          <dgm:bulletEnabled val="1"/>
        </dgm:presLayoutVars>
      </dgm:prSet>
      <dgm:spPr/>
    </dgm:pt>
    <dgm:pt modelId="{2994A0D5-46DD-414A-802A-4F2D6857A6DD}" type="pres">
      <dgm:prSet presAssocID="{9DC116A0-9867-4A7B-A2CE-717F45E787BF}" presName="descendantText" presStyleLbl="alignAcc1" presStyleIdx="1" presStyleCnt="5">
        <dgm:presLayoutVars>
          <dgm:bulletEnabled val="1"/>
        </dgm:presLayoutVars>
      </dgm:prSet>
      <dgm:spPr/>
    </dgm:pt>
    <dgm:pt modelId="{6AC90059-6345-4A17-8A15-9E4EF881CC68}" type="pres">
      <dgm:prSet presAssocID="{AC6C1A33-8151-4243-B8DC-5EEDB2E5C28F}" presName="sp" presStyleCnt="0"/>
      <dgm:spPr/>
    </dgm:pt>
    <dgm:pt modelId="{C06244CC-959B-41C5-914A-46EFAEEDA644}" type="pres">
      <dgm:prSet presAssocID="{25A089FA-BDCB-4C1E-BA19-E3A4035191D4}" presName="composite" presStyleCnt="0"/>
      <dgm:spPr/>
    </dgm:pt>
    <dgm:pt modelId="{14930503-BFB0-409A-8C94-72039156D358}" type="pres">
      <dgm:prSet presAssocID="{25A089FA-BDCB-4C1E-BA19-E3A4035191D4}" presName="parentText" presStyleLbl="alignNode1" presStyleIdx="2" presStyleCnt="5">
        <dgm:presLayoutVars>
          <dgm:chMax val="1"/>
          <dgm:bulletEnabled val="1"/>
        </dgm:presLayoutVars>
      </dgm:prSet>
      <dgm:spPr/>
    </dgm:pt>
    <dgm:pt modelId="{ADB9802D-6423-4ACF-A80E-BBB355B528BF}" type="pres">
      <dgm:prSet presAssocID="{25A089FA-BDCB-4C1E-BA19-E3A4035191D4}" presName="descendantText" presStyleLbl="alignAcc1" presStyleIdx="2" presStyleCnt="5" custLinFactY="31442" custLinFactNeighborX="-1119" custLinFactNeighborY="100000">
        <dgm:presLayoutVars>
          <dgm:bulletEnabled val="1"/>
        </dgm:presLayoutVars>
      </dgm:prSet>
      <dgm:spPr/>
    </dgm:pt>
    <dgm:pt modelId="{EF5922DB-26C9-4985-A4E7-81AE9F0F7EB5}" type="pres">
      <dgm:prSet presAssocID="{9F94FCA6-425E-4BF7-8F41-194AA3104EAB}" presName="sp" presStyleCnt="0"/>
      <dgm:spPr/>
    </dgm:pt>
    <dgm:pt modelId="{2E3809BA-0CAC-4FA6-ABB8-5F5594D5451F}" type="pres">
      <dgm:prSet presAssocID="{A6CF513E-A670-44CD-B06A-B8D3B5B570A7}" presName="composite" presStyleCnt="0"/>
      <dgm:spPr/>
    </dgm:pt>
    <dgm:pt modelId="{D2D6D098-3B21-4382-93C9-79F192068E7D}" type="pres">
      <dgm:prSet presAssocID="{A6CF513E-A670-44CD-B06A-B8D3B5B570A7}" presName="parentText" presStyleLbl="alignNode1" presStyleIdx="3" presStyleCnt="5">
        <dgm:presLayoutVars>
          <dgm:chMax val="1"/>
          <dgm:bulletEnabled val="1"/>
        </dgm:presLayoutVars>
      </dgm:prSet>
      <dgm:spPr/>
    </dgm:pt>
    <dgm:pt modelId="{3126ECC0-E146-4B12-836C-70CD56F6AB6B}" type="pres">
      <dgm:prSet presAssocID="{A6CF513E-A670-44CD-B06A-B8D3B5B570A7}" presName="descendantText" presStyleLbl="alignAcc1" presStyleIdx="3" presStyleCnt="5">
        <dgm:presLayoutVars>
          <dgm:bulletEnabled val="1"/>
        </dgm:presLayoutVars>
      </dgm:prSet>
      <dgm:spPr/>
    </dgm:pt>
    <dgm:pt modelId="{67C77A24-142D-4A82-A328-76908395ADA8}" type="pres">
      <dgm:prSet presAssocID="{8FB0173F-9602-4310-9839-B52AAAE2F523}" presName="sp" presStyleCnt="0"/>
      <dgm:spPr/>
    </dgm:pt>
    <dgm:pt modelId="{1B571F15-5966-4F22-AB11-6780E621FCC8}" type="pres">
      <dgm:prSet presAssocID="{89D52623-E1A6-41D1-A67B-DB18AE9A0F71}" presName="composite" presStyleCnt="0"/>
      <dgm:spPr/>
    </dgm:pt>
    <dgm:pt modelId="{4FA3F27C-6393-4839-8853-5801A8BC3958}" type="pres">
      <dgm:prSet presAssocID="{89D52623-E1A6-41D1-A67B-DB18AE9A0F71}" presName="parentText" presStyleLbl="alignNode1" presStyleIdx="4" presStyleCnt="5">
        <dgm:presLayoutVars>
          <dgm:chMax val="1"/>
          <dgm:bulletEnabled val="1"/>
        </dgm:presLayoutVars>
      </dgm:prSet>
      <dgm:spPr/>
    </dgm:pt>
    <dgm:pt modelId="{8674A810-469E-4C1C-AB2E-3D2BD1DFF038}" type="pres">
      <dgm:prSet presAssocID="{89D52623-E1A6-41D1-A67B-DB18AE9A0F71}" presName="descendantText" presStyleLbl="alignAcc1" presStyleIdx="4" presStyleCnt="5">
        <dgm:presLayoutVars>
          <dgm:bulletEnabled val="1"/>
        </dgm:presLayoutVars>
      </dgm:prSet>
      <dgm:spPr/>
    </dgm:pt>
  </dgm:ptLst>
  <dgm:cxnLst>
    <dgm:cxn modelId="{45B25F00-6F0E-4F41-9780-5C721BEFB7CE}" srcId="{81A6B69D-7EEA-41C3-865F-EF60EB5653E5}" destId="{89D52623-E1A6-41D1-A67B-DB18AE9A0F71}" srcOrd="4" destOrd="0" parTransId="{37C22A70-F270-4AA0-A8F5-F09E29731565}" sibTransId="{5090444E-A407-4A81-AE26-55507F0907CF}"/>
    <dgm:cxn modelId="{0B13F602-7C3B-4C62-B3C0-8490DA6A5CAB}" type="presOf" srcId="{9DC116A0-9867-4A7B-A2CE-717F45E787BF}" destId="{1EC14095-13E6-44D5-B30F-D86310974E8F}" srcOrd="0" destOrd="0" presId="urn:microsoft.com/office/officeart/2005/8/layout/chevron2"/>
    <dgm:cxn modelId="{4C8B0008-E206-4A22-9F1C-5D2D7AD815D1}" type="presOf" srcId="{5707F74E-5CCB-4092-AB52-B43A6CDBF0A5}" destId="{8674A810-469E-4C1C-AB2E-3D2BD1DFF038}" srcOrd="0" destOrd="0" presId="urn:microsoft.com/office/officeart/2005/8/layout/chevron2"/>
    <dgm:cxn modelId="{9E32F222-CF47-4410-B2DD-09A36B7E4450}" srcId="{85771307-996E-4D3D-AC82-B71190F19E2B}" destId="{8653C75B-6BCC-4F0C-829A-9BA39D12EB3A}" srcOrd="0" destOrd="0" parTransId="{CE56814C-7889-4AFE-B01E-299887B49B89}" sibTransId="{6F3B86D4-23DA-456D-A300-4ADCE4561E76}"/>
    <dgm:cxn modelId="{66854040-D0DB-4A4A-ACDB-B3746429DDF0}" type="presOf" srcId="{8653C75B-6BCC-4F0C-829A-9BA39D12EB3A}" destId="{6C1871BF-3B3B-4F3A-99BA-60B43F499D7C}" srcOrd="0" destOrd="0" presId="urn:microsoft.com/office/officeart/2005/8/layout/chevron2"/>
    <dgm:cxn modelId="{E52A7D67-5E0F-4692-BAA9-0967FB740AF8}" srcId="{9DC116A0-9867-4A7B-A2CE-717F45E787BF}" destId="{B7665055-433B-4765-A6BB-CC29EE601E9D}" srcOrd="0" destOrd="0" parTransId="{422BFF32-76AB-4B82-8B4E-0227E8EF2C70}" sibTransId="{17D56B99-9D18-4520-B405-745A38243DF5}"/>
    <dgm:cxn modelId="{4AFE1155-3601-40CE-A99E-7A1E4FC6278E}" srcId="{A6CF513E-A670-44CD-B06A-B8D3B5B570A7}" destId="{3116DD5D-A008-4546-B8CD-E5475EB99AF0}" srcOrd="0" destOrd="0" parTransId="{9E38D227-046C-41B3-A65F-F2550EAD486E}" sibTransId="{B7B4A033-58FE-4998-9FA6-2EC68075125B}"/>
    <dgm:cxn modelId="{187CA959-507F-42CF-AE15-7F8E3AAE20BD}" type="presOf" srcId="{25A089FA-BDCB-4C1E-BA19-E3A4035191D4}" destId="{14930503-BFB0-409A-8C94-72039156D358}" srcOrd="0" destOrd="0" presId="urn:microsoft.com/office/officeart/2005/8/layout/chevron2"/>
    <dgm:cxn modelId="{0BDB4981-830C-4FFB-AF83-C84F6394D845}" type="presOf" srcId="{4580C807-48BA-47C5-B72E-C408844ACF73}" destId="{ADB9802D-6423-4ACF-A80E-BBB355B528BF}" srcOrd="0" destOrd="0" presId="urn:microsoft.com/office/officeart/2005/8/layout/chevron2"/>
    <dgm:cxn modelId="{07620B8A-B740-4188-8BB4-7E277214A75B}" srcId="{81A6B69D-7EEA-41C3-865F-EF60EB5653E5}" destId="{A6CF513E-A670-44CD-B06A-B8D3B5B570A7}" srcOrd="3" destOrd="0" parTransId="{A1E3A67E-3E1B-4899-B787-CB5B0B18EAAD}" sibTransId="{8FB0173F-9602-4310-9839-B52AAAE2F523}"/>
    <dgm:cxn modelId="{E8530E93-3C7B-45E3-976C-28D66AB2922E}" type="presOf" srcId="{3116DD5D-A008-4546-B8CD-E5475EB99AF0}" destId="{3126ECC0-E146-4B12-836C-70CD56F6AB6B}" srcOrd="0" destOrd="0" presId="urn:microsoft.com/office/officeart/2005/8/layout/chevron2"/>
    <dgm:cxn modelId="{2D930BB8-878B-4057-962A-247289E10C75}" type="presOf" srcId="{89D52623-E1A6-41D1-A67B-DB18AE9A0F71}" destId="{4FA3F27C-6393-4839-8853-5801A8BC3958}" srcOrd="0" destOrd="0" presId="urn:microsoft.com/office/officeart/2005/8/layout/chevron2"/>
    <dgm:cxn modelId="{466D5CC9-31DE-4FF3-A35A-F619B0270D40}" srcId="{81A6B69D-7EEA-41C3-865F-EF60EB5653E5}" destId="{85771307-996E-4D3D-AC82-B71190F19E2B}" srcOrd="0" destOrd="0" parTransId="{6101D20F-8FF3-4D4A-87DE-B50667669286}" sibTransId="{A6CA588D-6C8F-479C-9A72-BA2B3D992E1D}"/>
    <dgm:cxn modelId="{01906DCA-9706-46E3-8068-695D992B7F5D}" type="presOf" srcId="{A6CF513E-A670-44CD-B06A-B8D3B5B570A7}" destId="{D2D6D098-3B21-4382-93C9-79F192068E7D}" srcOrd="0" destOrd="0" presId="urn:microsoft.com/office/officeart/2005/8/layout/chevron2"/>
    <dgm:cxn modelId="{2EDF8BD7-DB0A-46FD-BCE1-FBBCFC1FC3FA}" srcId="{81A6B69D-7EEA-41C3-865F-EF60EB5653E5}" destId="{25A089FA-BDCB-4C1E-BA19-E3A4035191D4}" srcOrd="2" destOrd="0" parTransId="{A54195F2-C3C2-4D65-9870-6A0B4677FFE1}" sibTransId="{9F94FCA6-425E-4BF7-8F41-194AA3104EAB}"/>
    <dgm:cxn modelId="{186CAFE6-9284-4146-B0D0-5E4BBF2CA49F}" type="presOf" srcId="{85771307-996E-4D3D-AC82-B71190F19E2B}" destId="{54FA1861-DD24-4289-A668-72C1EE432086}" srcOrd="0" destOrd="0" presId="urn:microsoft.com/office/officeart/2005/8/layout/chevron2"/>
    <dgm:cxn modelId="{CC8734E8-02C3-4C56-9E9D-B9081920FD2B}" type="presOf" srcId="{B7665055-433B-4765-A6BB-CC29EE601E9D}" destId="{2994A0D5-46DD-414A-802A-4F2D6857A6DD}" srcOrd="0" destOrd="0" presId="urn:microsoft.com/office/officeart/2005/8/layout/chevron2"/>
    <dgm:cxn modelId="{C173D6EC-A65B-4D92-B333-04F568F54DDF}" srcId="{89D52623-E1A6-41D1-A67B-DB18AE9A0F71}" destId="{5707F74E-5CCB-4092-AB52-B43A6CDBF0A5}" srcOrd="0" destOrd="0" parTransId="{6A7038DD-79C6-4588-99A3-8CB4B509F81B}" sibTransId="{FFBE84B0-7E19-4B74-816A-A74F25AF7807}"/>
    <dgm:cxn modelId="{0E22F4EE-B903-43F6-8A14-B05E07F822A2}" type="presOf" srcId="{81A6B69D-7EEA-41C3-865F-EF60EB5653E5}" destId="{E91591E3-E6C1-4D63-BCD1-9A00C35F29A3}" srcOrd="0" destOrd="0" presId="urn:microsoft.com/office/officeart/2005/8/layout/chevron2"/>
    <dgm:cxn modelId="{DF3F21F0-D3B6-4CB3-8E97-AAFD8A8CB3F8}" srcId="{25A089FA-BDCB-4C1E-BA19-E3A4035191D4}" destId="{4580C807-48BA-47C5-B72E-C408844ACF73}" srcOrd="0" destOrd="0" parTransId="{1AF8F5F8-5C07-4DAF-8A90-8083EAEF8FBF}" sibTransId="{E1F6B8D7-0B09-4D85-AC76-03F9E477962A}"/>
    <dgm:cxn modelId="{35E1B9FA-1608-4AAD-9943-A79B5FCC218D}" srcId="{81A6B69D-7EEA-41C3-865F-EF60EB5653E5}" destId="{9DC116A0-9867-4A7B-A2CE-717F45E787BF}" srcOrd="1" destOrd="0" parTransId="{A1DD6046-5CAD-4FCC-B815-22CD410BAEB6}" sibTransId="{AC6C1A33-8151-4243-B8DC-5EEDB2E5C28F}"/>
    <dgm:cxn modelId="{C9381BA2-1318-46FF-A934-F39CF973F549}" type="presParOf" srcId="{E91591E3-E6C1-4D63-BCD1-9A00C35F29A3}" destId="{AF66FD62-EB37-4148-B3C0-640BB4F611AD}" srcOrd="0" destOrd="0" presId="urn:microsoft.com/office/officeart/2005/8/layout/chevron2"/>
    <dgm:cxn modelId="{03D78492-55E1-4A0C-AF11-3742D261F533}" type="presParOf" srcId="{AF66FD62-EB37-4148-B3C0-640BB4F611AD}" destId="{54FA1861-DD24-4289-A668-72C1EE432086}" srcOrd="0" destOrd="0" presId="urn:microsoft.com/office/officeart/2005/8/layout/chevron2"/>
    <dgm:cxn modelId="{C1D269E5-81AB-4AED-B0D2-8F1FFCE1F2C7}" type="presParOf" srcId="{AF66FD62-EB37-4148-B3C0-640BB4F611AD}" destId="{6C1871BF-3B3B-4F3A-99BA-60B43F499D7C}" srcOrd="1" destOrd="0" presId="urn:microsoft.com/office/officeart/2005/8/layout/chevron2"/>
    <dgm:cxn modelId="{231DCAAC-95E8-45FA-9AC5-C357CAFC9728}" type="presParOf" srcId="{E91591E3-E6C1-4D63-BCD1-9A00C35F29A3}" destId="{C7A462FE-35AD-499C-A1D0-5E8201EC04FD}" srcOrd="1" destOrd="0" presId="urn:microsoft.com/office/officeart/2005/8/layout/chevron2"/>
    <dgm:cxn modelId="{1F9CA681-6171-4006-9D73-8BAEF97A61E8}" type="presParOf" srcId="{E91591E3-E6C1-4D63-BCD1-9A00C35F29A3}" destId="{E263F7A3-C297-4A8C-98D3-E0C4D101B24A}" srcOrd="2" destOrd="0" presId="urn:microsoft.com/office/officeart/2005/8/layout/chevron2"/>
    <dgm:cxn modelId="{2B1726C3-2B21-4A35-8DC7-AE5BB3A12070}" type="presParOf" srcId="{E263F7A3-C297-4A8C-98D3-E0C4D101B24A}" destId="{1EC14095-13E6-44D5-B30F-D86310974E8F}" srcOrd="0" destOrd="0" presId="urn:microsoft.com/office/officeart/2005/8/layout/chevron2"/>
    <dgm:cxn modelId="{5D336824-BBE4-411E-B09A-2F681246FEEF}" type="presParOf" srcId="{E263F7A3-C297-4A8C-98D3-E0C4D101B24A}" destId="{2994A0D5-46DD-414A-802A-4F2D6857A6DD}" srcOrd="1" destOrd="0" presId="urn:microsoft.com/office/officeart/2005/8/layout/chevron2"/>
    <dgm:cxn modelId="{85500A90-DC80-4652-9EEE-BF5EA5469CD9}" type="presParOf" srcId="{E91591E3-E6C1-4D63-BCD1-9A00C35F29A3}" destId="{6AC90059-6345-4A17-8A15-9E4EF881CC68}" srcOrd="3" destOrd="0" presId="urn:microsoft.com/office/officeart/2005/8/layout/chevron2"/>
    <dgm:cxn modelId="{42477C00-CA11-4E41-9A8E-EEA73B0CF916}" type="presParOf" srcId="{E91591E3-E6C1-4D63-BCD1-9A00C35F29A3}" destId="{C06244CC-959B-41C5-914A-46EFAEEDA644}" srcOrd="4" destOrd="0" presId="urn:microsoft.com/office/officeart/2005/8/layout/chevron2"/>
    <dgm:cxn modelId="{35A447F3-EB40-4996-9DCF-D6538DF63DF7}" type="presParOf" srcId="{C06244CC-959B-41C5-914A-46EFAEEDA644}" destId="{14930503-BFB0-409A-8C94-72039156D358}" srcOrd="0" destOrd="0" presId="urn:microsoft.com/office/officeart/2005/8/layout/chevron2"/>
    <dgm:cxn modelId="{BD2B15F1-AF5B-410E-8FB0-771C520D498E}" type="presParOf" srcId="{C06244CC-959B-41C5-914A-46EFAEEDA644}" destId="{ADB9802D-6423-4ACF-A80E-BBB355B528BF}" srcOrd="1" destOrd="0" presId="urn:microsoft.com/office/officeart/2005/8/layout/chevron2"/>
    <dgm:cxn modelId="{6F9711DC-673E-44C3-8352-1F66318850C1}" type="presParOf" srcId="{E91591E3-E6C1-4D63-BCD1-9A00C35F29A3}" destId="{EF5922DB-26C9-4985-A4E7-81AE9F0F7EB5}" srcOrd="5" destOrd="0" presId="urn:microsoft.com/office/officeart/2005/8/layout/chevron2"/>
    <dgm:cxn modelId="{94FE98E6-396A-445D-8405-49104FF696F7}" type="presParOf" srcId="{E91591E3-E6C1-4D63-BCD1-9A00C35F29A3}" destId="{2E3809BA-0CAC-4FA6-ABB8-5F5594D5451F}" srcOrd="6" destOrd="0" presId="urn:microsoft.com/office/officeart/2005/8/layout/chevron2"/>
    <dgm:cxn modelId="{D86F2A63-5235-4930-96F5-E679DC96CDB1}" type="presParOf" srcId="{2E3809BA-0CAC-4FA6-ABB8-5F5594D5451F}" destId="{D2D6D098-3B21-4382-93C9-79F192068E7D}" srcOrd="0" destOrd="0" presId="urn:microsoft.com/office/officeart/2005/8/layout/chevron2"/>
    <dgm:cxn modelId="{11B87171-C1E3-4F4C-91A3-9646DA6378B0}" type="presParOf" srcId="{2E3809BA-0CAC-4FA6-ABB8-5F5594D5451F}" destId="{3126ECC0-E146-4B12-836C-70CD56F6AB6B}" srcOrd="1" destOrd="0" presId="urn:microsoft.com/office/officeart/2005/8/layout/chevron2"/>
    <dgm:cxn modelId="{2CED9A90-8380-46BE-B44D-299276D498D8}" type="presParOf" srcId="{E91591E3-E6C1-4D63-BCD1-9A00C35F29A3}" destId="{67C77A24-142D-4A82-A328-76908395ADA8}" srcOrd="7" destOrd="0" presId="urn:microsoft.com/office/officeart/2005/8/layout/chevron2"/>
    <dgm:cxn modelId="{B8331EA9-FEE5-407B-8612-892EED2E3C18}" type="presParOf" srcId="{E91591E3-E6C1-4D63-BCD1-9A00C35F29A3}" destId="{1B571F15-5966-4F22-AB11-6780E621FCC8}" srcOrd="8" destOrd="0" presId="urn:microsoft.com/office/officeart/2005/8/layout/chevron2"/>
    <dgm:cxn modelId="{28EBF2FB-ACA6-4F80-A02B-96F530EE626B}" type="presParOf" srcId="{1B571F15-5966-4F22-AB11-6780E621FCC8}" destId="{4FA3F27C-6393-4839-8853-5801A8BC3958}" srcOrd="0" destOrd="0" presId="urn:microsoft.com/office/officeart/2005/8/layout/chevron2"/>
    <dgm:cxn modelId="{DEDC3C5D-B910-4B84-8EEF-EB998843FB91}" type="presParOf" srcId="{1B571F15-5966-4F22-AB11-6780E621FCC8}" destId="{8674A810-469E-4C1C-AB2E-3D2BD1DFF03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F4EE1C-6DCC-4837-A6C3-D89BC2897E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A8132F99-CBB7-498D-9961-58CC72E09B87}">
      <dgm:prSet phldrT="[Texto]" custT="1">
        <dgm:style>
          <a:lnRef idx="3">
            <a:schemeClr val="lt1"/>
          </a:lnRef>
          <a:fillRef idx="1">
            <a:schemeClr val="accent4"/>
          </a:fillRef>
          <a:effectRef idx="1">
            <a:schemeClr val="accent4"/>
          </a:effectRef>
          <a:fontRef idx="minor">
            <a:schemeClr val="lt1"/>
          </a:fontRef>
        </dgm:style>
      </dgm:prSet>
      <dgm:spPr/>
      <dgm:t>
        <a:bodyPr/>
        <a:lstStyle/>
        <a:p>
          <a:r>
            <a:rPr lang="es-MX" sz="2000" dirty="0"/>
            <a:t>Almacenes de fábrica: Se encuentran dentro de las instalaciones de cualquier empresa.</a:t>
          </a:r>
        </a:p>
      </dgm:t>
    </dgm:pt>
    <dgm:pt modelId="{9BB7C251-856B-4D03-B797-1CAC00622CD1}" type="parTrans" cxnId="{1A397EC2-ADAC-4E5A-914B-7C34F852893E}">
      <dgm:prSet/>
      <dgm:spPr/>
      <dgm:t>
        <a:bodyPr/>
        <a:lstStyle/>
        <a:p>
          <a:endParaRPr lang="es-MX"/>
        </a:p>
      </dgm:t>
    </dgm:pt>
    <dgm:pt modelId="{5F3F6E53-3AE6-459B-8333-C63AD9A5576B}" type="sibTrans" cxnId="{1A397EC2-ADAC-4E5A-914B-7C34F852893E}">
      <dgm:prSet/>
      <dgm:spPr/>
      <dgm:t>
        <a:bodyPr/>
        <a:lstStyle/>
        <a:p>
          <a:endParaRPr lang="es-MX"/>
        </a:p>
      </dgm:t>
    </dgm:pt>
    <dgm:pt modelId="{0AF2FD18-2A39-4A8D-9725-360183CC0D2B}">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MX" sz="2000" dirty="0"/>
            <a:t>Almacén regulador: Se llama así por que regula el flujo de los productos en toda la cadena de distribución; recibe los productos de la fábrica y los distribuye  a los mercados de destino.</a:t>
          </a:r>
        </a:p>
      </dgm:t>
    </dgm:pt>
    <dgm:pt modelId="{1CE86B73-10EB-4E63-98BA-6C8CA58632CE}" type="parTrans" cxnId="{A5078AB7-39A1-4B63-9F64-A8A39071090B}">
      <dgm:prSet/>
      <dgm:spPr/>
      <dgm:t>
        <a:bodyPr/>
        <a:lstStyle/>
        <a:p>
          <a:endParaRPr lang="es-MX"/>
        </a:p>
      </dgm:t>
    </dgm:pt>
    <dgm:pt modelId="{010F092D-37FA-4E0A-A16F-1B8AB8808781}" type="sibTrans" cxnId="{A5078AB7-39A1-4B63-9F64-A8A39071090B}">
      <dgm:prSet/>
      <dgm:spPr/>
      <dgm:t>
        <a:bodyPr/>
        <a:lstStyle/>
        <a:p>
          <a:endParaRPr lang="es-MX"/>
        </a:p>
      </dgm:t>
    </dgm:pt>
    <dgm:pt modelId="{FA5A45A8-9A1C-45F9-A241-65A97F427279}">
      <dgm:prSet phldrT="[Texto]" custT="1">
        <dgm:style>
          <a:lnRef idx="3">
            <a:schemeClr val="lt1"/>
          </a:lnRef>
          <a:fillRef idx="1">
            <a:schemeClr val="accent4"/>
          </a:fillRef>
          <a:effectRef idx="1">
            <a:schemeClr val="accent4"/>
          </a:effectRef>
          <a:fontRef idx="minor">
            <a:schemeClr val="lt1"/>
          </a:fontRef>
        </dgm:style>
      </dgm:prSet>
      <dgm:spPr/>
      <dgm:t>
        <a:bodyPr/>
        <a:lstStyle/>
        <a:p>
          <a:r>
            <a:rPr lang="es-MX" sz="2000" dirty="0"/>
            <a:t>Almacenes de distribución (CEDIS):Por su ubicación y naturaleza, dan servicio a una zona geográfica concreta, local regional o estatal.</a:t>
          </a:r>
        </a:p>
      </dgm:t>
    </dgm:pt>
    <dgm:pt modelId="{2D38BB27-4065-426A-8E74-BA3BEC3D345C}" type="parTrans" cxnId="{5A16CC92-0D8A-442A-877F-1BA920AF80E6}">
      <dgm:prSet/>
      <dgm:spPr/>
      <dgm:t>
        <a:bodyPr/>
        <a:lstStyle/>
        <a:p>
          <a:endParaRPr lang="es-MX"/>
        </a:p>
      </dgm:t>
    </dgm:pt>
    <dgm:pt modelId="{F8B33A72-6951-4C2D-9995-D904C1B479B5}" type="sibTrans" cxnId="{5A16CC92-0D8A-442A-877F-1BA920AF80E6}">
      <dgm:prSet/>
      <dgm:spPr/>
      <dgm:t>
        <a:bodyPr/>
        <a:lstStyle/>
        <a:p>
          <a:endParaRPr lang="es-MX"/>
        </a:p>
      </dgm:t>
    </dgm:pt>
    <dgm:pt modelId="{6B1DA656-5401-47CD-A620-DB9C41469086}">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MX" sz="2000" dirty="0"/>
            <a:t>Almacén en tránsito: Estos operan temporalmente y de forma intermitente a través de plataformas también se utilizan para operaciones de consolidación y distribución física de los productos con el único objetivo de optimizar el flujo logístico.</a:t>
          </a:r>
        </a:p>
      </dgm:t>
    </dgm:pt>
    <dgm:pt modelId="{74E5C1DC-23EC-47B1-85F6-8646AB0E37B4}" type="parTrans" cxnId="{305DF94E-B270-40BD-832A-E2B7D0E1F684}">
      <dgm:prSet/>
      <dgm:spPr/>
      <dgm:t>
        <a:bodyPr/>
        <a:lstStyle/>
        <a:p>
          <a:endParaRPr lang="es-MX"/>
        </a:p>
      </dgm:t>
    </dgm:pt>
    <dgm:pt modelId="{354E2B18-788E-4FD6-B206-122C2214F975}" type="sibTrans" cxnId="{305DF94E-B270-40BD-832A-E2B7D0E1F684}">
      <dgm:prSet/>
      <dgm:spPr/>
      <dgm:t>
        <a:bodyPr/>
        <a:lstStyle/>
        <a:p>
          <a:endParaRPr lang="es-MX"/>
        </a:p>
      </dgm:t>
    </dgm:pt>
    <dgm:pt modelId="{87E0A13A-9D61-45F2-8A5B-2A24F1558185}" type="pres">
      <dgm:prSet presAssocID="{BBF4EE1C-6DCC-4837-A6C3-D89BC2897E4A}" presName="linear" presStyleCnt="0">
        <dgm:presLayoutVars>
          <dgm:animLvl val="lvl"/>
          <dgm:resizeHandles val="exact"/>
        </dgm:presLayoutVars>
      </dgm:prSet>
      <dgm:spPr/>
    </dgm:pt>
    <dgm:pt modelId="{142A8B9B-5BC8-4260-9591-279D695B4F7E}" type="pres">
      <dgm:prSet presAssocID="{A8132F99-CBB7-498D-9961-58CC72E09B87}" presName="parentText" presStyleLbl="node1" presStyleIdx="0" presStyleCnt="2" custScaleY="45885" custLinFactNeighborY="-3">
        <dgm:presLayoutVars>
          <dgm:chMax val="0"/>
          <dgm:bulletEnabled val="1"/>
        </dgm:presLayoutVars>
      </dgm:prSet>
      <dgm:spPr/>
    </dgm:pt>
    <dgm:pt modelId="{24AFE1EF-D305-48EE-8277-1A372B12322E}" type="pres">
      <dgm:prSet presAssocID="{A8132F99-CBB7-498D-9961-58CC72E09B87}" presName="childText" presStyleLbl="revTx" presStyleIdx="0" presStyleCnt="2">
        <dgm:presLayoutVars>
          <dgm:bulletEnabled val="1"/>
        </dgm:presLayoutVars>
      </dgm:prSet>
      <dgm:spPr/>
    </dgm:pt>
    <dgm:pt modelId="{06F42495-BC9D-456A-BE08-8A1B31AA959A}" type="pres">
      <dgm:prSet presAssocID="{FA5A45A8-9A1C-45F9-A241-65A97F427279}" presName="parentText" presStyleLbl="node1" presStyleIdx="1" presStyleCnt="2">
        <dgm:presLayoutVars>
          <dgm:chMax val="0"/>
          <dgm:bulletEnabled val="1"/>
        </dgm:presLayoutVars>
      </dgm:prSet>
      <dgm:spPr/>
    </dgm:pt>
    <dgm:pt modelId="{FB122EF0-4FAE-4E10-8CD0-FC9CF6B6B3FE}" type="pres">
      <dgm:prSet presAssocID="{FA5A45A8-9A1C-45F9-A241-65A97F427279}" presName="childText" presStyleLbl="revTx" presStyleIdx="1" presStyleCnt="2">
        <dgm:presLayoutVars>
          <dgm:bulletEnabled val="1"/>
        </dgm:presLayoutVars>
      </dgm:prSet>
      <dgm:spPr/>
    </dgm:pt>
  </dgm:ptLst>
  <dgm:cxnLst>
    <dgm:cxn modelId="{68208F23-8503-46AB-AF2B-7F3AA57579A1}" type="presOf" srcId="{A8132F99-CBB7-498D-9961-58CC72E09B87}" destId="{142A8B9B-5BC8-4260-9591-279D695B4F7E}" srcOrd="0" destOrd="0" presId="urn:microsoft.com/office/officeart/2005/8/layout/vList2"/>
    <dgm:cxn modelId="{9014EB68-1E90-43D6-8236-1FC93E9A069D}" type="presOf" srcId="{0AF2FD18-2A39-4A8D-9725-360183CC0D2B}" destId="{24AFE1EF-D305-48EE-8277-1A372B12322E}" srcOrd="0" destOrd="0" presId="urn:microsoft.com/office/officeart/2005/8/layout/vList2"/>
    <dgm:cxn modelId="{305DF94E-B270-40BD-832A-E2B7D0E1F684}" srcId="{FA5A45A8-9A1C-45F9-A241-65A97F427279}" destId="{6B1DA656-5401-47CD-A620-DB9C41469086}" srcOrd="0" destOrd="0" parTransId="{74E5C1DC-23EC-47B1-85F6-8646AB0E37B4}" sibTransId="{354E2B18-788E-4FD6-B206-122C2214F975}"/>
    <dgm:cxn modelId="{F297BD8B-01C2-4E3B-899D-38F91E554E33}" type="presOf" srcId="{6B1DA656-5401-47CD-A620-DB9C41469086}" destId="{FB122EF0-4FAE-4E10-8CD0-FC9CF6B6B3FE}" srcOrd="0" destOrd="0" presId="urn:microsoft.com/office/officeart/2005/8/layout/vList2"/>
    <dgm:cxn modelId="{5A16CC92-0D8A-442A-877F-1BA920AF80E6}" srcId="{BBF4EE1C-6DCC-4837-A6C3-D89BC2897E4A}" destId="{FA5A45A8-9A1C-45F9-A241-65A97F427279}" srcOrd="1" destOrd="0" parTransId="{2D38BB27-4065-426A-8E74-BA3BEC3D345C}" sibTransId="{F8B33A72-6951-4C2D-9995-D904C1B479B5}"/>
    <dgm:cxn modelId="{A5078AB7-39A1-4B63-9F64-A8A39071090B}" srcId="{A8132F99-CBB7-498D-9961-58CC72E09B87}" destId="{0AF2FD18-2A39-4A8D-9725-360183CC0D2B}" srcOrd="0" destOrd="0" parTransId="{1CE86B73-10EB-4E63-98BA-6C8CA58632CE}" sibTransId="{010F092D-37FA-4E0A-A16F-1B8AB8808781}"/>
    <dgm:cxn modelId="{1A397EC2-ADAC-4E5A-914B-7C34F852893E}" srcId="{BBF4EE1C-6DCC-4837-A6C3-D89BC2897E4A}" destId="{A8132F99-CBB7-498D-9961-58CC72E09B87}" srcOrd="0" destOrd="0" parTransId="{9BB7C251-856B-4D03-B797-1CAC00622CD1}" sibTransId="{5F3F6E53-3AE6-459B-8333-C63AD9A5576B}"/>
    <dgm:cxn modelId="{02E074ED-C2C3-4C91-8483-B996B34480E5}" type="presOf" srcId="{FA5A45A8-9A1C-45F9-A241-65A97F427279}" destId="{06F42495-BC9D-456A-BE08-8A1B31AA959A}" srcOrd="0" destOrd="0" presId="urn:microsoft.com/office/officeart/2005/8/layout/vList2"/>
    <dgm:cxn modelId="{D8A608EE-571C-4298-821F-A80AD0CEF672}" type="presOf" srcId="{BBF4EE1C-6DCC-4837-A6C3-D89BC2897E4A}" destId="{87E0A13A-9D61-45F2-8A5B-2A24F1558185}" srcOrd="0" destOrd="0" presId="urn:microsoft.com/office/officeart/2005/8/layout/vList2"/>
    <dgm:cxn modelId="{629E58F8-F1D1-415A-A598-3EF5EC5489F1}" type="presParOf" srcId="{87E0A13A-9D61-45F2-8A5B-2A24F1558185}" destId="{142A8B9B-5BC8-4260-9591-279D695B4F7E}" srcOrd="0" destOrd="0" presId="urn:microsoft.com/office/officeart/2005/8/layout/vList2"/>
    <dgm:cxn modelId="{537413E7-35EF-46C9-ADA0-5C06688DC9E6}" type="presParOf" srcId="{87E0A13A-9D61-45F2-8A5B-2A24F1558185}" destId="{24AFE1EF-D305-48EE-8277-1A372B12322E}" srcOrd="1" destOrd="0" presId="urn:microsoft.com/office/officeart/2005/8/layout/vList2"/>
    <dgm:cxn modelId="{2E2FC843-8470-46F5-9C0C-61E854DA7B49}" type="presParOf" srcId="{87E0A13A-9D61-45F2-8A5B-2A24F1558185}" destId="{06F42495-BC9D-456A-BE08-8A1B31AA959A}" srcOrd="2" destOrd="0" presId="urn:microsoft.com/office/officeart/2005/8/layout/vList2"/>
    <dgm:cxn modelId="{EA54DAE1-E151-4674-A877-E4A205A9BEF9}" type="presParOf" srcId="{87E0A13A-9D61-45F2-8A5B-2A24F1558185}" destId="{FB122EF0-4FAE-4E10-8CD0-FC9CF6B6B3F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B3F009-142E-4593-9762-C81D96E4652F}" type="doc">
      <dgm:prSet loTypeId="urn:microsoft.com/office/officeart/2005/8/layout/pList1#1" loCatId="picture" qsTypeId="urn:microsoft.com/office/officeart/2005/8/quickstyle/simple1" qsCatId="simple" csTypeId="urn:microsoft.com/office/officeart/2005/8/colors/accent1_2" csCatId="accent1" phldr="1"/>
      <dgm:spPr/>
      <dgm:t>
        <a:bodyPr/>
        <a:lstStyle/>
        <a:p>
          <a:endParaRPr lang="es-MX"/>
        </a:p>
      </dgm:t>
    </dgm:pt>
    <dgm:pt modelId="{5B302A63-D1FB-444F-BACC-3CD391CB7C09}">
      <dgm:prSet phldrT="[Texto]" custT="1"/>
      <dgm:spPr/>
      <dgm:t>
        <a:bodyPr/>
        <a:lstStyle/>
        <a:p>
          <a:r>
            <a:rPr lang="es-MX" sz="1400" dirty="0"/>
            <a:t>Selección o ubicación individual</a:t>
          </a:r>
        </a:p>
      </dgm:t>
    </dgm:pt>
    <dgm:pt modelId="{A6B33114-BD1F-4099-BDB6-354A1787E924}" type="parTrans" cxnId="{2C93340F-A70A-4FEE-B970-8F27B64D656B}">
      <dgm:prSet/>
      <dgm:spPr/>
      <dgm:t>
        <a:bodyPr/>
        <a:lstStyle/>
        <a:p>
          <a:endParaRPr lang="es-MX"/>
        </a:p>
      </dgm:t>
    </dgm:pt>
    <dgm:pt modelId="{DB4C28EC-34A5-4364-A88D-2C025FFF77F6}" type="sibTrans" cxnId="{2C93340F-A70A-4FEE-B970-8F27B64D656B}">
      <dgm:prSet/>
      <dgm:spPr/>
      <dgm:t>
        <a:bodyPr/>
        <a:lstStyle/>
        <a:p>
          <a:endParaRPr lang="es-MX"/>
        </a:p>
      </dgm:t>
    </dgm:pt>
    <dgm:pt modelId="{183D2EB0-E0DC-426C-A7CE-0DA1998F8451}">
      <dgm:prSet phldrT="[Texto]" custT="1"/>
      <dgm:spPr/>
      <dgm:t>
        <a:bodyPr/>
        <a:lstStyle/>
        <a:p>
          <a:r>
            <a:rPr lang="es-MX" sz="1400" dirty="0"/>
            <a:t>Asignar a  cada trabajador una zona de </a:t>
          </a:r>
          <a:r>
            <a:rPr lang="es-MX" sz="1400" dirty="0" err="1"/>
            <a:t>picking</a:t>
          </a:r>
          <a:r>
            <a:rPr lang="es-MX" sz="1400" dirty="0"/>
            <a:t> o surtido</a:t>
          </a:r>
        </a:p>
      </dgm:t>
    </dgm:pt>
    <dgm:pt modelId="{C6C805A9-DF5F-4713-A17E-C70A06B5CEE4}" type="parTrans" cxnId="{BB7308B0-9A62-4F44-BFAF-A3E20A7DF1E2}">
      <dgm:prSet/>
      <dgm:spPr/>
      <dgm:t>
        <a:bodyPr/>
        <a:lstStyle/>
        <a:p>
          <a:endParaRPr lang="es-MX"/>
        </a:p>
      </dgm:t>
    </dgm:pt>
    <dgm:pt modelId="{E7E5F643-BE84-4A13-A8E2-FBF74820E0ED}" type="sibTrans" cxnId="{BB7308B0-9A62-4F44-BFAF-A3E20A7DF1E2}">
      <dgm:prSet/>
      <dgm:spPr/>
      <dgm:t>
        <a:bodyPr/>
        <a:lstStyle/>
        <a:p>
          <a:endParaRPr lang="es-MX"/>
        </a:p>
      </dgm:t>
    </dgm:pt>
    <dgm:pt modelId="{F0CE8FC8-7C2A-40E6-BDE5-65286BFAB934}">
      <dgm:prSet phldrT="[Texto]" custT="1"/>
      <dgm:spPr/>
      <dgm:t>
        <a:bodyPr/>
        <a:lstStyle/>
        <a:p>
          <a:r>
            <a:rPr lang="es-MX" sz="1400" dirty="0"/>
            <a:t>Designar el llamado </a:t>
          </a:r>
          <a:r>
            <a:rPr lang="es-MX" sz="1400" dirty="0" err="1"/>
            <a:t>picking</a:t>
          </a:r>
          <a:r>
            <a:rPr lang="es-MX" sz="1400" dirty="0"/>
            <a:t> o “ruta de surtido”</a:t>
          </a:r>
        </a:p>
      </dgm:t>
    </dgm:pt>
    <dgm:pt modelId="{3CA345F3-CED3-4E27-89AB-B385A7CD96EF}" type="sibTrans" cxnId="{46363253-F594-4A73-ADF8-1AF464648F4A}">
      <dgm:prSet/>
      <dgm:spPr/>
      <dgm:t>
        <a:bodyPr/>
        <a:lstStyle/>
        <a:p>
          <a:endParaRPr lang="es-MX"/>
        </a:p>
      </dgm:t>
    </dgm:pt>
    <dgm:pt modelId="{8A80A25D-B43D-4AA6-AA06-F5CFE7A89E6E}" type="parTrans" cxnId="{46363253-F594-4A73-ADF8-1AF464648F4A}">
      <dgm:prSet/>
      <dgm:spPr/>
      <dgm:t>
        <a:bodyPr/>
        <a:lstStyle/>
        <a:p>
          <a:endParaRPr lang="es-MX"/>
        </a:p>
      </dgm:t>
    </dgm:pt>
    <dgm:pt modelId="{C45D1179-3023-476A-B20E-63E9428434FD}" type="pres">
      <dgm:prSet presAssocID="{26B3F009-142E-4593-9762-C81D96E4652F}" presName="Name0" presStyleCnt="0">
        <dgm:presLayoutVars>
          <dgm:dir/>
          <dgm:resizeHandles val="exact"/>
        </dgm:presLayoutVars>
      </dgm:prSet>
      <dgm:spPr/>
    </dgm:pt>
    <dgm:pt modelId="{FB1055DE-0809-4DC2-BA06-E21F8A8E1475}" type="pres">
      <dgm:prSet presAssocID="{5B302A63-D1FB-444F-BACC-3CD391CB7C09}" presName="compNode" presStyleCnt="0"/>
      <dgm:spPr/>
    </dgm:pt>
    <dgm:pt modelId="{1AF700EF-C412-4945-B940-19B5BAFDC64D}" type="pres">
      <dgm:prSet presAssocID="{5B302A63-D1FB-444F-BACC-3CD391CB7C09}" presName="pictRect" presStyleLbl="node1" presStyleIdx="0" presStyleCnt="3" custScaleX="100084" custScaleY="123817" custLinFactNeighborX="-3037" custLinFactNeighborY="34425">
        <dgm:style>
          <a:lnRef idx="2">
            <a:schemeClr val="accent3">
              <a:shade val="50000"/>
            </a:schemeClr>
          </a:lnRef>
          <a:fillRef idx="1">
            <a:schemeClr val="accent3"/>
          </a:fillRef>
          <a:effectRef idx="0">
            <a:schemeClr val="accent3"/>
          </a:effectRef>
          <a:fontRef idx="minor">
            <a:schemeClr val="lt1"/>
          </a:fontRef>
        </dgm:style>
      </dgm:prSet>
      <dgm:spPr/>
    </dgm:pt>
    <dgm:pt modelId="{0E854A6B-AEAA-4670-8CE3-3084466FFD18}" type="pres">
      <dgm:prSet presAssocID="{5B302A63-D1FB-444F-BACC-3CD391CB7C09}" presName="textRect" presStyleLbl="revTx" presStyleIdx="0" presStyleCnt="3" custLinFactY="-42006" custLinFactNeighborX="-6533" custLinFactNeighborY="-100000">
        <dgm:presLayoutVars>
          <dgm:bulletEnabled val="1"/>
        </dgm:presLayoutVars>
      </dgm:prSet>
      <dgm:spPr/>
    </dgm:pt>
    <dgm:pt modelId="{5C01B287-DC27-4762-97CD-0A158E957CF0}" type="pres">
      <dgm:prSet presAssocID="{DB4C28EC-34A5-4364-A88D-2C025FFF77F6}" presName="sibTrans" presStyleLbl="sibTrans2D1" presStyleIdx="0" presStyleCnt="0"/>
      <dgm:spPr/>
    </dgm:pt>
    <dgm:pt modelId="{B3ABF7FD-DACC-4FE8-8CD4-F6472B627DCB}" type="pres">
      <dgm:prSet presAssocID="{F0CE8FC8-7C2A-40E6-BDE5-65286BFAB934}" presName="compNode" presStyleCnt="0"/>
      <dgm:spPr/>
    </dgm:pt>
    <dgm:pt modelId="{074A7EB5-7C37-4606-86EC-F07178DF7724}" type="pres">
      <dgm:prSet presAssocID="{F0CE8FC8-7C2A-40E6-BDE5-65286BFAB934}" presName="pictRect" presStyleLbl="node1" presStyleIdx="1" presStyleCnt="3" custScaleX="132228" custScaleY="172121">
        <dgm:style>
          <a:lnRef idx="2">
            <a:schemeClr val="accent3">
              <a:shade val="50000"/>
            </a:schemeClr>
          </a:lnRef>
          <a:fillRef idx="1">
            <a:schemeClr val="accent3"/>
          </a:fillRef>
          <a:effectRef idx="0">
            <a:schemeClr val="accent3"/>
          </a:effectRef>
          <a:fontRef idx="minor">
            <a:schemeClr val="lt1"/>
          </a:fontRef>
        </dgm:style>
      </dgm:prSet>
      <dgm:spPr/>
    </dgm:pt>
    <dgm:pt modelId="{839B00B7-5EDE-433E-8EBF-81750AC3B0A3}" type="pres">
      <dgm:prSet presAssocID="{F0CE8FC8-7C2A-40E6-BDE5-65286BFAB934}" presName="textRect" presStyleLbl="revTx" presStyleIdx="1" presStyleCnt="3" custScaleX="136444" custScaleY="167850" custLinFactY="-69483" custLinFactNeighborX="-2137" custLinFactNeighborY="-100000">
        <dgm:presLayoutVars>
          <dgm:bulletEnabled val="1"/>
        </dgm:presLayoutVars>
      </dgm:prSet>
      <dgm:spPr/>
    </dgm:pt>
    <dgm:pt modelId="{19CCCEBE-2682-4FCC-9886-17CED48A777F}" type="pres">
      <dgm:prSet presAssocID="{3CA345F3-CED3-4E27-89AB-B385A7CD96EF}" presName="sibTrans" presStyleLbl="sibTrans2D1" presStyleIdx="0" presStyleCnt="0"/>
      <dgm:spPr/>
    </dgm:pt>
    <dgm:pt modelId="{D123106A-0135-4827-8194-CFEFF58E8137}" type="pres">
      <dgm:prSet presAssocID="{183D2EB0-E0DC-426C-A7CE-0DA1998F8451}" presName="compNode" presStyleCnt="0"/>
      <dgm:spPr/>
    </dgm:pt>
    <dgm:pt modelId="{F1A3BD25-3D41-4740-A4A6-BB86D81A2C92}" type="pres">
      <dgm:prSet presAssocID="{183D2EB0-E0DC-426C-A7CE-0DA1998F8451}" presName="pictRect" presStyleLbl="node1" presStyleIdx="2" presStyleCnt="3" custScaleX="209387" custScaleY="132576" custLinFactNeighborX="-7245" custLinFactNeighborY="-9172">
        <dgm:style>
          <a:lnRef idx="2">
            <a:schemeClr val="accent3">
              <a:shade val="50000"/>
            </a:schemeClr>
          </a:lnRef>
          <a:fillRef idx="1">
            <a:schemeClr val="accent3"/>
          </a:fillRef>
          <a:effectRef idx="0">
            <a:schemeClr val="accent3"/>
          </a:effectRef>
          <a:fontRef idx="minor">
            <a:schemeClr val="lt1"/>
          </a:fontRef>
        </dgm:style>
      </dgm:prSet>
      <dgm:spPr/>
    </dgm:pt>
    <dgm:pt modelId="{BFCD8A2E-4522-4AF9-A38A-A3DE2555A622}" type="pres">
      <dgm:prSet presAssocID="{183D2EB0-E0DC-426C-A7CE-0DA1998F8451}" presName="textRect" presStyleLbl="revTx" presStyleIdx="2" presStyleCnt="3" custScaleX="147153" custLinFactY="-100000" custLinFactNeighborX="-4755" custLinFactNeighborY="-128805">
        <dgm:presLayoutVars>
          <dgm:bulletEnabled val="1"/>
        </dgm:presLayoutVars>
      </dgm:prSet>
      <dgm:spPr/>
    </dgm:pt>
  </dgm:ptLst>
  <dgm:cxnLst>
    <dgm:cxn modelId="{2C93340F-A70A-4FEE-B970-8F27B64D656B}" srcId="{26B3F009-142E-4593-9762-C81D96E4652F}" destId="{5B302A63-D1FB-444F-BACC-3CD391CB7C09}" srcOrd="0" destOrd="0" parTransId="{A6B33114-BD1F-4099-BDB6-354A1787E924}" sibTransId="{DB4C28EC-34A5-4364-A88D-2C025FFF77F6}"/>
    <dgm:cxn modelId="{F4288945-01AD-409E-811B-827AC20A6047}" type="presOf" srcId="{F0CE8FC8-7C2A-40E6-BDE5-65286BFAB934}" destId="{839B00B7-5EDE-433E-8EBF-81750AC3B0A3}" srcOrd="0" destOrd="0" presId="urn:microsoft.com/office/officeart/2005/8/layout/pList1#1"/>
    <dgm:cxn modelId="{46363253-F594-4A73-ADF8-1AF464648F4A}" srcId="{26B3F009-142E-4593-9762-C81D96E4652F}" destId="{F0CE8FC8-7C2A-40E6-BDE5-65286BFAB934}" srcOrd="1" destOrd="0" parTransId="{8A80A25D-B43D-4AA6-AA06-F5CFE7A89E6E}" sibTransId="{3CA345F3-CED3-4E27-89AB-B385A7CD96EF}"/>
    <dgm:cxn modelId="{7CE76675-4AAF-47FB-89E3-798FE3E466AC}" type="presOf" srcId="{3CA345F3-CED3-4E27-89AB-B385A7CD96EF}" destId="{19CCCEBE-2682-4FCC-9886-17CED48A777F}" srcOrd="0" destOrd="0" presId="urn:microsoft.com/office/officeart/2005/8/layout/pList1#1"/>
    <dgm:cxn modelId="{A8DC1481-6863-462C-86D1-1F0A988612B6}" type="presOf" srcId="{183D2EB0-E0DC-426C-A7CE-0DA1998F8451}" destId="{BFCD8A2E-4522-4AF9-A38A-A3DE2555A622}" srcOrd="0" destOrd="0" presId="urn:microsoft.com/office/officeart/2005/8/layout/pList1#1"/>
    <dgm:cxn modelId="{2DF5128E-0BA3-4984-882E-16A1FBCE1915}" type="presOf" srcId="{DB4C28EC-34A5-4364-A88D-2C025FFF77F6}" destId="{5C01B287-DC27-4762-97CD-0A158E957CF0}" srcOrd="0" destOrd="0" presId="urn:microsoft.com/office/officeart/2005/8/layout/pList1#1"/>
    <dgm:cxn modelId="{BB7308B0-9A62-4F44-BFAF-A3E20A7DF1E2}" srcId="{26B3F009-142E-4593-9762-C81D96E4652F}" destId="{183D2EB0-E0DC-426C-A7CE-0DA1998F8451}" srcOrd="2" destOrd="0" parTransId="{C6C805A9-DF5F-4713-A17E-C70A06B5CEE4}" sibTransId="{E7E5F643-BE84-4A13-A8E2-FBF74820E0ED}"/>
    <dgm:cxn modelId="{2D9194C9-84B8-4B40-82A2-22E64444B3DD}" type="presOf" srcId="{5B302A63-D1FB-444F-BACC-3CD391CB7C09}" destId="{0E854A6B-AEAA-4670-8CE3-3084466FFD18}" srcOrd="0" destOrd="0" presId="urn:microsoft.com/office/officeart/2005/8/layout/pList1#1"/>
    <dgm:cxn modelId="{D63593D3-B9BC-4DF3-AB49-9E957A178A7E}" type="presOf" srcId="{26B3F009-142E-4593-9762-C81D96E4652F}" destId="{C45D1179-3023-476A-B20E-63E9428434FD}" srcOrd="0" destOrd="0" presId="urn:microsoft.com/office/officeart/2005/8/layout/pList1#1"/>
    <dgm:cxn modelId="{C6F02479-917E-4B32-AC89-4CAED3C46864}" type="presParOf" srcId="{C45D1179-3023-476A-B20E-63E9428434FD}" destId="{FB1055DE-0809-4DC2-BA06-E21F8A8E1475}" srcOrd="0" destOrd="0" presId="urn:microsoft.com/office/officeart/2005/8/layout/pList1#1"/>
    <dgm:cxn modelId="{4228A2CE-DE27-4712-923E-3950FE4BB04E}" type="presParOf" srcId="{FB1055DE-0809-4DC2-BA06-E21F8A8E1475}" destId="{1AF700EF-C412-4945-B940-19B5BAFDC64D}" srcOrd="0" destOrd="0" presId="urn:microsoft.com/office/officeart/2005/8/layout/pList1#1"/>
    <dgm:cxn modelId="{D4080724-43C9-46CD-A009-A513B6235EC0}" type="presParOf" srcId="{FB1055DE-0809-4DC2-BA06-E21F8A8E1475}" destId="{0E854A6B-AEAA-4670-8CE3-3084466FFD18}" srcOrd="1" destOrd="0" presId="urn:microsoft.com/office/officeart/2005/8/layout/pList1#1"/>
    <dgm:cxn modelId="{6C9D62FC-CD30-41A6-8B08-6C4F557C6826}" type="presParOf" srcId="{C45D1179-3023-476A-B20E-63E9428434FD}" destId="{5C01B287-DC27-4762-97CD-0A158E957CF0}" srcOrd="1" destOrd="0" presId="urn:microsoft.com/office/officeart/2005/8/layout/pList1#1"/>
    <dgm:cxn modelId="{E55B08C4-B3F9-4356-AFBB-7E8636B27B47}" type="presParOf" srcId="{C45D1179-3023-476A-B20E-63E9428434FD}" destId="{B3ABF7FD-DACC-4FE8-8CD4-F6472B627DCB}" srcOrd="2" destOrd="0" presId="urn:microsoft.com/office/officeart/2005/8/layout/pList1#1"/>
    <dgm:cxn modelId="{34A34712-E85D-4ABB-9A50-C837972C94BA}" type="presParOf" srcId="{B3ABF7FD-DACC-4FE8-8CD4-F6472B627DCB}" destId="{074A7EB5-7C37-4606-86EC-F07178DF7724}" srcOrd="0" destOrd="0" presId="urn:microsoft.com/office/officeart/2005/8/layout/pList1#1"/>
    <dgm:cxn modelId="{7F275691-E699-4C3D-94E2-6F77321F13CA}" type="presParOf" srcId="{B3ABF7FD-DACC-4FE8-8CD4-F6472B627DCB}" destId="{839B00B7-5EDE-433E-8EBF-81750AC3B0A3}" srcOrd="1" destOrd="0" presId="urn:microsoft.com/office/officeart/2005/8/layout/pList1#1"/>
    <dgm:cxn modelId="{456510A0-A5AC-4A50-8A87-F868C2BFF61F}" type="presParOf" srcId="{C45D1179-3023-476A-B20E-63E9428434FD}" destId="{19CCCEBE-2682-4FCC-9886-17CED48A777F}" srcOrd="3" destOrd="0" presId="urn:microsoft.com/office/officeart/2005/8/layout/pList1#1"/>
    <dgm:cxn modelId="{7DD91064-5EA4-4FCC-9ECA-F3EFD8BA671A}" type="presParOf" srcId="{C45D1179-3023-476A-B20E-63E9428434FD}" destId="{D123106A-0135-4827-8194-CFEFF58E8137}" srcOrd="4" destOrd="0" presId="urn:microsoft.com/office/officeart/2005/8/layout/pList1#1"/>
    <dgm:cxn modelId="{3EE53384-1CA6-4C11-B091-406EF2110BB1}" type="presParOf" srcId="{D123106A-0135-4827-8194-CFEFF58E8137}" destId="{F1A3BD25-3D41-4740-A4A6-BB86D81A2C92}" srcOrd="0" destOrd="0" presId="urn:microsoft.com/office/officeart/2005/8/layout/pList1#1"/>
    <dgm:cxn modelId="{5D44A082-4046-4A09-A482-72E28C285EB8}" type="presParOf" srcId="{D123106A-0135-4827-8194-CFEFF58E8137}" destId="{BFCD8A2E-4522-4AF9-A38A-A3DE2555A622}" srcOrd="1" destOrd="0" presId="urn:microsoft.com/office/officeart/2005/8/layout/p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81F4C1-629A-4269-925A-7E51ECBE9C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248E57AB-09E5-4790-90E9-83DEB6044B8A}">
      <dgm:prSet phldrT="[Texto]"/>
      <dgm:spPr/>
      <dgm:t>
        <a:bodyPr/>
        <a:lstStyle/>
        <a:p>
          <a:r>
            <a:rPr lang="es-MX" dirty="0"/>
            <a:t>1.Muelles de recibo y embarque (</a:t>
          </a:r>
          <a:r>
            <a:rPr lang="es-MX" dirty="0" err="1"/>
            <a:t>doock</a:t>
          </a:r>
          <a:r>
            <a:rPr lang="es-MX" dirty="0"/>
            <a:t> </a:t>
          </a:r>
          <a:r>
            <a:rPr lang="es-MX" dirty="0" err="1"/>
            <a:t>door</a:t>
          </a:r>
          <a:r>
            <a:rPr lang="es-MX" dirty="0"/>
            <a:t>)</a:t>
          </a:r>
        </a:p>
      </dgm:t>
    </dgm:pt>
    <dgm:pt modelId="{9F77F4B0-48C9-4B31-859B-E8F31899D6AF}" type="parTrans" cxnId="{5155F07E-CCCE-491F-B6E6-A0FAA6F9C9CF}">
      <dgm:prSet/>
      <dgm:spPr/>
      <dgm:t>
        <a:bodyPr/>
        <a:lstStyle/>
        <a:p>
          <a:endParaRPr lang="es-MX"/>
        </a:p>
      </dgm:t>
    </dgm:pt>
    <dgm:pt modelId="{8F952014-1DDC-486F-B245-504DE6404068}" type="sibTrans" cxnId="{5155F07E-CCCE-491F-B6E6-A0FAA6F9C9CF}">
      <dgm:prSet/>
      <dgm:spPr/>
      <dgm:t>
        <a:bodyPr/>
        <a:lstStyle/>
        <a:p>
          <a:endParaRPr lang="es-MX"/>
        </a:p>
      </dgm:t>
    </dgm:pt>
    <dgm:pt modelId="{7F2AEC36-0795-438D-9D54-76D1B680DF4C}">
      <dgm:prSet phldrT="[Texto]"/>
      <dgm:spPr/>
      <dgm:t>
        <a:bodyPr/>
        <a:lstStyle/>
        <a:p>
          <a:r>
            <a:rPr lang="es-MX" dirty="0"/>
            <a:t>2.Áreas de recepción, control e inspección</a:t>
          </a:r>
        </a:p>
      </dgm:t>
    </dgm:pt>
    <dgm:pt modelId="{23EFE45B-6563-4F0C-B377-7F137D9E95B7}" type="parTrans" cxnId="{E28FB661-101F-4991-AC65-4224121F9387}">
      <dgm:prSet/>
      <dgm:spPr/>
      <dgm:t>
        <a:bodyPr/>
        <a:lstStyle/>
        <a:p>
          <a:endParaRPr lang="es-MX"/>
        </a:p>
      </dgm:t>
    </dgm:pt>
    <dgm:pt modelId="{B783247B-71D6-4995-8467-1C6AE7E5E95C}" type="sibTrans" cxnId="{E28FB661-101F-4991-AC65-4224121F9387}">
      <dgm:prSet/>
      <dgm:spPr/>
      <dgm:t>
        <a:bodyPr/>
        <a:lstStyle/>
        <a:p>
          <a:endParaRPr lang="es-MX"/>
        </a:p>
      </dgm:t>
    </dgm:pt>
    <dgm:pt modelId="{5E21F93F-543D-4A94-9C87-B27147BE28BA}">
      <dgm:prSet phldrT="[Texto]"/>
      <dgm:spPr/>
      <dgm:t>
        <a:bodyPr/>
        <a:lstStyle/>
        <a:p>
          <a:r>
            <a:rPr lang="es-MX" dirty="0"/>
            <a:t>4.Áreas de empaque, embalaje y preparación de pedidos</a:t>
          </a:r>
        </a:p>
      </dgm:t>
    </dgm:pt>
    <dgm:pt modelId="{1AF63F54-EA70-4BBC-BD13-B001A6C827B6}" type="parTrans" cxnId="{6B1BB938-B479-4DA4-9A60-AB98109CC9B2}">
      <dgm:prSet/>
      <dgm:spPr/>
      <dgm:t>
        <a:bodyPr/>
        <a:lstStyle/>
        <a:p>
          <a:endParaRPr lang="es-MX"/>
        </a:p>
      </dgm:t>
    </dgm:pt>
    <dgm:pt modelId="{BB409648-E596-46B7-96B5-2E6AD80B13B2}" type="sibTrans" cxnId="{6B1BB938-B479-4DA4-9A60-AB98109CC9B2}">
      <dgm:prSet/>
      <dgm:spPr/>
      <dgm:t>
        <a:bodyPr/>
        <a:lstStyle/>
        <a:p>
          <a:endParaRPr lang="es-MX"/>
        </a:p>
      </dgm:t>
    </dgm:pt>
    <dgm:pt modelId="{E52B5D6E-44A7-411E-AC7B-15BF8458226C}">
      <dgm:prSet phldrT="[Texto]"/>
      <dgm:spPr/>
      <dgm:t>
        <a:bodyPr/>
        <a:lstStyle/>
        <a:p>
          <a:r>
            <a:rPr lang="es-MX" dirty="0"/>
            <a:t>3.Áreas de almacenamiento</a:t>
          </a:r>
        </a:p>
      </dgm:t>
    </dgm:pt>
    <dgm:pt modelId="{751E8552-F654-4769-90F3-5C2FF5172E72}" type="parTrans" cxnId="{7A83F052-B3DC-44B2-B88A-205C73E21FBD}">
      <dgm:prSet/>
      <dgm:spPr/>
      <dgm:t>
        <a:bodyPr/>
        <a:lstStyle/>
        <a:p>
          <a:endParaRPr lang="es-MX"/>
        </a:p>
      </dgm:t>
    </dgm:pt>
    <dgm:pt modelId="{56C65407-67E0-4484-962E-F1E51E765D4F}" type="sibTrans" cxnId="{7A83F052-B3DC-44B2-B88A-205C73E21FBD}">
      <dgm:prSet/>
      <dgm:spPr/>
      <dgm:t>
        <a:bodyPr/>
        <a:lstStyle/>
        <a:p>
          <a:endParaRPr lang="es-MX"/>
        </a:p>
      </dgm:t>
    </dgm:pt>
    <dgm:pt modelId="{4DA24AF3-29D9-4C05-9E81-468352E09FF4}" type="pres">
      <dgm:prSet presAssocID="{4981F4C1-629A-4269-925A-7E51ECBE9CA6}" presName="linear" presStyleCnt="0">
        <dgm:presLayoutVars>
          <dgm:animLvl val="lvl"/>
          <dgm:resizeHandles val="exact"/>
        </dgm:presLayoutVars>
      </dgm:prSet>
      <dgm:spPr/>
    </dgm:pt>
    <dgm:pt modelId="{12501F56-56FD-42BF-9AE3-2861AEF2E9E9}" type="pres">
      <dgm:prSet presAssocID="{248E57AB-09E5-4790-90E9-83DEB6044B8A}" presName="parentText" presStyleLbl="node1" presStyleIdx="0" presStyleCnt="4" custScaleY="14930" custLinFactNeighborX="1220" custLinFactNeighborY="-31544">
        <dgm:presLayoutVars>
          <dgm:chMax val="0"/>
          <dgm:bulletEnabled val="1"/>
        </dgm:presLayoutVars>
      </dgm:prSet>
      <dgm:spPr/>
    </dgm:pt>
    <dgm:pt modelId="{A65D49A3-7E4C-47DE-A63C-84C2137B7CBB}" type="pres">
      <dgm:prSet presAssocID="{8F952014-1DDC-486F-B245-504DE6404068}" presName="spacer" presStyleCnt="0"/>
      <dgm:spPr/>
    </dgm:pt>
    <dgm:pt modelId="{08AC35EA-5ACD-4C62-A6E4-B4BFD91D0C99}" type="pres">
      <dgm:prSet presAssocID="{7F2AEC36-0795-438D-9D54-76D1B680DF4C}" presName="parentText" presStyleLbl="node1" presStyleIdx="1" presStyleCnt="4" custScaleY="13305" custLinFactNeighborY="-36805">
        <dgm:presLayoutVars>
          <dgm:chMax val="0"/>
          <dgm:bulletEnabled val="1"/>
        </dgm:presLayoutVars>
      </dgm:prSet>
      <dgm:spPr/>
    </dgm:pt>
    <dgm:pt modelId="{D2D3FFC2-9AE4-4D8C-AE16-429CCA178FE8}" type="pres">
      <dgm:prSet presAssocID="{B783247B-71D6-4995-8467-1C6AE7E5E95C}" presName="spacer" presStyleCnt="0"/>
      <dgm:spPr/>
    </dgm:pt>
    <dgm:pt modelId="{4698ADEC-B244-49D5-87BB-E185BC8F8BB9}" type="pres">
      <dgm:prSet presAssocID="{E52B5D6E-44A7-411E-AC7B-15BF8458226C}" presName="parentText" presStyleLbl="node1" presStyleIdx="2" presStyleCnt="4" custScaleY="13097" custLinFactNeighborX="-1205" custLinFactNeighborY="-27746">
        <dgm:presLayoutVars>
          <dgm:chMax val="0"/>
          <dgm:bulletEnabled val="1"/>
        </dgm:presLayoutVars>
      </dgm:prSet>
      <dgm:spPr/>
    </dgm:pt>
    <dgm:pt modelId="{F2A90363-2E38-4DA3-81E6-0DB205BD8350}" type="pres">
      <dgm:prSet presAssocID="{56C65407-67E0-4484-962E-F1E51E765D4F}" presName="spacer" presStyleCnt="0"/>
      <dgm:spPr/>
    </dgm:pt>
    <dgm:pt modelId="{B6F28283-7883-45E0-BF21-F5EFB3F21FB9}" type="pres">
      <dgm:prSet presAssocID="{5E21F93F-543D-4A94-9C87-B27147BE28BA}" presName="parentText" presStyleLbl="node1" presStyleIdx="3" presStyleCnt="4" custScaleY="11614" custLinFactNeighborX="-1205" custLinFactNeighborY="-27746">
        <dgm:presLayoutVars>
          <dgm:chMax val="0"/>
          <dgm:bulletEnabled val="1"/>
        </dgm:presLayoutVars>
      </dgm:prSet>
      <dgm:spPr/>
    </dgm:pt>
  </dgm:ptLst>
  <dgm:cxnLst>
    <dgm:cxn modelId="{A4EEC302-C52F-416A-B789-9E4C3A952832}" type="presOf" srcId="{248E57AB-09E5-4790-90E9-83DEB6044B8A}" destId="{12501F56-56FD-42BF-9AE3-2861AEF2E9E9}" srcOrd="0" destOrd="0" presId="urn:microsoft.com/office/officeart/2005/8/layout/vList2"/>
    <dgm:cxn modelId="{6B1BB938-B479-4DA4-9A60-AB98109CC9B2}" srcId="{4981F4C1-629A-4269-925A-7E51ECBE9CA6}" destId="{5E21F93F-543D-4A94-9C87-B27147BE28BA}" srcOrd="3" destOrd="0" parTransId="{1AF63F54-EA70-4BBC-BD13-B001A6C827B6}" sibTransId="{BB409648-E596-46B7-96B5-2E6AD80B13B2}"/>
    <dgm:cxn modelId="{E28FB661-101F-4991-AC65-4224121F9387}" srcId="{4981F4C1-629A-4269-925A-7E51ECBE9CA6}" destId="{7F2AEC36-0795-438D-9D54-76D1B680DF4C}" srcOrd="1" destOrd="0" parTransId="{23EFE45B-6563-4F0C-B377-7F137D9E95B7}" sibTransId="{B783247B-71D6-4995-8467-1C6AE7E5E95C}"/>
    <dgm:cxn modelId="{D69A9444-8125-42DF-92C1-D7DB736F12AA}" type="presOf" srcId="{7F2AEC36-0795-438D-9D54-76D1B680DF4C}" destId="{08AC35EA-5ACD-4C62-A6E4-B4BFD91D0C99}" srcOrd="0" destOrd="0" presId="urn:microsoft.com/office/officeart/2005/8/layout/vList2"/>
    <dgm:cxn modelId="{7A83F052-B3DC-44B2-B88A-205C73E21FBD}" srcId="{4981F4C1-629A-4269-925A-7E51ECBE9CA6}" destId="{E52B5D6E-44A7-411E-AC7B-15BF8458226C}" srcOrd="2" destOrd="0" parTransId="{751E8552-F654-4769-90F3-5C2FF5172E72}" sibTransId="{56C65407-67E0-4484-962E-F1E51E765D4F}"/>
    <dgm:cxn modelId="{5155F07E-CCCE-491F-B6E6-A0FAA6F9C9CF}" srcId="{4981F4C1-629A-4269-925A-7E51ECBE9CA6}" destId="{248E57AB-09E5-4790-90E9-83DEB6044B8A}" srcOrd="0" destOrd="0" parTransId="{9F77F4B0-48C9-4B31-859B-E8F31899D6AF}" sibTransId="{8F952014-1DDC-486F-B245-504DE6404068}"/>
    <dgm:cxn modelId="{8A0C84A3-C5F2-4847-AC6D-A3E40000482D}" type="presOf" srcId="{E52B5D6E-44A7-411E-AC7B-15BF8458226C}" destId="{4698ADEC-B244-49D5-87BB-E185BC8F8BB9}" srcOrd="0" destOrd="0" presId="urn:microsoft.com/office/officeart/2005/8/layout/vList2"/>
    <dgm:cxn modelId="{398795D3-4295-4F28-8726-89AFAB0128A3}" type="presOf" srcId="{4981F4C1-629A-4269-925A-7E51ECBE9CA6}" destId="{4DA24AF3-29D9-4C05-9E81-468352E09FF4}" srcOrd="0" destOrd="0" presId="urn:microsoft.com/office/officeart/2005/8/layout/vList2"/>
    <dgm:cxn modelId="{8F40C8E8-A7E8-48CB-A639-67DCA945B2D9}" type="presOf" srcId="{5E21F93F-543D-4A94-9C87-B27147BE28BA}" destId="{B6F28283-7883-45E0-BF21-F5EFB3F21FB9}" srcOrd="0" destOrd="0" presId="urn:microsoft.com/office/officeart/2005/8/layout/vList2"/>
    <dgm:cxn modelId="{B47AF3F0-7F9A-4971-AD1D-7DCBEEA7C8E3}" type="presParOf" srcId="{4DA24AF3-29D9-4C05-9E81-468352E09FF4}" destId="{12501F56-56FD-42BF-9AE3-2861AEF2E9E9}" srcOrd="0" destOrd="0" presId="urn:microsoft.com/office/officeart/2005/8/layout/vList2"/>
    <dgm:cxn modelId="{F7795BC4-33FB-498A-944F-CEAAF7A3E847}" type="presParOf" srcId="{4DA24AF3-29D9-4C05-9E81-468352E09FF4}" destId="{A65D49A3-7E4C-47DE-A63C-84C2137B7CBB}" srcOrd="1" destOrd="0" presId="urn:microsoft.com/office/officeart/2005/8/layout/vList2"/>
    <dgm:cxn modelId="{F3B0D161-C623-465B-A107-53AE93F60162}" type="presParOf" srcId="{4DA24AF3-29D9-4C05-9E81-468352E09FF4}" destId="{08AC35EA-5ACD-4C62-A6E4-B4BFD91D0C99}" srcOrd="2" destOrd="0" presId="urn:microsoft.com/office/officeart/2005/8/layout/vList2"/>
    <dgm:cxn modelId="{42AC1B85-557C-4603-8B23-62FBCFF4E156}" type="presParOf" srcId="{4DA24AF3-29D9-4C05-9E81-468352E09FF4}" destId="{D2D3FFC2-9AE4-4D8C-AE16-429CCA178FE8}" srcOrd="3" destOrd="0" presId="urn:microsoft.com/office/officeart/2005/8/layout/vList2"/>
    <dgm:cxn modelId="{EFB2489A-17B1-480C-9A80-F77A042D2409}" type="presParOf" srcId="{4DA24AF3-29D9-4C05-9E81-468352E09FF4}" destId="{4698ADEC-B244-49D5-87BB-E185BC8F8BB9}" srcOrd="4" destOrd="0" presId="urn:microsoft.com/office/officeart/2005/8/layout/vList2"/>
    <dgm:cxn modelId="{ED8B3D49-1158-48F8-B319-F0FD38439C0E}" type="presParOf" srcId="{4DA24AF3-29D9-4C05-9E81-468352E09FF4}" destId="{F2A90363-2E38-4DA3-81E6-0DB205BD8350}" srcOrd="5" destOrd="0" presId="urn:microsoft.com/office/officeart/2005/8/layout/vList2"/>
    <dgm:cxn modelId="{92E11102-D1D7-4F94-9007-63A8F3B4D4BB}" type="presParOf" srcId="{4DA24AF3-29D9-4C05-9E81-468352E09FF4}" destId="{B6F28283-7883-45E0-BF21-F5EFB3F21FB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CB9948-BE33-490F-B534-5DE5B729BCEA}" type="doc">
      <dgm:prSet loTypeId="urn:microsoft.com/office/officeart/2005/8/layout/vList3#2" loCatId="picture" qsTypeId="urn:microsoft.com/office/officeart/2005/8/quickstyle/simple1" qsCatId="simple" csTypeId="urn:microsoft.com/office/officeart/2005/8/colors/accent1_2" csCatId="accent1" phldr="1"/>
      <dgm:spPr/>
    </dgm:pt>
    <dgm:pt modelId="{D53875E8-C1FF-4D9D-B532-440E63AC4752}">
      <dgm:prSet phldrT="[Texto]" custT="1"/>
      <dgm:spPr/>
      <dgm:t>
        <a:bodyPr/>
        <a:lstStyle/>
        <a:p>
          <a:r>
            <a:rPr lang="es-MX" sz="1800" dirty="0"/>
            <a:t>C)RACKS TUBULARES: para cargas de materiales como barras, tubos, perfiles, tablas de maderas, etc.</a:t>
          </a:r>
        </a:p>
      </dgm:t>
    </dgm:pt>
    <dgm:pt modelId="{2224939B-E5A4-459A-A906-0EEBC5025F96}" type="parTrans" cxnId="{C7472196-E909-4DF9-B86F-44867D9C07C3}">
      <dgm:prSet/>
      <dgm:spPr/>
      <dgm:t>
        <a:bodyPr/>
        <a:lstStyle/>
        <a:p>
          <a:endParaRPr lang="es-MX"/>
        </a:p>
      </dgm:t>
    </dgm:pt>
    <dgm:pt modelId="{0C4D1A7B-6275-4F8D-8F64-5A8977AF7629}" type="sibTrans" cxnId="{C7472196-E909-4DF9-B86F-44867D9C07C3}">
      <dgm:prSet/>
      <dgm:spPr/>
      <dgm:t>
        <a:bodyPr/>
        <a:lstStyle/>
        <a:p>
          <a:endParaRPr lang="es-MX"/>
        </a:p>
      </dgm:t>
    </dgm:pt>
    <dgm:pt modelId="{BCD7DACE-2997-4936-BF95-A78A4F45441D}">
      <dgm:prSet phldrT="[Texto]" custT="1"/>
      <dgm:spPr/>
      <dgm:t>
        <a:bodyPr/>
        <a:lstStyle/>
        <a:p>
          <a:r>
            <a:rPr lang="es-MX" sz="1800" dirty="0"/>
            <a:t>D)RACKS ESPECIALES: están diseñados para almacenar productos  o materiales de tamaños y pesos fuera de lo común.</a:t>
          </a:r>
        </a:p>
      </dgm:t>
    </dgm:pt>
    <dgm:pt modelId="{698F0E8C-C3B8-4869-8466-021E72B127B5}" type="parTrans" cxnId="{E7B5D6F5-5786-41A8-91FA-20722EEA025B}">
      <dgm:prSet/>
      <dgm:spPr/>
      <dgm:t>
        <a:bodyPr/>
        <a:lstStyle/>
        <a:p>
          <a:endParaRPr lang="es-MX"/>
        </a:p>
      </dgm:t>
    </dgm:pt>
    <dgm:pt modelId="{6E939C94-AC9C-4A0F-AC58-3974D63DD9BB}" type="sibTrans" cxnId="{E7B5D6F5-5786-41A8-91FA-20722EEA025B}">
      <dgm:prSet/>
      <dgm:spPr/>
      <dgm:t>
        <a:bodyPr/>
        <a:lstStyle/>
        <a:p>
          <a:endParaRPr lang="es-MX"/>
        </a:p>
      </dgm:t>
    </dgm:pt>
    <dgm:pt modelId="{BA343349-0B96-412C-9F6A-AA2E71E24CDF}">
      <dgm:prSet phldrT="[Texto]" custT="1"/>
      <dgm:spPr/>
      <dgm:t>
        <a:bodyPr/>
        <a:lstStyle/>
        <a:p>
          <a:r>
            <a:rPr lang="es-MX" sz="1800" dirty="0"/>
            <a:t>E)RACKS MÓVILES: Para bibliotecas, libros o refacciones, se utilizan para lugares restringidos.</a:t>
          </a:r>
        </a:p>
      </dgm:t>
    </dgm:pt>
    <dgm:pt modelId="{C55CAE79-061A-4229-B98A-285892B4D1B2}" type="parTrans" cxnId="{C06D4D9B-CD8C-4AFB-8B48-E754C9943EF3}">
      <dgm:prSet/>
      <dgm:spPr/>
      <dgm:t>
        <a:bodyPr/>
        <a:lstStyle/>
        <a:p>
          <a:endParaRPr lang="es-MX"/>
        </a:p>
      </dgm:t>
    </dgm:pt>
    <dgm:pt modelId="{A5697E96-4636-40D5-A863-FD9C9046B3CD}" type="sibTrans" cxnId="{C06D4D9B-CD8C-4AFB-8B48-E754C9943EF3}">
      <dgm:prSet/>
      <dgm:spPr/>
      <dgm:t>
        <a:bodyPr/>
        <a:lstStyle/>
        <a:p>
          <a:endParaRPr lang="es-MX"/>
        </a:p>
      </dgm:t>
    </dgm:pt>
    <dgm:pt modelId="{58686442-E9CD-429B-B387-9E6357C62388}" type="pres">
      <dgm:prSet presAssocID="{98CB9948-BE33-490F-B534-5DE5B729BCEA}" presName="linearFlow" presStyleCnt="0">
        <dgm:presLayoutVars>
          <dgm:dir/>
          <dgm:resizeHandles val="exact"/>
        </dgm:presLayoutVars>
      </dgm:prSet>
      <dgm:spPr/>
    </dgm:pt>
    <dgm:pt modelId="{11BED9B5-9BCE-424C-819B-D1A6CCEE3B0D}" type="pres">
      <dgm:prSet presAssocID="{D53875E8-C1FF-4D9D-B532-440E63AC4752}" presName="composite" presStyleCnt="0"/>
      <dgm:spPr/>
    </dgm:pt>
    <dgm:pt modelId="{C1667F2D-2194-49DB-B94C-E889FF68F9DD}" type="pres">
      <dgm:prSet presAssocID="{D53875E8-C1FF-4D9D-B532-440E63AC4752}" presName="imgShp" presStyleLbl="fgImgPlace1" presStyleIdx="0" presStyleCnt="3" custScaleX="126863" custScaleY="111993" custLinFactNeighborX="-54800" custLinFactNeighborY="-40"/>
      <dgm:spPr>
        <a:blipFill rotWithShape="1">
          <a:blip xmlns:r="http://schemas.openxmlformats.org/officeDocument/2006/relationships" r:embed="rId1"/>
          <a:stretch>
            <a:fillRect/>
          </a:stretch>
        </a:blipFill>
      </dgm:spPr>
    </dgm:pt>
    <dgm:pt modelId="{046421B5-AB77-42A0-8C8D-2535EFB2BA9C}" type="pres">
      <dgm:prSet presAssocID="{D53875E8-C1FF-4D9D-B532-440E63AC4752}" presName="txShp" presStyleLbl="node1" presStyleIdx="0" presStyleCnt="3">
        <dgm:presLayoutVars>
          <dgm:bulletEnabled val="1"/>
        </dgm:presLayoutVars>
      </dgm:prSet>
      <dgm:spPr/>
    </dgm:pt>
    <dgm:pt modelId="{93865B05-8F18-42E2-BACA-F461548F6D4D}" type="pres">
      <dgm:prSet presAssocID="{0C4D1A7B-6275-4F8D-8F64-5A8977AF7629}" presName="spacing" presStyleCnt="0"/>
      <dgm:spPr/>
    </dgm:pt>
    <dgm:pt modelId="{F5C139BD-A358-4BCB-8045-433746669E92}" type="pres">
      <dgm:prSet presAssocID="{BCD7DACE-2997-4936-BF95-A78A4F45441D}" presName="composite" presStyleCnt="0"/>
      <dgm:spPr/>
    </dgm:pt>
    <dgm:pt modelId="{91057780-9FC8-42DC-9EB9-D85287AF82C9}" type="pres">
      <dgm:prSet presAssocID="{BCD7DACE-2997-4936-BF95-A78A4F45441D}" presName="imgShp" presStyleLbl="fgImgPlace1" presStyleIdx="1" presStyleCnt="3" custScaleX="118921" custScaleY="108854" custLinFactNeighborX="-56785"/>
      <dgm:spPr>
        <a:blipFill rotWithShape="1">
          <a:blip xmlns:r="http://schemas.openxmlformats.org/officeDocument/2006/relationships" r:embed="rId2"/>
          <a:stretch>
            <a:fillRect/>
          </a:stretch>
        </a:blipFill>
      </dgm:spPr>
    </dgm:pt>
    <dgm:pt modelId="{D3CD2853-7329-4BA0-B37F-BED5671877BF}" type="pres">
      <dgm:prSet presAssocID="{BCD7DACE-2997-4936-BF95-A78A4F45441D}" presName="txShp" presStyleLbl="node1" presStyleIdx="1" presStyleCnt="3">
        <dgm:presLayoutVars>
          <dgm:bulletEnabled val="1"/>
        </dgm:presLayoutVars>
      </dgm:prSet>
      <dgm:spPr/>
    </dgm:pt>
    <dgm:pt modelId="{589B01C1-9ED3-4676-AC09-48371E29C0DB}" type="pres">
      <dgm:prSet presAssocID="{6E939C94-AC9C-4A0F-AC58-3974D63DD9BB}" presName="spacing" presStyleCnt="0"/>
      <dgm:spPr/>
    </dgm:pt>
    <dgm:pt modelId="{4E7EB147-8AA7-4EFC-8198-F7298CC8DB25}" type="pres">
      <dgm:prSet presAssocID="{BA343349-0B96-412C-9F6A-AA2E71E24CDF}" presName="composite" presStyleCnt="0"/>
      <dgm:spPr/>
    </dgm:pt>
    <dgm:pt modelId="{29681718-6DDA-4CEA-A467-B2A53BFB70B3}" type="pres">
      <dgm:prSet presAssocID="{BA343349-0B96-412C-9F6A-AA2E71E24CDF}" presName="imgShp" presStyleLbl="fgImgPlace1" presStyleIdx="2" presStyleCnt="3" custLinFactNeighborX="-57315"/>
      <dgm:spPr>
        <a:blipFill rotWithShape="1">
          <a:blip xmlns:r="http://schemas.openxmlformats.org/officeDocument/2006/relationships" r:embed="rId3"/>
          <a:stretch>
            <a:fillRect/>
          </a:stretch>
        </a:blipFill>
      </dgm:spPr>
    </dgm:pt>
    <dgm:pt modelId="{A6E632CA-F9B5-41EC-92D4-128F156D185D}" type="pres">
      <dgm:prSet presAssocID="{BA343349-0B96-412C-9F6A-AA2E71E24CDF}" presName="txShp" presStyleLbl="node1" presStyleIdx="2" presStyleCnt="3">
        <dgm:presLayoutVars>
          <dgm:bulletEnabled val="1"/>
        </dgm:presLayoutVars>
      </dgm:prSet>
      <dgm:spPr/>
    </dgm:pt>
  </dgm:ptLst>
  <dgm:cxnLst>
    <dgm:cxn modelId="{044ADB14-847B-48A8-90FD-899E2B0D1607}" type="presOf" srcId="{BCD7DACE-2997-4936-BF95-A78A4F45441D}" destId="{D3CD2853-7329-4BA0-B37F-BED5671877BF}" srcOrd="0" destOrd="0" presId="urn:microsoft.com/office/officeart/2005/8/layout/vList3#2"/>
    <dgm:cxn modelId="{27692D65-509A-4201-A75A-7288CFAC39F3}" type="presOf" srcId="{D53875E8-C1FF-4D9D-B532-440E63AC4752}" destId="{046421B5-AB77-42A0-8C8D-2535EFB2BA9C}" srcOrd="0" destOrd="0" presId="urn:microsoft.com/office/officeart/2005/8/layout/vList3#2"/>
    <dgm:cxn modelId="{C7472196-E909-4DF9-B86F-44867D9C07C3}" srcId="{98CB9948-BE33-490F-B534-5DE5B729BCEA}" destId="{D53875E8-C1FF-4D9D-B532-440E63AC4752}" srcOrd="0" destOrd="0" parTransId="{2224939B-E5A4-459A-A906-0EEBC5025F96}" sibTransId="{0C4D1A7B-6275-4F8D-8F64-5A8977AF7629}"/>
    <dgm:cxn modelId="{C06D4D9B-CD8C-4AFB-8B48-E754C9943EF3}" srcId="{98CB9948-BE33-490F-B534-5DE5B729BCEA}" destId="{BA343349-0B96-412C-9F6A-AA2E71E24CDF}" srcOrd="2" destOrd="0" parTransId="{C55CAE79-061A-4229-B98A-285892B4D1B2}" sibTransId="{A5697E96-4636-40D5-A863-FD9C9046B3CD}"/>
    <dgm:cxn modelId="{BEBB4DC5-5D34-437F-8D59-167B13D4BFB4}" type="presOf" srcId="{98CB9948-BE33-490F-B534-5DE5B729BCEA}" destId="{58686442-E9CD-429B-B387-9E6357C62388}" srcOrd="0" destOrd="0" presId="urn:microsoft.com/office/officeart/2005/8/layout/vList3#2"/>
    <dgm:cxn modelId="{76B645D0-F3FA-47DD-8A92-83AAE7218C2A}" type="presOf" srcId="{BA343349-0B96-412C-9F6A-AA2E71E24CDF}" destId="{A6E632CA-F9B5-41EC-92D4-128F156D185D}" srcOrd="0" destOrd="0" presId="urn:microsoft.com/office/officeart/2005/8/layout/vList3#2"/>
    <dgm:cxn modelId="{E7B5D6F5-5786-41A8-91FA-20722EEA025B}" srcId="{98CB9948-BE33-490F-B534-5DE5B729BCEA}" destId="{BCD7DACE-2997-4936-BF95-A78A4F45441D}" srcOrd="1" destOrd="0" parTransId="{698F0E8C-C3B8-4869-8466-021E72B127B5}" sibTransId="{6E939C94-AC9C-4A0F-AC58-3974D63DD9BB}"/>
    <dgm:cxn modelId="{69A418EC-54CE-4F5E-96A1-A87D7757492A}" type="presParOf" srcId="{58686442-E9CD-429B-B387-9E6357C62388}" destId="{11BED9B5-9BCE-424C-819B-D1A6CCEE3B0D}" srcOrd="0" destOrd="0" presId="urn:microsoft.com/office/officeart/2005/8/layout/vList3#2"/>
    <dgm:cxn modelId="{13C97B71-F313-4DC4-89DE-3F5E10F0EC07}" type="presParOf" srcId="{11BED9B5-9BCE-424C-819B-D1A6CCEE3B0D}" destId="{C1667F2D-2194-49DB-B94C-E889FF68F9DD}" srcOrd="0" destOrd="0" presId="urn:microsoft.com/office/officeart/2005/8/layout/vList3#2"/>
    <dgm:cxn modelId="{1F7A3758-6739-43A5-8D04-73D6784595EB}" type="presParOf" srcId="{11BED9B5-9BCE-424C-819B-D1A6CCEE3B0D}" destId="{046421B5-AB77-42A0-8C8D-2535EFB2BA9C}" srcOrd="1" destOrd="0" presId="urn:microsoft.com/office/officeart/2005/8/layout/vList3#2"/>
    <dgm:cxn modelId="{7761ED5B-A13F-45D1-A6A5-1A185BAB2550}" type="presParOf" srcId="{58686442-E9CD-429B-B387-9E6357C62388}" destId="{93865B05-8F18-42E2-BACA-F461548F6D4D}" srcOrd="1" destOrd="0" presId="urn:microsoft.com/office/officeart/2005/8/layout/vList3#2"/>
    <dgm:cxn modelId="{3D8A8779-0BE4-4494-BE36-A10D2C6EFCBA}" type="presParOf" srcId="{58686442-E9CD-429B-B387-9E6357C62388}" destId="{F5C139BD-A358-4BCB-8045-433746669E92}" srcOrd="2" destOrd="0" presId="urn:microsoft.com/office/officeart/2005/8/layout/vList3#2"/>
    <dgm:cxn modelId="{B3BD3FAD-65B5-4371-81E5-6D79208EAD69}" type="presParOf" srcId="{F5C139BD-A358-4BCB-8045-433746669E92}" destId="{91057780-9FC8-42DC-9EB9-D85287AF82C9}" srcOrd="0" destOrd="0" presId="urn:microsoft.com/office/officeart/2005/8/layout/vList3#2"/>
    <dgm:cxn modelId="{CA153549-61A0-477A-BF8B-55A6C9CF2308}" type="presParOf" srcId="{F5C139BD-A358-4BCB-8045-433746669E92}" destId="{D3CD2853-7329-4BA0-B37F-BED5671877BF}" srcOrd="1" destOrd="0" presId="urn:microsoft.com/office/officeart/2005/8/layout/vList3#2"/>
    <dgm:cxn modelId="{1DDACB6C-C29C-4928-B11B-3A83A714F459}" type="presParOf" srcId="{58686442-E9CD-429B-B387-9E6357C62388}" destId="{589B01C1-9ED3-4676-AC09-48371E29C0DB}" srcOrd="3" destOrd="0" presId="urn:microsoft.com/office/officeart/2005/8/layout/vList3#2"/>
    <dgm:cxn modelId="{29F4027F-78AF-45AF-B6C7-4193C12290FB}" type="presParOf" srcId="{58686442-E9CD-429B-B387-9E6357C62388}" destId="{4E7EB147-8AA7-4EFC-8198-F7298CC8DB25}" srcOrd="4" destOrd="0" presId="urn:microsoft.com/office/officeart/2005/8/layout/vList3#2"/>
    <dgm:cxn modelId="{E0983AC4-A3C6-40B8-A6AC-2F606071704E}" type="presParOf" srcId="{4E7EB147-8AA7-4EFC-8198-F7298CC8DB25}" destId="{29681718-6DDA-4CEA-A467-B2A53BFB70B3}" srcOrd="0" destOrd="0" presId="urn:microsoft.com/office/officeart/2005/8/layout/vList3#2"/>
    <dgm:cxn modelId="{B65ACF80-7BE7-4FB9-8705-80ED572972A9}" type="presParOf" srcId="{4E7EB147-8AA7-4EFC-8198-F7298CC8DB25}" destId="{A6E632CA-F9B5-41EC-92D4-128F156D185D}"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CB9948-BE33-490F-B534-5DE5B729BCEA}" type="doc">
      <dgm:prSet loTypeId="urn:microsoft.com/office/officeart/2005/8/layout/vList3#3" loCatId="picture" qsTypeId="urn:microsoft.com/office/officeart/2005/8/quickstyle/simple1" qsCatId="simple" csTypeId="urn:microsoft.com/office/officeart/2005/8/colors/accent1_2" csCatId="accent1" phldr="1"/>
      <dgm:spPr/>
      <dgm:t>
        <a:bodyPr/>
        <a:lstStyle/>
        <a:p>
          <a:endParaRPr lang="es-MX"/>
        </a:p>
      </dgm:t>
    </dgm:pt>
    <dgm:pt modelId="{D05CAED3-DC35-49ED-B19D-9148F1A32221}">
      <dgm:prSet/>
      <dgm:spPr/>
      <dgm:t>
        <a:bodyPr/>
        <a:lstStyle/>
        <a:p>
          <a:r>
            <a:rPr lang="es-MX" dirty="0"/>
            <a:t>G)RACKS CIRCULARES: generalmente este tipo de estantes se utiliza en almacenamientos en proceso y sirven para abastecer de material a estaciones de trabajo diseñadas y ubicadas estratégicamente</a:t>
          </a:r>
        </a:p>
      </dgm:t>
    </dgm:pt>
    <dgm:pt modelId="{808433ED-56BD-4A31-ACF3-536F55A84647}" type="parTrans" cxnId="{864D1E67-8D8C-41AF-9404-0AC80AA817D3}">
      <dgm:prSet/>
      <dgm:spPr/>
      <dgm:t>
        <a:bodyPr/>
        <a:lstStyle/>
        <a:p>
          <a:endParaRPr lang="es-MX"/>
        </a:p>
      </dgm:t>
    </dgm:pt>
    <dgm:pt modelId="{5E4E673D-803A-4090-BA74-C8F48F486397}" type="sibTrans" cxnId="{864D1E67-8D8C-41AF-9404-0AC80AA817D3}">
      <dgm:prSet/>
      <dgm:spPr/>
      <dgm:t>
        <a:bodyPr/>
        <a:lstStyle/>
        <a:p>
          <a:endParaRPr lang="es-MX"/>
        </a:p>
      </dgm:t>
    </dgm:pt>
    <dgm:pt modelId="{89AEAC5C-B485-462A-9AB9-EE34BF470A0B}">
      <dgm:prSet/>
      <dgm:spPr/>
      <dgm:t>
        <a:bodyPr/>
        <a:lstStyle/>
        <a:p>
          <a:r>
            <a:rPr lang="es-MX" dirty="0"/>
            <a:t>H)RACKS DINAMICOS: Están ligeramente inclinados para permitir que la mercancía se deslice por gravedad</a:t>
          </a:r>
        </a:p>
      </dgm:t>
    </dgm:pt>
    <dgm:pt modelId="{B3478500-57C6-462E-A727-7E5A453A7B9D}" type="parTrans" cxnId="{BF8A5D89-740A-447F-8EFB-D4FB3F1A739B}">
      <dgm:prSet/>
      <dgm:spPr/>
      <dgm:t>
        <a:bodyPr/>
        <a:lstStyle/>
        <a:p>
          <a:endParaRPr lang="es-MX"/>
        </a:p>
      </dgm:t>
    </dgm:pt>
    <dgm:pt modelId="{CFBF38E8-E3C7-44BF-AB65-D483CA4D2EBC}" type="sibTrans" cxnId="{BF8A5D89-740A-447F-8EFB-D4FB3F1A739B}">
      <dgm:prSet/>
      <dgm:spPr/>
      <dgm:t>
        <a:bodyPr/>
        <a:lstStyle/>
        <a:p>
          <a:endParaRPr lang="es-MX"/>
        </a:p>
      </dgm:t>
    </dgm:pt>
    <dgm:pt modelId="{9DFB1C8B-F4DB-49F9-AE4A-40F368AC6B6A}">
      <dgm:prSet/>
      <dgm:spPr/>
      <dgm:t>
        <a:bodyPr/>
        <a:lstStyle/>
        <a:p>
          <a:r>
            <a:rPr lang="es-MX" dirty="0"/>
            <a:t>F)RACKS DE CADENA: para almacenar productos de la industria del vestido.</a:t>
          </a:r>
        </a:p>
      </dgm:t>
    </dgm:pt>
    <dgm:pt modelId="{674DCF34-C6D6-4A7E-9F4C-57F6CE939F15}" type="sibTrans" cxnId="{C34B9B16-B7C1-4F9B-9995-6A81CF13A693}">
      <dgm:prSet/>
      <dgm:spPr/>
      <dgm:t>
        <a:bodyPr/>
        <a:lstStyle/>
        <a:p>
          <a:endParaRPr lang="es-MX"/>
        </a:p>
      </dgm:t>
    </dgm:pt>
    <dgm:pt modelId="{4B423BCE-5B4E-4274-988B-4F409F5582BC}" type="parTrans" cxnId="{C34B9B16-B7C1-4F9B-9995-6A81CF13A693}">
      <dgm:prSet/>
      <dgm:spPr/>
      <dgm:t>
        <a:bodyPr/>
        <a:lstStyle/>
        <a:p>
          <a:endParaRPr lang="es-MX"/>
        </a:p>
      </dgm:t>
    </dgm:pt>
    <dgm:pt modelId="{58686442-E9CD-429B-B387-9E6357C62388}" type="pres">
      <dgm:prSet presAssocID="{98CB9948-BE33-490F-B534-5DE5B729BCEA}" presName="linearFlow" presStyleCnt="0">
        <dgm:presLayoutVars>
          <dgm:dir/>
          <dgm:resizeHandles val="exact"/>
        </dgm:presLayoutVars>
      </dgm:prSet>
      <dgm:spPr/>
    </dgm:pt>
    <dgm:pt modelId="{214941F1-64D2-4995-8861-A7BFF394E93C}" type="pres">
      <dgm:prSet presAssocID="{D05CAED3-DC35-49ED-B19D-9148F1A32221}" presName="composite" presStyleCnt="0"/>
      <dgm:spPr/>
    </dgm:pt>
    <dgm:pt modelId="{EC630AB8-D89E-4D2F-AEE2-A80B6094F1DE}" type="pres">
      <dgm:prSet presAssocID="{D05CAED3-DC35-49ED-B19D-9148F1A32221}" presName="imgShp" presStyleLbl="fgImgPlace1" presStyleIdx="0" presStyleCnt="3" custLinFactNeighborX="-38993" custLinFactNeighborY="8373"/>
      <dgm:spPr>
        <a:blipFill rotWithShape="1">
          <a:blip xmlns:r="http://schemas.openxmlformats.org/officeDocument/2006/relationships" r:embed="rId1"/>
          <a:stretch>
            <a:fillRect/>
          </a:stretch>
        </a:blipFill>
      </dgm:spPr>
    </dgm:pt>
    <dgm:pt modelId="{EB057A53-BA11-43D4-B369-E6B45C1378B7}" type="pres">
      <dgm:prSet presAssocID="{D05CAED3-DC35-49ED-B19D-9148F1A32221}" presName="txShp" presStyleLbl="node1" presStyleIdx="0" presStyleCnt="3" custLinFactY="41268" custLinFactNeighborX="1651" custLinFactNeighborY="100000">
        <dgm:presLayoutVars>
          <dgm:bulletEnabled val="1"/>
        </dgm:presLayoutVars>
      </dgm:prSet>
      <dgm:spPr/>
    </dgm:pt>
    <dgm:pt modelId="{CC233E89-B902-42D1-A38A-B0C99C4D0DE6}" type="pres">
      <dgm:prSet presAssocID="{5E4E673D-803A-4090-BA74-C8F48F486397}" presName="spacing" presStyleCnt="0"/>
      <dgm:spPr/>
    </dgm:pt>
    <dgm:pt modelId="{7E6E2EC0-5F78-419D-BD8A-563291548528}" type="pres">
      <dgm:prSet presAssocID="{9DFB1C8B-F4DB-49F9-AE4A-40F368AC6B6A}" presName="composite" presStyleCnt="0"/>
      <dgm:spPr/>
    </dgm:pt>
    <dgm:pt modelId="{440DB357-4868-43F2-9ECA-BC387859366C}" type="pres">
      <dgm:prSet presAssocID="{9DFB1C8B-F4DB-49F9-AE4A-40F368AC6B6A}" presName="imgShp" presStyleLbl="fgImgPlace1" presStyleIdx="1" presStyleCnt="3" custLinFactNeighborX="-47567"/>
      <dgm:spPr>
        <a:blipFill rotWithShape="1">
          <a:blip xmlns:r="http://schemas.openxmlformats.org/officeDocument/2006/relationships" r:embed="rId2"/>
          <a:stretch>
            <a:fillRect/>
          </a:stretch>
        </a:blipFill>
      </dgm:spPr>
    </dgm:pt>
    <dgm:pt modelId="{27AA68EF-2D97-49C8-B9EC-E62F8C4D4D51}" type="pres">
      <dgm:prSet presAssocID="{9DFB1C8B-F4DB-49F9-AE4A-40F368AC6B6A}" presName="txShp" presStyleLbl="node1" presStyleIdx="1" presStyleCnt="3" custLinFactY="-21478" custLinFactNeighborX="2982" custLinFactNeighborY="-100000">
        <dgm:presLayoutVars>
          <dgm:bulletEnabled val="1"/>
        </dgm:presLayoutVars>
      </dgm:prSet>
      <dgm:spPr/>
    </dgm:pt>
    <dgm:pt modelId="{653B3CC2-7095-4E3B-B25E-AAFD44EC1FBD}" type="pres">
      <dgm:prSet presAssocID="{674DCF34-C6D6-4A7E-9F4C-57F6CE939F15}" presName="spacing" presStyleCnt="0"/>
      <dgm:spPr/>
    </dgm:pt>
    <dgm:pt modelId="{50AF56C5-8B10-401B-8DE3-1582BCBB1BD0}" type="pres">
      <dgm:prSet presAssocID="{89AEAC5C-B485-462A-9AB9-EE34BF470A0B}" presName="composite" presStyleCnt="0"/>
      <dgm:spPr/>
    </dgm:pt>
    <dgm:pt modelId="{51CF9BFE-370A-4746-B656-754BFF80D7EB}" type="pres">
      <dgm:prSet presAssocID="{89AEAC5C-B485-462A-9AB9-EE34BF470A0B}" presName="imgShp" presStyleLbl="fgImgPlace1" presStyleIdx="2" presStyleCnt="3" custLinFactNeighborX="-56141"/>
      <dgm:spPr>
        <a:blipFill rotWithShape="1">
          <a:blip xmlns:r="http://schemas.openxmlformats.org/officeDocument/2006/relationships" r:embed="rId3"/>
          <a:stretch>
            <a:fillRect/>
          </a:stretch>
        </a:blipFill>
      </dgm:spPr>
    </dgm:pt>
    <dgm:pt modelId="{12D4C850-572E-45A3-99F9-923850A83B7E}" type="pres">
      <dgm:prSet presAssocID="{89AEAC5C-B485-462A-9AB9-EE34BF470A0B}" presName="txShp" presStyleLbl="node1" presStyleIdx="2" presStyleCnt="3">
        <dgm:presLayoutVars>
          <dgm:bulletEnabled val="1"/>
        </dgm:presLayoutVars>
      </dgm:prSet>
      <dgm:spPr/>
    </dgm:pt>
  </dgm:ptLst>
  <dgm:cxnLst>
    <dgm:cxn modelId="{282CC10D-804B-4DD4-8E34-C8AB0D6E1A27}" type="presOf" srcId="{89AEAC5C-B485-462A-9AB9-EE34BF470A0B}" destId="{12D4C850-572E-45A3-99F9-923850A83B7E}" srcOrd="0" destOrd="0" presId="urn:microsoft.com/office/officeart/2005/8/layout/vList3#3"/>
    <dgm:cxn modelId="{C34B9B16-B7C1-4F9B-9995-6A81CF13A693}" srcId="{98CB9948-BE33-490F-B534-5DE5B729BCEA}" destId="{9DFB1C8B-F4DB-49F9-AE4A-40F368AC6B6A}" srcOrd="1" destOrd="0" parTransId="{4B423BCE-5B4E-4274-988B-4F409F5582BC}" sibTransId="{674DCF34-C6D6-4A7E-9F4C-57F6CE939F15}"/>
    <dgm:cxn modelId="{A02C3828-BDB7-4E98-96B6-AE4C6AD7791B}" type="presOf" srcId="{D05CAED3-DC35-49ED-B19D-9148F1A32221}" destId="{EB057A53-BA11-43D4-B369-E6B45C1378B7}" srcOrd="0" destOrd="0" presId="urn:microsoft.com/office/officeart/2005/8/layout/vList3#3"/>
    <dgm:cxn modelId="{8F60C632-DECF-4805-BC6A-2CB79D2198CB}" type="presOf" srcId="{98CB9948-BE33-490F-B534-5DE5B729BCEA}" destId="{58686442-E9CD-429B-B387-9E6357C62388}" srcOrd="0" destOrd="0" presId="urn:microsoft.com/office/officeart/2005/8/layout/vList3#3"/>
    <dgm:cxn modelId="{864D1E67-8D8C-41AF-9404-0AC80AA817D3}" srcId="{98CB9948-BE33-490F-B534-5DE5B729BCEA}" destId="{D05CAED3-DC35-49ED-B19D-9148F1A32221}" srcOrd="0" destOrd="0" parTransId="{808433ED-56BD-4A31-ACF3-536F55A84647}" sibTransId="{5E4E673D-803A-4090-BA74-C8F48F486397}"/>
    <dgm:cxn modelId="{BF8A5D89-740A-447F-8EFB-D4FB3F1A739B}" srcId="{98CB9948-BE33-490F-B534-5DE5B729BCEA}" destId="{89AEAC5C-B485-462A-9AB9-EE34BF470A0B}" srcOrd="2" destOrd="0" parTransId="{B3478500-57C6-462E-A727-7E5A453A7B9D}" sibTransId="{CFBF38E8-E3C7-44BF-AB65-D483CA4D2EBC}"/>
    <dgm:cxn modelId="{A5A12BFB-8119-4F98-BE1D-15AA6B6EDDB5}" type="presOf" srcId="{9DFB1C8B-F4DB-49F9-AE4A-40F368AC6B6A}" destId="{27AA68EF-2D97-49C8-B9EC-E62F8C4D4D51}" srcOrd="0" destOrd="0" presId="urn:microsoft.com/office/officeart/2005/8/layout/vList3#3"/>
    <dgm:cxn modelId="{BA9F356D-2407-4D54-8F8D-4312C5969579}" type="presParOf" srcId="{58686442-E9CD-429B-B387-9E6357C62388}" destId="{214941F1-64D2-4995-8861-A7BFF394E93C}" srcOrd="0" destOrd="0" presId="urn:microsoft.com/office/officeart/2005/8/layout/vList3#3"/>
    <dgm:cxn modelId="{25D33BF3-2CEC-4994-A243-22E85DDA705F}" type="presParOf" srcId="{214941F1-64D2-4995-8861-A7BFF394E93C}" destId="{EC630AB8-D89E-4D2F-AEE2-A80B6094F1DE}" srcOrd="0" destOrd="0" presId="urn:microsoft.com/office/officeart/2005/8/layout/vList3#3"/>
    <dgm:cxn modelId="{A991E033-D45E-405E-9FFB-F248AB2D17ED}" type="presParOf" srcId="{214941F1-64D2-4995-8861-A7BFF394E93C}" destId="{EB057A53-BA11-43D4-B369-E6B45C1378B7}" srcOrd="1" destOrd="0" presId="urn:microsoft.com/office/officeart/2005/8/layout/vList3#3"/>
    <dgm:cxn modelId="{F648F222-A386-4ACA-BBCB-9405CBD83FC1}" type="presParOf" srcId="{58686442-E9CD-429B-B387-9E6357C62388}" destId="{CC233E89-B902-42D1-A38A-B0C99C4D0DE6}" srcOrd="1" destOrd="0" presId="urn:microsoft.com/office/officeart/2005/8/layout/vList3#3"/>
    <dgm:cxn modelId="{7D7574F1-555D-42FC-91EA-5B515B0AF025}" type="presParOf" srcId="{58686442-E9CD-429B-B387-9E6357C62388}" destId="{7E6E2EC0-5F78-419D-BD8A-563291548528}" srcOrd="2" destOrd="0" presId="urn:microsoft.com/office/officeart/2005/8/layout/vList3#3"/>
    <dgm:cxn modelId="{E56DDCE7-ECB4-4AF1-A37E-6F76361B0D64}" type="presParOf" srcId="{7E6E2EC0-5F78-419D-BD8A-563291548528}" destId="{440DB357-4868-43F2-9ECA-BC387859366C}" srcOrd="0" destOrd="0" presId="urn:microsoft.com/office/officeart/2005/8/layout/vList3#3"/>
    <dgm:cxn modelId="{2EBF6974-0764-49CB-95A4-CDCDC892A3ED}" type="presParOf" srcId="{7E6E2EC0-5F78-419D-BD8A-563291548528}" destId="{27AA68EF-2D97-49C8-B9EC-E62F8C4D4D51}" srcOrd="1" destOrd="0" presId="urn:microsoft.com/office/officeart/2005/8/layout/vList3#3"/>
    <dgm:cxn modelId="{07449A49-34A9-4727-9A91-1BE7EDDAB74F}" type="presParOf" srcId="{58686442-E9CD-429B-B387-9E6357C62388}" destId="{653B3CC2-7095-4E3B-B25E-AAFD44EC1FBD}" srcOrd="3" destOrd="0" presId="urn:microsoft.com/office/officeart/2005/8/layout/vList3#3"/>
    <dgm:cxn modelId="{ECF419B5-D5D2-4B88-8AAD-CF311DACCD79}" type="presParOf" srcId="{58686442-E9CD-429B-B387-9E6357C62388}" destId="{50AF56C5-8B10-401B-8DE3-1582BCBB1BD0}" srcOrd="4" destOrd="0" presId="urn:microsoft.com/office/officeart/2005/8/layout/vList3#3"/>
    <dgm:cxn modelId="{D31DBB5E-A7BA-42CB-AF3B-5DB5B3F138C3}" type="presParOf" srcId="{50AF56C5-8B10-401B-8DE3-1582BCBB1BD0}" destId="{51CF9BFE-370A-4746-B656-754BFF80D7EB}" srcOrd="0" destOrd="0" presId="urn:microsoft.com/office/officeart/2005/8/layout/vList3#3"/>
    <dgm:cxn modelId="{0CF41DE7-2CC3-40AE-A742-63724E38C728}" type="presParOf" srcId="{50AF56C5-8B10-401B-8DE3-1582BCBB1BD0}" destId="{12D4C850-572E-45A3-99F9-923850A83B7E}"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2203A4-CC89-4137-BF06-089770E5C1C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MX"/>
        </a:p>
      </dgm:t>
    </dgm:pt>
    <dgm:pt modelId="{044826EE-2B81-4A86-BE3D-F90341B8CA24}">
      <dgm:prSet phldrT="[Texto]">
        <dgm:style>
          <a:lnRef idx="0">
            <a:schemeClr val="accent5"/>
          </a:lnRef>
          <a:fillRef idx="3">
            <a:schemeClr val="accent5"/>
          </a:fillRef>
          <a:effectRef idx="3">
            <a:schemeClr val="accent5"/>
          </a:effectRef>
          <a:fontRef idx="minor">
            <a:schemeClr val="lt1"/>
          </a:fontRef>
        </dgm:style>
      </dgm:prSet>
      <dgm:spPr/>
      <dgm:t>
        <a:bodyPr/>
        <a:lstStyle/>
        <a:p>
          <a:r>
            <a:rPr lang="es-MX" dirty="0"/>
            <a:t>MERCADOTECNIA</a:t>
          </a:r>
        </a:p>
        <a:p>
          <a:r>
            <a:rPr lang="es-MX" dirty="0"/>
            <a:t>*Tamaño del mercado</a:t>
          </a:r>
        </a:p>
        <a:p>
          <a:r>
            <a:rPr lang="es-MX" dirty="0"/>
            <a:t>*participación n el mercado</a:t>
          </a:r>
        </a:p>
        <a:p>
          <a:r>
            <a:rPr lang="es-MX" dirty="0"/>
            <a:t>*tendencia de precios</a:t>
          </a:r>
        </a:p>
        <a:p>
          <a:r>
            <a:rPr lang="es-MX" dirty="0"/>
            <a:t>*desarrollo de nuevos productos</a:t>
          </a:r>
        </a:p>
      </dgm:t>
    </dgm:pt>
    <dgm:pt modelId="{22EEB0EA-C9A2-4E7C-BA86-817BF2BD973F}" type="parTrans" cxnId="{8C4F675A-FDB0-4C3F-B688-2D6A1902190B}">
      <dgm:prSet/>
      <dgm:spPr/>
      <dgm:t>
        <a:bodyPr/>
        <a:lstStyle/>
        <a:p>
          <a:endParaRPr lang="es-MX"/>
        </a:p>
      </dgm:t>
    </dgm:pt>
    <dgm:pt modelId="{5CC14808-098A-46EE-94B8-C9F1FCDB260E}" type="sibTrans" cxnId="{8C4F675A-FDB0-4C3F-B688-2D6A1902190B}">
      <dgm:prSet/>
      <dgm:spPr/>
      <dgm:t>
        <a:bodyPr/>
        <a:lstStyle/>
        <a:p>
          <a:endParaRPr lang="es-MX"/>
        </a:p>
      </dgm:t>
    </dgm:pt>
    <dgm:pt modelId="{F32BDDE5-B174-475C-9B6A-B5629DA8F2C4}">
      <dgm:prSet phldrT="[Texto]"/>
      <dgm:spPr/>
      <dgm:t>
        <a:bodyPr/>
        <a:lstStyle/>
        <a:p>
          <a:r>
            <a:rPr lang="es-MX" dirty="0"/>
            <a:t>PRODUCCION</a:t>
          </a:r>
        </a:p>
        <a:p>
          <a:r>
            <a:rPr lang="es-MX" dirty="0"/>
            <a:t>*Costo de materia prima</a:t>
          </a:r>
        </a:p>
        <a:p>
          <a:r>
            <a:rPr lang="es-MX" dirty="0"/>
            <a:t>*Costo de mano de obra</a:t>
          </a:r>
        </a:p>
        <a:p>
          <a:r>
            <a:rPr lang="es-MX" dirty="0"/>
            <a:t>*Disponibilidad de materia prima</a:t>
          </a:r>
        </a:p>
        <a:p>
          <a:r>
            <a:rPr lang="es-MX" dirty="0"/>
            <a:t>*Requerimientos de mantenimiento</a:t>
          </a:r>
        </a:p>
      </dgm:t>
    </dgm:pt>
    <dgm:pt modelId="{EA979FA3-3DDA-4BA6-8CE8-0C15D1EEAB12}" type="parTrans" cxnId="{E64983D0-1AF3-45EC-B0E4-C9949657F837}">
      <dgm:prSet/>
      <dgm:spPr/>
      <dgm:t>
        <a:bodyPr/>
        <a:lstStyle/>
        <a:p>
          <a:endParaRPr lang="es-MX"/>
        </a:p>
      </dgm:t>
    </dgm:pt>
    <dgm:pt modelId="{6362EADF-E6EE-4007-B31B-7BDEF9353736}" type="sibTrans" cxnId="{E64983D0-1AF3-45EC-B0E4-C9949657F837}">
      <dgm:prSet/>
      <dgm:spPr/>
      <dgm:t>
        <a:bodyPr/>
        <a:lstStyle/>
        <a:p>
          <a:endParaRPr lang="es-MX"/>
        </a:p>
      </dgm:t>
    </dgm:pt>
    <dgm:pt modelId="{BC6933F2-FEFB-4CD4-8318-B66351DF6B22}">
      <dgm:prSet phldrT="[Texto]">
        <dgm:style>
          <a:lnRef idx="0">
            <a:schemeClr val="accent5"/>
          </a:lnRef>
          <a:fillRef idx="3">
            <a:schemeClr val="accent5"/>
          </a:fillRef>
          <a:effectRef idx="3">
            <a:schemeClr val="accent5"/>
          </a:effectRef>
          <a:fontRef idx="minor">
            <a:schemeClr val="lt1"/>
          </a:fontRef>
        </dgm:style>
      </dgm:prSet>
      <dgm:spPr/>
      <dgm:t>
        <a:bodyPr/>
        <a:lstStyle/>
        <a:p>
          <a:r>
            <a:rPr lang="es-MX" dirty="0"/>
            <a:t>FINANZAS</a:t>
          </a:r>
        </a:p>
        <a:p>
          <a:r>
            <a:rPr lang="es-MX" dirty="0"/>
            <a:t>*Tasas de interés</a:t>
          </a:r>
        </a:p>
        <a:p>
          <a:r>
            <a:rPr lang="es-MX" dirty="0"/>
            <a:t>*Cuentos de pagos lentos</a:t>
          </a:r>
        </a:p>
      </dgm:t>
    </dgm:pt>
    <dgm:pt modelId="{1028AB4B-064B-47CB-94BF-EBFCB2BBC13D}" type="parTrans" cxnId="{092B0E56-10EA-451B-8F35-B9418F32C0F1}">
      <dgm:prSet/>
      <dgm:spPr/>
      <dgm:t>
        <a:bodyPr/>
        <a:lstStyle/>
        <a:p>
          <a:endParaRPr lang="es-MX"/>
        </a:p>
      </dgm:t>
    </dgm:pt>
    <dgm:pt modelId="{AECA98D1-59FA-4FF6-B1E7-FA3A76D9F723}" type="sibTrans" cxnId="{092B0E56-10EA-451B-8F35-B9418F32C0F1}">
      <dgm:prSet/>
      <dgm:spPr/>
      <dgm:t>
        <a:bodyPr/>
        <a:lstStyle/>
        <a:p>
          <a:endParaRPr lang="es-MX"/>
        </a:p>
      </dgm:t>
    </dgm:pt>
    <dgm:pt modelId="{14DBB185-D042-4010-A472-7F1457FA3DDF}">
      <dgm:prSet phldrT="[Texto]"/>
      <dgm:spPr/>
      <dgm:t>
        <a:bodyPr/>
        <a:lstStyle/>
        <a:p>
          <a:r>
            <a:rPr lang="es-MX" dirty="0"/>
            <a:t>RECURSOS</a:t>
          </a:r>
          <a:r>
            <a:rPr lang="es-MX" baseline="0" dirty="0"/>
            <a:t> HUMANOS</a:t>
          </a:r>
        </a:p>
        <a:p>
          <a:r>
            <a:rPr lang="es-MX" baseline="0" dirty="0"/>
            <a:t>*</a:t>
          </a:r>
          <a:r>
            <a:rPr lang="es-MX" baseline="0" dirty="0" err="1"/>
            <a:t>Num</a:t>
          </a:r>
          <a:r>
            <a:rPr lang="es-MX" baseline="0" dirty="0"/>
            <a:t>. de trabajadores</a:t>
          </a:r>
        </a:p>
        <a:p>
          <a:r>
            <a:rPr lang="es-MX" baseline="0" dirty="0"/>
            <a:t>*Rotación de personal</a:t>
          </a:r>
        </a:p>
        <a:p>
          <a:r>
            <a:rPr lang="es-MX" baseline="0" dirty="0"/>
            <a:t>*Tendencias de ausentismo</a:t>
          </a:r>
          <a:endParaRPr lang="es-MX" dirty="0"/>
        </a:p>
      </dgm:t>
    </dgm:pt>
    <dgm:pt modelId="{7D6E69BB-0554-4A8D-9F40-85A0EA6FBA48}" type="parTrans" cxnId="{F9714FBF-67C0-4310-A3D9-725BF50249D4}">
      <dgm:prSet/>
      <dgm:spPr/>
      <dgm:t>
        <a:bodyPr/>
        <a:lstStyle/>
        <a:p>
          <a:endParaRPr lang="es-MX"/>
        </a:p>
      </dgm:t>
    </dgm:pt>
    <dgm:pt modelId="{031D13E9-B936-4DC6-9997-496F4017B317}" type="sibTrans" cxnId="{F9714FBF-67C0-4310-A3D9-725BF50249D4}">
      <dgm:prSet/>
      <dgm:spPr/>
      <dgm:t>
        <a:bodyPr/>
        <a:lstStyle/>
        <a:p>
          <a:endParaRPr lang="es-MX"/>
        </a:p>
      </dgm:t>
    </dgm:pt>
    <dgm:pt modelId="{0FFFF7FF-43E0-4142-8E2D-A6B68D21D7C4}">
      <dgm:prSet phldrT="[Texto]">
        <dgm:style>
          <a:lnRef idx="0">
            <a:schemeClr val="accent5"/>
          </a:lnRef>
          <a:fillRef idx="3">
            <a:schemeClr val="accent5"/>
          </a:fillRef>
          <a:effectRef idx="3">
            <a:schemeClr val="accent5"/>
          </a:effectRef>
          <a:fontRef idx="minor">
            <a:schemeClr val="lt1"/>
          </a:fontRef>
        </dgm:style>
      </dgm:prSet>
      <dgm:spPr/>
      <dgm:t>
        <a:bodyPr/>
        <a:lstStyle/>
        <a:p>
          <a:r>
            <a:rPr lang="es-MX" dirty="0"/>
            <a:t>PLANEACION ESTRATEGICA</a:t>
          </a:r>
        </a:p>
        <a:p>
          <a:r>
            <a:rPr lang="es-MX" dirty="0"/>
            <a:t>*Factores económicos</a:t>
          </a:r>
        </a:p>
        <a:p>
          <a:r>
            <a:rPr lang="es-MX" dirty="0"/>
            <a:t>*cambios de precios</a:t>
          </a:r>
        </a:p>
        <a:p>
          <a:r>
            <a:rPr lang="es-MX" dirty="0"/>
            <a:t>*costos</a:t>
          </a:r>
        </a:p>
      </dgm:t>
    </dgm:pt>
    <dgm:pt modelId="{ADC54301-0DE1-4F62-8905-E9CDD36FB225}" type="parTrans" cxnId="{B4DDA86A-C3BF-4209-B21C-D85673C67D7D}">
      <dgm:prSet/>
      <dgm:spPr/>
      <dgm:t>
        <a:bodyPr/>
        <a:lstStyle/>
        <a:p>
          <a:endParaRPr lang="es-MX"/>
        </a:p>
      </dgm:t>
    </dgm:pt>
    <dgm:pt modelId="{19E6A3FB-7FF7-44DA-B567-F844847565F6}" type="sibTrans" cxnId="{B4DDA86A-C3BF-4209-B21C-D85673C67D7D}">
      <dgm:prSet/>
      <dgm:spPr/>
      <dgm:t>
        <a:bodyPr/>
        <a:lstStyle/>
        <a:p>
          <a:endParaRPr lang="es-MX"/>
        </a:p>
      </dgm:t>
    </dgm:pt>
    <dgm:pt modelId="{F6834DC0-F701-448C-B2B9-EEA77839A4EA}" type="pres">
      <dgm:prSet presAssocID="{152203A4-CC89-4137-BF06-089770E5C1CF}" presName="Name0" presStyleCnt="0">
        <dgm:presLayoutVars>
          <dgm:dir/>
          <dgm:resizeHandles val="exact"/>
        </dgm:presLayoutVars>
      </dgm:prSet>
      <dgm:spPr/>
    </dgm:pt>
    <dgm:pt modelId="{501B4333-0FD4-4FD8-9CA4-DB6C5F46C45E}" type="pres">
      <dgm:prSet presAssocID="{044826EE-2B81-4A86-BE3D-F90341B8CA24}" presName="node" presStyleLbl="node1" presStyleIdx="0" presStyleCnt="5">
        <dgm:presLayoutVars>
          <dgm:bulletEnabled val="1"/>
        </dgm:presLayoutVars>
      </dgm:prSet>
      <dgm:spPr/>
    </dgm:pt>
    <dgm:pt modelId="{836E1140-290F-4574-8330-AA3A84337811}" type="pres">
      <dgm:prSet presAssocID="{5CC14808-098A-46EE-94B8-C9F1FCDB260E}" presName="sibTrans" presStyleCnt="0"/>
      <dgm:spPr/>
    </dgm:pt>
    <dgm:pt modelId="{8956C7C0-4A8B-477E-AD92-0D69A85C96B6}" type="pres">
      <dgm:prSet presAssocID="{F32BDDE5-B174-475C-9B6A-B5629DA8F2C4}" presName="node" presStyleLbl="node1" presStyleIdx="1" presStyleCnt="5">
        <dgm:presLayoutVars>
          <dgm:bulletEnabled val="1"/>
        </dgm:presLayoutVars>
      </dgm:prSet>
      <dgm:spPr/>
    </dgm:pt>
    <dgm:pt modelId="{C8A2EFB4-F04B-45D1-B272-8B3E317C218F}" type="pres">
      <dgm:prSet presAssocID="{6362EADF-E6EE-4007-B31B-7BDEF9353736}" presName="sibTrans" presStyleCnt="0"/>
      <dgm:spPr/>
    </dgm:pt>
    <dgm:pt modelId="{39A2130E-1EEC-4DAF-9457-02FDC2649EA9}" type="pres">
      <dgm:prSet presAssocID="{BC6933F2-FEFB-4CD4-8318-B66351DF6B22}" presName="node" presStyleLbl="node1" presStyleIdx="2" presStyleCnt="5">
        <dgm:presLayoutVars>
          <dgm:bulletEnabled val="1"/>
        </dgm:presLayoutVars>
      </dgm:prSet>
      <dgm:spPr/>
    </dgm:pt>
    <dgm:pt modelId="{E179FFE6-E582-49EB-9E57-6C8BB121BBB1}" type="pres">
      <dgm:prSet presAssocID="{AECA98D1-59FA-4FF6-B1E7-FA3A76D9F723}" presName="sibTrans" presStyleCnt="0"/>
      <dgm:spPr/>
    </dgm:pt>
    <dgm:pt modelId="{FA0D463E-0B3F-4B26-8991-61D1161837EB}" type="pres">
      <dgm:prSet presAssocID="{14DBB185-D042-4010-A472-7F1457FA3DDF}" presName="node" presStyleLbl="node1" presStyleIdx="3" presStyleCnt="5">
        <dgm:presLayoutVars>
          <dgm:bulletEnabled val="1"/>
        </dgm:presLayoutVars>
      </dgm:prSet>
      <dgm:spPr/>
    </dgm:pt>
    <dgm:pt modelId="{6E42C523-80E2-4501-8E02-4E6797DAEDB3}" type="pres">
      <dgm:prSet presAssocID="{031D13E9-B936-4DC6-9997-496F4017B317}" presName="sibTrans" presStyleCnt="0"/>
      <dgm:spPr/>
    </dgm:pt>
    <dgm:pt modelId="{FD557C04-33DA-408F-AF50-821011F409AB}" type="pres">
      <dgm:prSet presAssocID="{0FFFF7FF-43E0-4142-8E2D-A6B68D21D7C4}" presName="node" presStyleLbl="node1" presStyleIdx="4" presStyleCnt="5">
        <dgm:presLayoutVars>
          <dgm:bulletEnabled val="1"/>
        </dgm:presLayoutVars>
      </dgm:prSet>
      <dgm:spPr/>
    </dgm:pt>
  </dgm:ptLst>
  <dgm:cxnLst>
    <dgm:cxn modelId="{DEA7AC2F-0432-4AFF-A1B6-6CB30F721942}" type="presOf" srcId="{BC6933F2-FEFB-4CD4-8318-B66351DF6B22}" destId="{39A2130E-1EEC-4DAF-9457-02FDC2649EA9}" srcOrd="0" destOrd="0" presId="urn:microsoft.com/office/officeart/2005/8/layout/hList6"/>
    <dgm:cxn modelId="{D6612830-2CB2-44A0-8731-B96B83BC31F9}" type="presOf" srcId="{044826EE-2B81-4A86-BE3D-F90341B8CA24}" destId="{501B4333-0FD4-4FD8-9CA4-DB6C5F46C45E}" srcOrd="0" destOrd="0" presId="urn:microsoft.com/office/officeart/2005/8/layout/hList6"/>
    <dgm:cxn modelId="{807B2D41-F22A-421B-9838-0FCDC2BF330B}" type="presOf" srcId="{0FFFF7FF-43E0-4142-8E2D-A6B68D21D7C4}" destId="{FD557C04-33DA-408F-AF50-821011F409AB}" srcOrd="0" destOrd="0" presId="urn:microsoft.com/office/officeart/2005/8/layout/hList6"/>
    <dgm:cxn modelId="{B4DDA86A-C3BF-4209-B21C-D85673C67D7D}" srcId="{152203A4-CC89-4137-BF06-089770E5C1CF}" destId="{0FFFF7FF-43E0-4142-8E2D-A6B68D21D7C4}" srcOrd="4" destOrd="0" parTransId="{ADC54301-0DE1-4F62-8905-E9CDD36FB225}" sibTransId="{19E6A3FB-7FF7-44DA-B567-F844847565F6}"/>
    <dgm:cxn modelId="{092B0E56-10EA-451B-8F35-B9418F32C0F1}" srcId="{152203A4-CC89-4137-BF06-089770E5C1CF}" destId="{BC6933F2-FEFB-4CD4-8318-B66351DF6B22}" srcOrd="2" destOrd="0" parTransId="{1028AB4B-064B-47CB-94BF-EBFCB2BBC13D}" sibTransId="{AECA98D1-59FA-4FF6-B1E7-FA3A76D9F723}"/>
    <dgm:cxn modelId="{8C4F675A-FDB0-4C3F-B688-2D6A1902190B}" srcId="{152203A4-CC89-4137-BF06-089770E5C1CF}" destId="{044826EE-2B81-4A86-BE3D-F90341B8CA24}" srcOrd="0" destOrd="0" parTransId="{22EEB0EA-C9A2-4E7C-BA86-817BF2BD973F}" sibTransId="{5CC14808-098A-46EE-94B8-C9F1FCDB260E}"/>
    <dgm:cxn modelId="{3DF5E3A0-41B1-4C2F-A94F-E8D9268CD997}" type="presOf" srcId="{F32BDDE5-B174-475C-9B6A-B5629DA8F2C4}" destId="{8956C7C0-4A8B-477E-AD92-0D69A85C96B6}" srcOrd="0" destOrd="0" presId="urn:microsoft.com/office/officeart/2005/8/layout/hList6"/>
    <dgm:cxn modelId="{2C73F6B6-9098-4F09-B494-353DFB71A8D8}" type="presOf" srcId="{152203A4-CC89-4137-BF06-089770E5C1CF}" destId="{F6834DC0-F701-448C-B2B9-EEA77839A4EA}" srcOrd="0" destOrd="0" presId="urn:microsoft.com/office/officeart/2005/8/layout/hList6"/>
    <dgm:cxn modelId="{F9714FBF-67C0-4310-A3D9-725BF50249D4}" srcId="{152203A4-CC89-4137-BF06-089770E5C1CF}" destId="{14DBB185-D042-4010-A472-7F1457FA3DDF}" srcOrd="3" destOrd="0" parTransId="{7D6E69BB-0554-4A8D-9F40-85A0EA6FBA48}" sibTransId="{031D13E9-B936-4DC6-9997-496F4017B317}"/>
    <dgm:cxn modelId="{C56FDAC8-456D-4B92-A817-65FCBF896BDC}" type="presOf" srcId="{14DBB185-D042-4010-A472-7F1457FA3DDF}" destId="{FA0D463E-0B3F-4B26-8991-61D1161837EB}" srcOrd="0" destOrd="0" presId="urn:microsoft.com/office/officeart/2005/8/layout/hList6"/>
    <dgm:cxn modelId="{E64983D0-1AF3-45EC-B0E4-C9949657F837}" srcId="{152203A4-CC89-4137-BF06-089770E5C1CF}" destId="{F32BDDE5-B174-475C-9B6A-B5629DA8F2C4}" srcOrd="1" destOrd="0" parTransId="{EA979FA3-3DDA-4BA6-8CE8-0C15D1EEAB12}" sibTransId="{6362EADF-E6EE-4007-B31B-7BDEF9353736}"/>
    <dgm:cxn modelId="{B0A9342C-2973-4CB7-8C1A-DC5BD094E7C9}" type="presParOf" srcId="{F6834DC0-F701-448C-B2B9-EEA77839A4EA}" destId="{501B4333-0FD4-4FD8-9CA4-DB6C5F46C45E}" srcOrd="0" destOrd="0" presId="urn:microsoft.com/office/officeart/2005/8/layout/hList6"/>
    <dgm:cxn modelId="{4E1200E5-1309-4F08-80D6-1E424510BB3C}" type="presParOf" srcId="{F6834DC0-F701-448C-B2B9-EEA77839A4EA}" destId="{836E1140-290F-4574-8330-AA3A84337811}" srcOrd="1" destOrd="0" presId="urn:microsoft.com/office/officeart/2005/8/layout/hList6"/>
    <dgm:cxn modelId="{E79FA1C9-5BC4-4D5F-A806-3B449038A772}" type="presParOf" srcId="{F6834DC0-F701-448C-B2B9-EEA77839A4EA}" destId="{8956C7C0-4A8B-477E-AD92-0D69A85C96B6}" srcOrd="2" destOrd="0" presId="urn:microsoft.com/office/officeart/2005/8/layout/hList6"/>
    <dgm:cxn modelId="{E860487F-99DA-4E9E-BF4C-ADEF687E05D3}" type="presParOf" srcId="{F6834DC0-F701-448C-B2B9-EEA77839A4EA}" destId="{C8A2EFB4-F04B-45D1-B272-8B3E317C218F}" srcOrd="3" destOrd="0" presId="urn:microsoft.com/office/officeart/2005/8/layout/hList6"/>
    <dgm:cxn modelId="{BCC362A2-E7FB-4161-AF3F-8AE4ABA39426}" type="presParOf" srcId="{F6834DC0-F701-448C-B2B9-EEA77839A4EA}" destId="{39A2130E-1EEC-4DAF-9457-02FDC2649EA9}" srcOrd="4" destOrd="0" presId="urn:microsoft.com/office/officeart/2005/8/layout/hList6"/>
    <dgm:cxn modelId="{96E1D660-DEE6-46F0-B38A-47B1E2D5AB84}" type="presParOf" srcId="{F6834DC0-F701-448C-B2B9-EEA77839A4EA}" destId="{E179FFE6-E582-49EB-9E57-6C8BB121BBB1}" srcOrd="5" destOrd="0" presId="urn:microsoft.com/office/officeart/2005/8/layout/hList6"/>
    <dgm:cxn modelId="{27B18132-B3C9-4BFD-B76F-3C89C607F8FB}" type="presParOf" srcId="{F6834DC0-F701-448C-B2B9-EEA77839A4EA}" destId="{FA0D463E-0B3F-4B26-8991-61D1161837EB}" srcOrd="6" destOrd="0" presId="urn:microsoft.com/office/officeart/2005/8/layout/hList6"/>
    <dgm:cxn modelId="{10750D78-B750-49B4-8205-D40496B5C795}" type="presParOf" srcId="{F6834DC0-F701-448C-B2B9-EEA77839A4EA}" destId="{6E42C523-80E2-4501-8E02-4E6797DAEDB3}" srcOrd="7" destOrd="0" presId="urn:microsoft.com/office/officeart/2005/8/layout/hList6"/>
    <dgm:cxn modelId="{E1D25399-CB29-418A-B6DD-DDAFE9BE3513}" type="presParOf" srcId="{F6834DC0-F701-448C-B2B9-EEA77839A4EA}" destId="{FD557C04-33DA-408F-AF50-821011F409AB}"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F34FA-74B6-43A3-856B-00F257C14488}">
      <dsp:nvSpPr>
        <dsp:cNvPr id="0" name=""/>
        <dsp:cNvSpPr/>
      </dsp:nvSpPr>
      <dsp:spPr>
        <a:xfrm>
          <a:off x="10338" y="532661"/>
          <a:ext cx="2571749" cy="1543050"/>
        </a:xfrm>
        <a:prstGeom prst="rect">
          <a:avLst/>
        </a:prstGeom>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6"/>
        </a:lnRef>
        <a:fillRef idx="3">
          <a:schemeClr val="accent6"/>
        </a:fillRef>
        <a:effectRef idx="3">
          <a:schemeClr val="accent6"/>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INVENTARIOS</a:t>
          </a:r>
        </a:p>
      </dsp:txBody>
      <dsp:txXfrm>
        <a:off x="10338" y="532661"/>
        <a:ext cx="2571749" cy="1543050"/>
      </dsp:txXfrm>
    </dsp:sp>
    <dsp:sp modelId="{E8B76565-4974-46C3-8BF9-81B880C3D91A}">
      <dsp:nvSpPr>
        <dsp:cNvPr id="0" name=""/>
        <dsp:cNvSpPr/>
      </dsp:nvSpPr>
      <dsp:spPr>
        <a:xfrm>
          <a:off x="2828925" y="591343"/>
          <a:ext cx="2571749" cy="1543050"/>
        </a:xfrm>
        <a:prstGeom prst="rect">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2"/>
        </a:lnRef>
        <a:fillRef idx="3">
          <a:schemeClr val="accent2"/>
        </a:fillRef>
        <a:effectRef idx="3">
          <a:schemeClr val="accent2"/>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RECURSOS HUMANOS</a:t>
          </a:r>
        </a:p>
      </dsp:txBody>
      <dsp:txXfrm>
        <a:off x="2828925" y="591343"/>
        <a:ext cx="2571749" cy="1543050"/>
      </dsp:txXfrm>
    </dsp:sp>
    <dsp:sp modelId="{3B00CF8F-BD44-4442-8199-3AB8237C1B6C}">
      <dsp:nvSpPr>
        <dsp:cNvPr id="0" name=""/>
        <dsp:cNvSpPr/>
      </dsp:nvSpPr>
      <dsp:spPr>
        <a:xfrm>
          <a:off x="5657849" y="591343"/>
          <a:ext cx="2571749" cy="1543050"/>
        </a:xfrm>
        <a:prstGeom prst="rect">
          <a:avLst/>
        </a:prstGeom>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6"/>
        </a:lnRef>
        <a:fillRef idx="3">
          <a:schemeClr val="accent6"/>
        </a:fillRef>
        <a:effectRef idx="3">
          <a:schemeClr val="accent6"/>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SEGURIDAD PARA LOS HOMBRESY MATERIALES, LOS EQUIPOS Y HERRAMIENTAS DE TRABAJO</a:t>
          </a:r>
        </a:p>
      </dsp:txBody>
      <dsp:txXfrm>
        <a:off x="5657849" y="591343"/>
        <a:ext cx="2571749" cy="1543050"/>
      </dsp:txXfrm>
    </dsp:sp>
    <dsp:sp modelId="{8D445F06-0468-455C-8BC2-8E8D31E1A3DD}">
      <dsp:nvSpPr>
        <dsp:cNvPr id="0" name=""/>
        <dsp:cNvSpPr/>
      </dsp:nvSpPr>
      <dsp:spPr>
        <a:xfrm>
          <a:off x="1414462" y="2391569"/>
          <a:ext cx="2571749" cy="1543050"/>
        </a:xfrm>
        <a:prstGeom prst="rect">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2"/>
        </a:lnRef>
        <a:fillRef idx="3">
          <a:schemeClr val="accent2"/>
        </a:fillRef>
        <a:effectRef idx="3">
          <a:schemeClr val="accent2"/>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LOS PROCESOS DE OPERACIÓN </a:t>
          </a:r>
        </a:p>
      </dsp:txBody>
      <dsp:txXfrm>
        <a:off x="1414462" y="2391569"/>
        <a:ext cx="2571749" cy="1543050"/>
      </dsp:txXfrm>
    </dsp:sp>
    <dsp:sp modelId="{066A4B39-451D-46E7-A8A3-694FE2D24160}">
      <dsp:nvSpPr>
        <dsp:cNvPr id="0" name=""/>
        <dsp:cNvSpPr/>
      </dsp:nvSpPr>
      <dsp:spPr>
        <a:xfrm>
          <a:off x="4243387" y="2391569"/>
          <a:ext cx="2571749" cy="1543050"/>
        </a:xfrm>
        <a:prstGeom prst="rect">
          <a:avLst/>
        </a:prstGeom>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6"/>
        </a:lnRef>
        <a:fillRef idx="3">
          <a:schemeClr val="accent6"/>
        </a:fillRef>
        <a:effectRef idx="3">
          <a:schemeClr val="accent6"/>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LOS SISTEMAS QUE SE HAYAN SELECCIONADO</a:t>
          </a:r>
        </a:p>
      </dsp:txBody>
      <dsp:txXfrm>
        <a:off x="4243387" y="2391569"/>
        <a:ext cx="2571749" cy="15430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711A9-5C0A-42AC-B466-89CC07DB8C20}">
      <dsp:nvSpPr>
        <dsp:cNvPr id="0" name=""/>
        <dsp:cNvSpPr/>
      </dsp:nvSpPr>
      <dsp:spPr>
        <a:xfrm>
          <a:off x="2628291" y="1084527"/>
          <a:ext cx="1310215" cy="454785"/>
        </a:xfrm>
        <a:custGeom>
          <a:avLst/>
          <a:gdLst/>
          <a:ahLst/>
          <a:cxnLst/>
          <a:rect l="0" t="0" r="0" b="0"/>
          <a:pathLst>
            <a:path>
              <a:moveTo>
                <a:pt x="0" y="0"/>
              </a:moveTo>
              <a:lnTo>
                <a:pt x="0" y="227392"/>
              </a:lnTo>
              <a:lnTo>
                <a:pt x="1310215" y="227392"/>
              </a:lnTo>
              <a:lnTo>
                <a:pt x="1310215" y="454785"/>
              </a:lnTo>
            </a:path>
          </a:pathLst>
        </a:custGeom>
        <a:noFill/>
        <a:ln w="1587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737112-7A4D-42AC-9383-A2DA01D33C05}">
      <dsp:nvSpPr>
        <dsp:cNvPr id="0" name=""/>
        <dsp:cNvSpPr/>
      </dsp:nvSpPr>
      <dsp:spPr>
        <a:xfrm>
          <a:off x="1318076" y="1084527"/>
          <a:ext cx="1310215" cy="454785"/>
        </a:xfrm>
        <a:custGeom>
          <a:avLst/>
          <a:gdLst/>
          <a:ahLst/>
          <a:cxnLst/>
          <a:rect l="0" t="0" r="0" b="0"/>
          <a:pathLst>
            <a:path>
              <a:moveTo>
                <a:pt x="1310215" y="0"/>
              </a:moveTo>
              <a:lnTo>
                <a:pt x="1310215" y="227392"/>
              </a:lnTo>
              <a:lnTo>
                <a:pt x="0" y="227392"/>
              </a:lnTo>
              <a:lnTo>
                <a:pt x="0" y="454785"/>
              </a:lnTo>
            </a:path>
          </a:pathLst>
        </a:custGeom>
        <a:noFill/>
        <a:ln w="1587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81A386-16B7-4BD7-9D33-40FBED829455}">
      <dsp:nvSpPr>
        <dsp:cNvPr id="0" name=""/>
        <dsp:cNvSpPr/>
      </dsp:nvSpPr>
      <dsp:spPr>
        <a:xfrm>
          <a:off x="1545469" y="1704"/>
          <a:ext cx="2165645" cy="1082822"/>
        </a:xfrm>
        <a:prstGeom prst="rect">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2"/>
        </a:lnRef>
        <a:fillRef idx="3">
          <a:schemeClr val="accent2"/>
        </a:fillRef>
        <a:effectRef idx="3">
          <a:schemeClr val="accent2"/>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s-MX" sz="3100" kern="1200" dirty="0"/>
            <a:t>Modelos de pronóstico</a:t>
          </a:r>
        </a:p>
      </dsp:txBody>
      <dsp:txXfrm>
        <a:off x="1545469" y="1704"/>
        <a:ext cx="2165645" cy="1082822"/>
      </dsp:txXfrm>
    </dsp:sp>
    <dsp:sp modelId="{B5A3C0FB-2B9E-466D-A932-61541C86DFCB}">
      <dsp:nvSpPr>
        <dsp:cNvPr id="0" name=""/>
        <dsp:cNvSpPr/>
      </dsp:nvSpPr>
      <dsp:spPr>
        <a:xfrm>
          <a:off x="235253" y="1539312"/>
          <a:ext cx="2165645" cy="1082822"/>
        </a:xfrm>
        <a:prstGeom prst="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s-MX" sz="3100" kern="1200" dirty="0"/>
            <a:t>Cualitativos</a:t>
          </a:r>
        </a:p>
      </dsp:txBody>
      <dsp:txXfrm>
        <a:off x="235253" y="1539312"/>
        <a:ext cx="2165645" cy="1082822"/>
      </dsp:txXfrm>
    </dsp:sp>
    <dsp:sp modelId="{07AF647E-0769-488B-BEA6-BFC8D76EE048}">
      <dsp:nvSpPr>
        <dsp:cNvPr id="0" name=""/>
        <dsp:cNvSpPr/>
      </dsp:nvSpPr>
      <dsp:spPr>
        <a:xfrm>
          <a:off x="2855684" y="1539312"/>
          <a:ext cx="2165645" cy="1082822"/>
        </a:xfrm>
        <a:prstGeom prst="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s-MX" sz="3100" kern="1200" dirty="0"/>
            <a:t>Cuantitativos</a:t>
          </a:r>
        </a:p>
      </dsp:txBody>
      <dsp:txXfrm>
        <a:off x="2855684" y="1539312"/>
        <a:ext cx="2165645" cy="10828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E41F9-04A1-40D1-A56B-968109E6C39D}">
      <dsp:nvSpPr>
        <dsp:cNvPr id="0" name=""/>
        <dsp:cNvSpPr/>
      </dsp:nvSpPr>
      <dsp:spPr>
        <a:xfrm rot="10800000">
          <a:off x="-1" y="1175"/>
          <a:ext cx="6804250" cy="2157889"/>
        </a:xfrm>
        <a:prstGeom prst="homePlate">
          <a:avLst/>
        </a:prstGeom>
        <a:gradFill rotWithShape="1">
          <a:gsLst>
            <a:gs pos="0">
              <a:schemeClr val="accent4">
                <a:shade val="85000"/>
                <a:satMod val="130000"/>
              </a:schemeClr>
            </a:gs>
            <a:gs pos="34000">
              <a:schemeClr val="accent4">
                <a:shade val="87000"/>
                <a:satMod val="125000"/>
              </a:schemeClr>
            </a:gs>
            <a:gs pos="70000">
              <a:schemeClr val="accent4">
                <a:tint val="100000"/>
                <a:shade val="90000"/>
                <a:satMod val="130000"/>
              </a:schemeClr>
            </a:gs>
            <a:gs pos="100000">
              <a:schemeClr val="accent4">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4"/>
        </a:lnRef>
        <a:fillRef idx="3">
          <a:schemeClr val="accent4"/>
        </a:fillRef>
        <a:effectRef idx="3">
          <a:schemeClr val="accent4"/>
        </a:effectRef>
        <a:fontRef idx="minor">
          <a:schemeClr val="lt1"/>
        </a:fontRef>
      </dsp:style>
      <dsp:txBody>
        <a:bodyPr spcFirstLastPara="0" vert="horz" wrap="square" lIns="478163" tIns="76200" rIns="142240" bIns="76200" numCol="1" spcCol="1270" anchor="t" anchorCtr="0">
          <a:noAutofit/>
        </a:bodyPr>
        <a:lstStyle/>
        <a:p>
          <a:pPr marL="0" lvl="0" indent="0" algn="l" defTabSz="889000">
            <a:lnSpc>
              <a:spcPct val="90000"/>
            </a:lnSpc>
            <a:spcBef>
              <a:spcPct val="0"/>
            </a:spcBef>
            <a:spcAft>
              <a:spcPct val="35000"/>
            </a:spcAft>
            <a:buNone/>
          </a:pPr>
          <a:r>
            <a:rPr lang="es-MX" sz="2000" kern="1200" dirty="0"/>
            <a:t>METODO DELPHI</a:t>
          </a:r>
        </a:p>
        <a:p>
          <a:pPr marL="0" lvl="0" indent="0" algn="l" defTabSz="889000">
            <a:lnSpc>
              <a:spcPct val="90000"/>
            </a:lnSpc>
            <a:spcBef>
              <a:spcPct val="0"/>
            </a:spcBef>
            <a:spcAft>
              <a:spcPct val="35000"/>
            </a:spcAft>
            <a:buNone/>
          </a:pPr>
          <a:r>
            <a:rPr lang="es-MX" sz="2000" kern="1200" dirty="0"/>
            <a:t>Se realiza siempre y cuando el pronóstico se requiera a largo plazo</a:t>
          </a:r>
        </a:p>
        <a:p>
          <a:pPr marL="228600" lvl="1" indent="-228600" algn="l" defTabSz="889000">
            <a:lnSpc>
              <a:spcPct val="90000"/>
            </a:lnSpc>
            <a:spcBef>
              <a:spcPct val="0"/>
            </a:spcBef>
            <a:spcAft>
              <a:spcPct val="15000"/>
            </a:spcAft>
            <a:buChar char="•"/>
          </a:pPr>
          <a:r>
            <a:rPr lang="es-MX" sz="2000" kern="1200" dirty="0"/>
            <a:t>Tiempo de estimación más de dos meses</a:t>
          </a:r>
        </a:p>
        <a:p>
          <a:pPr marL="228600" lvl="1" indent="-228600" algn="l" defTabSz="889000">
            <a:lnSpc>
              <a:spcPct val="90000"/>
            </a:lnSpc>
            <a:spcBef>
              <a:spcPct val="0"/>
            </a:spcBef>
            <a:spcAft>
              <a:spcPct val="15000"/>
            </a:spcAft>
            <a:buChar char="•"/>
          </a:pPr>
          <a:r>
            <a:rPr lang="es-MX" sz="2000" kern="1200" dirty="0"/>
            <a:t>Exactitud de regular a muy buena</a:t>
          </a:r>
        </a:p>
      </dsp:txBody>
      <dsp:txXfrm rot="10800000">
        <a:off x="539471" y="1175"/>
        <a:ext cx="6264778" cy="2157889"/>
      </dsp:txXfrm>
    </dsp:sp>
    <dsp:sp modelId="{849AC680-6029-4D34-954A-00FB52E774CE}">
      <dsp:nvSpPr>
        <dsp:cNvPr id="0" name=""/>
        <dsp:cNvSpPr/>
      </dsp:nvSpPr>
      <dsp:spPr>
        <a:xfrm>
          <a:off x="0" y="421112"/>
          <a:ext cx="1084339" cy="1084339"/>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F6242-86BA-414B-A677-218F1CA521C2}">
      <dsp:nvSpPr>
        <dsp:cNvPr id="0" name=""/>
        <dsp:cNvSpPr/>
      </dsp:nvSpPr>
      <dsp:spPr>
        <a:xfrm>
          <a:off x="0" y="0"/>
          <a:ext cx="6096000" cy="1089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kern="1200" dirty="0"/>
            <a:t>ANÁLISIS DE SERIES DE TIEMPO: El objetivo principal de este método es localizar los patrones en los datos del pasado y así poderlos proyectar al futuro. Los patrones que se pueden localizar son:</a:t>
          </a:r>
        </a:p>
      </dsp:txBody>
      <dsp:txXfrm>
        <a:off x="53196" y="53196"/>
        <a:ext cx="5989608" cy="983328"/>
      </dsp:txXfrm>
    </dsp:sp>
    <dsp:sp modelId="{D1DFA65B-0A6B-4DCF-B30B-11A7CF1AE983}">
      <dsp:nvSpPr>
        <dsp:cNvPr id="0" name=""/>
        <dsp:cNvSpPr/>
      </dsp:nvSpPr>
      <dsp:spPr>
        <a:xfrm>
          <a:off x="0" y="1096078"/>
          <a:ext cx="6096000" cy="1373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MX" sz="2000" kern="1200" dirty="0"/>
            <a:t>Horizontal o estacionario</a:t>
          </a:r>
        </a:p>
        <a:p>
          <a:pPr marL="228600" lvl="1" indent="-228600" algn="l" defTabSz="889000">
            <a:lnSpc>
              <a:spcPct val="90000"/>
            </a:lnSpc>
            <a:spcBef>
              <a:spcPct val="0"/>
            </a:spcBef>
            <a:spcAft>
              <a:spcPct val="20000"/>
            </a:spcAft>
            <a:buChar char="•"/>
          </a:pPr>
          <a:r>
            <a:rPr lang="es-MX" sz="2000" kern="1200" dirty="0"/>
            <a:t>Tendencias a largo plazo</a:t>
          </a:r>
        </a:p>
        <a:p>
          <a:pPr marL="228600" lvl="1" indent="-228600" algn="l" defTabSz="889000">
            <a:lnSpc>
              <a:spcPct val="90000"/>
            </a:lnSpc>
            <a:spcBef>
              <a:spcPct val="0"/>
            </a:spcBef>
            <a:spcAft>
              <a:spcPct val="20000"/>
            </a:spcAft>
            <a:buChar char="•"/>
          </a:pPr>
          <a:r>
            <a:rPr lang="es-MX" sz="2000" kern="1200" dirty="0"/>
            <a:t>Efecto estacional</a:t>
          </a:r>
        </a:p>
        <a:p>
          <a:pPr marL="228600" lvl="1" indent="-228600" algn="l" defTabSz="889000">
            <a:lnSpc>
              <a:spcPct val="90000"/>
            </a:lnSpc>
            <a:spcBef>
              <a:spcPct val="0"/>
            </a:spcBef>
            <a:spcAft>
              <a:spcPct val="20000"/>
            </a:spcAft>
            <a:buChar char="•"/>
          </a:pPr>
          <a:r>
            <a:rPr lang="es-MX" sz="2000" kern="1200" dirty="0"/>
            <a:t>Efecto cíclico</a:t>
          </a:r>
        </a:p>
      </dsp:txBody>
      <dsp:txXfrm>
        <a:off x="0" y="1096078"/>
        <a:ext cx="6096000" cy="1373962"/>
      </dsp:txXfrm>
    </dsp:sp>
    <dsp:sp modelId="{2E6EF630-4E89-43D3-8C76-D2F19CCE84D0}">
      <dsp:nvSpPr>
        <dsp:cNvPr id="0" name=""/>
        <dsp:cNvSpPr/>
      </dsp:nvSpPr>
      <dsp:spPr>
        <a:xfrm>
          <a:off x="0" y="2470041"/>
          <a:ext cx="6096000" cy="842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kern="1200" dirty="0"/>
            <a:t>MÉTODOS DE PROYECCIÓN: Se localiza el patrón principal o total en la serie de datos que se tienen y así proyectarlo en el futuro</a:t>
          </a:r>
        </a:p>
      </dsp:txBody>
      <dsp:txXfrm>
        <a:off x="41123" y="2511164"/>
        <a:ext cx="6013754" cy="760154"/>
      </dsp:txXfrm>
    </dsp:sp>
    <dsp:sp modelId="{2578B828-3FE8-4306-A08E-E0BD05FBACCE}">
      <dsp:nvSpPr>
        <dsp:cNvPr id="0" name=""/>
        <dsp:cNvSpPr/>
      </dsp:nvSpPr>
      <dsp:spPr>
        <a:xfrm>
          <a:off x="0" y="3312441"/>
          <a:ext cx="60960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MX" sz="2000" kern="1200" dirty="0"/>
            <a:t>Promedios móviles</a:t>
          </a:r>
        </a:p>
        <a:p>
          <a:pPr marL="228600" lvl="1" indent="-228600" algn="l" defTabSz="889000">
            <a:lnSpc>
              <a:spcPct val="90000"/>
            </a:lnSpc>
            <a:spcBef>
              <a:spcPct val="0"/>
            </a:spcBef>
            <a:spcAft>
              <a:spcPct val="20000"/>
            </a:spcAft>
            <a:buChar char="•"/>
          </a:pPr>
          <a:r>
            <a:rPr lang="es-MX" sz="2000" kern="1200" dirty="0"/>
            <a:t>Ajuste exponencial</a:t>
          </a:r>
        </a:p>
      </dsp:txBody>
      <dsp:txXfrm>
        <a:off x="0" y="3312441"/>
        <a:ext cx="6096000" cy="7452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A9D77-8E89-4D87-A397-F401E49BADB8}">
      <dsp:nvSpPr>
        <dsp:cNvPr id="0" name=""/>
        <dsp:cNvSpPr/>
      </dsp:nvSpPr>
      <dsp:spPr>
        <a:xfrm>
          <a:off x="0" y="213173"/>
          <a:ext cx="8229600" cy="115478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MX" sz="2100" kern="1200" dirty="0"/>
            <a:t>MÉTODOS DE SEPARACIÓN: Aquel que separa las series de tiempo en sus componentes principales, con la finalidad de detectar el patrón principal y es conocido como método de descomposición de series de tiempo.</a:t>
          </a:r>
        </a:p>
      </dsp:txBody>
      <dsp:txXfrm>
        <a:off x="56372" y="269545"/>
        <a:ext cx="8116856" cy="1042045"/>
      </dsp:txXfrm>
    </dsp:sp>
    <dsp:sp modelId="{69EDFB11-7074-4D10-816B-3A683FA0F5BC}">
      <dsp:nvSpPr>
        <dsp:cNvPr id="0" name=""/>
        <dsp:cNvSpPr/>
      </dsp:nvSpPr>
      <dsp:spPr>
        <a:xfrm>
          <a:off x="0" y="1337826"/>
          <a:ext cx="82296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s-MX" sz="1600" kern="1200" dirty="0"/>
        </a:p>
      </dsp:txBody>
      <dsp:txXfrm>
        <a:off x="0" y="1337826"/>
        <a:ext cx="8229600" cy="347760"/>
      </dsp:txXfrm>
    </dsp:sp>
    <dsp:sp modelId="{A20CCE82-A832-4D21-B88D-5F6602FAAB93}">
      <dsp:nvSpPr>
        <dsp:cNvPr id="0" name=""/>
        <dsp:cNvSpPr/>
      </dsp:nvSpPr>
      <dsp:spPr>
        <a:xfrm>
          <a:off x="0" y="1685586"/>
          <a:ext cx="8229600" cy="115478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MX" sz="2100" kern="1200" dirty="0"/>
            <a:t>MODELOS DE REGRESIÓN: Regresión lineal simple, Regresión lineal múltiple.</a:t>
          </a:r>
        </a:p>
      </dsp:txBody>
      <dsp:txXfrm>
        <a:off x="56372" y="1741958"/>
        <a:ext cx="8116856" cy="1042045"/>
      </dsp:txXfrm>
    </dsp:sp>
    <dsp:sp modelId="{4D881EC0-43E1-48E8-91F0-EE9BD882C8FE}">
      <dsp:nvSpPr>
        <dsp:cNvPr id="0" name=""/>
        <dsp:cNvSpPr/>
      </dsp:nvSpPr>
      <dsp:spPr>
        <a:xfrm>
          <a:off x="0" y="2840376"/>
          <a:ext cx="82296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s-MX" sz="1600" kern="1200" dirty="0"/>
        </a:p>
      </dsp:txBody>
      <dsp:txXfrm>
        <a:off x="0" y="2840376"/>
        <a:ext cx="8229600" cy="347760"/>
      </dsp:txXfrm>
    </dsp:sp>
    <dsp:sp modelId="{0C83AE05-7000-4864-9B1F-69B59BCB5735}">
      <dsp:nvSpPr>
        <dsp:cNvPr id="0" name=""/>
        <dsp:cNvSpPr/>
      </dsp:nvSpPr>
      <dsp:spPr>
        <a:xfrm>
          <a:off x="0" y="3188136"/>
          <a:ext cx="8229600" cy="115478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MX" sz="2100" kern="1200" dirty="0"/>
            <a:t>MODELOS ECONOMÉTRICOS: Están compuestos por sistemas de ecuaciones de regresión, los cuales son independientes y representan las ventas, utilidades o bien alguna actividad económica.</a:t>
          </a:r>
        </a:p>
      </dsp:txBody>
      <dsp:txXfrm>
        <a:off x="56372" y="3244508"/>
        <a:ext cx="8116856" cy="104204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56286-850F-4578-8505-9300ED7FEEEA}">
      <dsp:nvSpPr>
        <dsp:cNvPr id="0" name=""/>
        <dsp:cNvSpPr/>
      </dsp:nvSpPr>
      <dsp:spPr>
        <a:xfrm>
          <a:off x="2400383" y="2284195"/>
          <a:ext cx="1775625" cy="177562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t>Y=TCSR</a:t>
          </a:r>
        </a:p>
      </dsp:txBody>
      <dsp:txXfrm>
        <a:off x="2660417" y="2544229"/>
        <a:ext cx="1255557" cy="1255557"/>
      </dsp:txXfrm>
    </dsp:sp>
    <dsp:sp modelId="{142C9DAC-1212-40FB-ADC4-5D2000E5D56A}">
      <dsp:nvSpPr>
        <dsp:cNvPr id="0" name=""/>
        <dsp:cNvSpPr/>
      </dsp:nvSpPr>
      <dsp:spPr>
        <a:xfrm rot="11700000">
          <a:off x="818089" y="2465012"/>
          <a:ext cx="1551746" cy="50605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1AA1D5-41BC-4F63-AA0F-51F3C155C123}">
      <dsp:nvSpPr>
        <dsp:cNvPr id="0" name=""/>
        <dsp:cNvSpPr/>
      </dsp:nvSpPr>
      <dsp:spPr>
        <a:xfrm>
          <a:off x="1104" y="1842491"/>
          <a:ext cx="1686844" cy="134947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MX" sz="1800" kern="1200" dirty="0"/>
            <a:t>Y=VALOR PRONOSTICADO</a:t>
          </a:r>
        </a:p>
        <a:p>
          <a:pPr marL="0" lvl="0" indent="0" algn="ctr" defTabSz="800100">
            <a:lnSpc>
              <a:spcPct val="90000"/>
            </a:lnSpc>
            <a:spcBef>
              <a:spcPct val="0"/>
            </a:spcBef>
            <a:spcAft>
              <a:spcPct val="35000"/>
            </a:spcAft>
            <a:buNone/>
          </a:pPr>
          <a:r>
            <a:rPr lang="es-MX" sz="1800" kern="1200" dirty="0"/>
            <a:t>T=TENDENCIA BÁSICA</a:t>
          </a:r>
        </a:p>
      </dsp:txBody>
      <dsp:txXfrm>
        <a:off x="40629" y="1882016"/>
        <a:ext cx="1607794" cy="1270425"/>
      </dsp:txXfrm>
    </dsp:sp>
    <dsp:sp modelId="{0DF5D97B-EABF-4DBF-BF0A-8426F956337D}">
      <dsp:nvSpPr>
        <dsp:cNvPr id="0" name=""/>
        <dsp:cNvSpPr/>
      </dsp:nvSpPr>
      <dsp:spPr>
        <a:xfrm rot="14700000">
          <a:off x="1771050" y="1329318"/>
          <a:ext cx="1551746" cy="50605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83685E-7A56-4EF2-83A1-59DDE89F6571}">
      <dsp:nvSpPr>
        <dsp:cNvPr id="0" name=""/>
        <dsp:cNvSpPr/>
      </dsp:nvSpPr>
      <dsp:spPr>
        <a:xfrm>
          <a:off x="1375603" y="204427"/>
          <a:ext cx="1686844" cy="134947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MX" sz="1800" kern="1200" dirty="0"/>
            <a:t>S=VARIACIONES DE TEMPORADA DENTRO DE LA TENDENCIA</a:t>
          </a:r>
        </a:p>
      </dsp:txBody>
      <dsp:txXfrm>
        <a:off x="1415128" y="243952"/>
        <a:ext cx="1607794" cy="1270425"/>
      </dsp:txXfrm>
    </dsp:sp>
    <dsp:sp modelId="{AF92BD98-B0FE-46D6-BD69-D2F624038572}">
      <dsp:nvSpPr>
        <dsp:cNvPr id="0" name=""/>
        <dsp:cNvSpPr/>
      </dsp:nvSpPr>
      <dsp:spPr>
        <a:xfrm rot="17700000">
          <a:off x="3253595" y="1329318"/>
          <a:ext cx="1551746" cy="50605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481AC3-5F1B-418A-82F1-9C843E98D93B}">
      <dsp:nvSpPr>
        <dsp:cNvPr id="0" name=""/>
        <dsp:cNvSpPr/>
      </dsp:nvSpPr>
      <dsp:spPr>
        <a:xfrm>
          <a:off x="3513944" y="204427"/>
          <a:ext cx="1686844" cy="134947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MX" sz="1800" kern="1200" dirty="0"/>
            <a:t>C=VARIACIONES CÍCLICAS ALREDEDOR DE LA TENDENCIA</a:t>
          </a:r>
        </a:p>
      </dsp:txBody>
      <dsp:txXfrm>
        <a:off x="3553469" y="243952"/>
        <a:ext cx="1607794" cy="1270425"/>
      </dsp:txXfrm>
    </dsp:sp>
    <dsp:sp modelId="{7C009030-E679-42C7-A1A0-A16642412CF6}">
      <dsp:nvSpPr>
        <dsp:cNvPr id="0" name=""/>
        <dsp:cNvSpPr/>
      </dsp:nvSpPr>
      <dsp:spPr>
        <a:xfrm rot="20700000">
          <a:off x="4206556" y="2465012"/>
          <a:ext cx="1551746" cy="50605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380356-5B15-4304-B9CC-661D313EFD95}">
      <dsp:nvSpPr>
        <dsp:cNvPr id="0" name=""/>
        <dsp:cNvSpPr/>
      </dsp:nvSpPr>
      <dsp:spPr>
        <a:xfrm>
          <a:off x="4888442" y="1842491"/>
          <a:ext cx="1686844" cy="134947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MX" sz="1800" kern="1200" dirty="0"/>
            <a:t>R=VARIACIONES RESIDUALES O RESTANTES SIN EXPLICAR</a:t>
          </a:r>
        </a:p>
      </dsp:txBody>
      <dsp:txXfrm>
        <a:off x="4927967" y="1882016"/>
        <a:ext cx="1607794" cy="12704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E7A7A-4D79-44B8-80C4-5172E19ED03A}">
      <dsp:nvSpPr>
        <dsp:cNvPr id="0" name=""/>
        <dsp:cNvSpPr/>
      </dsp:nvSpPr>
      <dsp:spPr>
        <a:xfrm>
          <a:off x="75473" y="2204087"/>
          <a:ext cx="2005303" cy="862492"/>
        </a:xfrm>
        <a:prstGeom prst="roundRect">
          <a:avLst>
            <a:gd name="adj" fmla="val 10000"/>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w="12700" cap="flat" cmpd="sng" algn="ctr">
          <a:solidFill>
            <a:schemeClr val="accent2"/>
          </a:solidFill>
          <a:prstDash val="solid"/>
        </a:ln>
        <a:effectLst>
          <a:outerShdw blurRad="38100" dist="25400" dir="2700000" algn="br" rotWithShape="0">
            <a:srgbClr val="000000">
              <a:alpha val="6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OBJETIVO</a:t>
          </a:r>
        </a:p>
      </dsp:txBody>
      <dsp:txXfrm>
        <a:off x="100735" y="2229349"/>
        <a:ext cx="1954779" cy="811968"/>
      </dsp:txXfrm>
    </dsp:sp>
    <dsp:sp modelId="{A3CF7E3D-B3E2-4B2F-B83B-909D33BADBF9}">
      <dsp:nvSpPr>
        <dsp:cNvPr id="0" name=""/>
        <dsp:cNvSpPr/>
      </dsp:nvSpPr>
      <dsp:spPr>
        <a:xfrm>
          <a:off x="76461" y="317596"/>
          <a:ext cx="2059398" cy="862492"/>
        </a:xfrm>
        <a:prstGeom prst="roundRect">
          <a:avLst>
            <a:gd name="adj" fmla="val 10000"/>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w="12700" cap="flat" cmpd="sng" algn="ctr">
          <a:solidFill>
            <a:schemeClr val="accent2"/>
          </a:solidFill>
          <a:prstDash val="solid"/>
        </a:ln>
        <a:effectLst>
          <a:outerShdw blurRad="38100" dist="25400" dir="2700000" algn="br" rotWithShape="0">
            <a:srgbClr val="000000">
              <a:alpha val="6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CONCEPTO</a:t>
          </a:r>
        </a:p>
      </dsp:txBody>
      <dsp:txXfrm>
        <a:off x="101723" y="342858"/>
        <a:ext cx="2008874" cy="811968"/>
      </dsp:txXfrm>
    </dsp:sp>
    <dsp:sp modelId="{8DDC8CB9-A762-43CB-8C16-4F54057CD84D}">
      <dsp:nvSpPr>
        <dsp:cNvPr id="0" name=""/>
        <dsp:cNvSpPr/>
      </dsp:nvSpPr>
      <dsp:spPr>
        <a:xfrm>
          <a:off x="2468838" y="60869"/>
          <a:ext cx="5140143" cy="1365066"/>
        </a:xfrm>
        <a:prstGeom prst="roundRect">
          <a:avLst>
            <a:gd name="adj" fmla="val 10000"/>
          </a:avLst>
        </a:prstGeom>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127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MX" sz="1800" kern="1200" dirty="0"/>
            <a:t>Cantidad de bienes tangibles, materia prima, semiproducto y producto terminado los cuales se encuentran confinados a un lugar; representando un costo en todo proceso productivo.  </a:t>
          </a:r>
        </a:p>
      </dsp:txBody>
      <dsp:txXfrm>
        <a:off x="2508819" y="100850"/>
        <a:ext cx="5060181" cy="1285104"/>
      </dsp:txXfrm>
    </dsp:sp>
    <dsp:sp modelId="{483D5BB8-8099-45CD-91A3-408B47621F63}">
      <dsp:nvSpPr>
        <dsp:cNvPr id="0" name=""/>
        <dsp:cNvSpPr/>
      </dsp:nvSpPr>
      <dsp:spPr>
        <a:xfrm>
          <a:off x="2523097" y="2019628"/>
          <a:ext cx="5120094" cy="1126371"/>
        </a:xfrm>
        <a:prstGeom prst="roundRect">
          <a:avLst>
            <a:gd name="adj" fmla="val 10000"/>
          </a:avLst>
        </a:prstGeom>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127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MX" sz="1800" kern="1200" dirty="0"/>
            <a:t>Dar a conocer, proveer y distribuir en cantidad, tiempo y forma todos los materiales necesarios para la realización de un producto, logrando satisfacer la demanda del mismo al evitar el aumento de costos.</a:t>
          </a:r>
        </a:p>
      </dsp:txBody>
      <dsp:txXfrm>
        <a:off x="2556087" y="2052618"/>
        <a:ext cx="5054114" cy="106039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4C24E-C14E-4568-ACD5-0F3316EC1A15}">
      <dsp:nvSpPr>
        <dsp:cNvPr id="0" name=""/>
        <dsp:cNvSpPr/>
      </dsp:nvSpPr>
      <dsp:spPr>
        <a:xfrm>
          <a:off x="0" y="0"/>
          <a:ext cx="6912769" cy="759564"/>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MX" sz="1400" kern="1200" dirty="0"/>
            <a:t>INVENTARIO PERPETUO</a:t>
          </a:r>
        </a:p>
        <a:p>
          <a:pPr marL="57150" lvl="1" indent="-57150" algn="l" defTabSz="488950">
            <a:lnSpc>
              <a:spcPct val="90000"/>
            </a:lnSpc>
            <a:spcBef>
              <a:spcPct val="0"/>
            </a:spcBef>
            <a:spcAft>
              <a:spcPct val="15000"/>
            </a:spcAft>
            <a:buChar char="•"/>
          </a:pPr>
          <a:r>
            <a:rPr lang="es-MX" sz="1100" kern="1200" dirty="0"/>
            <a:t>Es el que lleva un continuo acuerdo con las existencias en el almacén, por medio de un registro detallado.</a:t>
          </a:r>
        </a:p>
      </dsp:txBody>
      <dsp:txXfrm>
        <a:off x="1458510" y="0"/>
        <a:ext cx="5454258" cy="759564"/>
      </dsp:txXfrm>
    </dsp:sp>
    <dsp:sp modelId="{8E6A24D5-B067-4CBE-859A-842183E26B77}">
      <dsp:nvSpPr>
        <dsp:cNvPr id="0" name=""/>
        <dsp:cNvSpPr/>
      </dsp:nvSpPr>
      <dsp:spPr>
        <a:xfrm>
          <a:off x="75956" y="75956"/>
          <a:ext cx="1382553" cy="607651"/>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2CC741DF-D91B-4451-AAD3-84D81961AD24}">
      <dsp:nvSpPr>
        <dsp:cNvPr id="0" name=""/>
        <dsp:cNvSpPr/>
      </dsp:nvSpPr>
      <dsp:spPr>
        <a:xfrm>
          <a:off x="0" y="835521"/>
          <a:ext cx="6912769" cy="759564"/>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MX" sz="1400" kern="1200" dirty="0"/>
            <a:t>INVENTARIO INTERMITENTE</a:t>
          </a:r>
        </a:p>
        <a:p>
          <a:pPr marL="57150" lvl="1" indent="-57150" algn="l" defTabSz="488950">
            <a:lnSpc>
              <a:spcPct val="90000"/>
            </a:lnSpc>
            <a:spcBef>
              <a:spcPct val="0"/>
            </a:spcBef>
            <a:spcAft>
              <a:spcPct val="15000"/>
            </a:spcAft>
            <a:buChar char="•"/>
          </a:pPr>
          <a:r>
            <a:rPr lang="es-MX" sz="1100" kern="1200" dirty="0"/>
            <a:t>Se efectúa varias veces al año.</a:t>
          </a:r>
        </a:p>
      </dsp:txBody>
      <dsp:txXfrm>
        <a:off x="1458510" y="835521"/>
        <a:ext cx="5454258" cy="759564"/>
      </dsp:txXfrm>
    </dsp:sp>
    <dsp:sp modelId="{2EE64D72-8B17-4DF7-898A-0D2485E40D16}">
      <dsp:nvSpPr>
        <dsp:cNvPr id="0" name=""/>
        <dsp:cNvSpPr/>
      </dsp:nvSpPr>
      <dsp:spPr>
        <a:xfrm>
          <a:off x="75956" y="911477"/>
          <a:ext cx="1382553" cy="607651"/>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2E97FF69-AB22-46A9-985A-AED6AECE80BB}">
      <dsp:nvSpPr>
        <dsp:cNvPr id="0" name=""/>
        <dsp:cNvSpPr/>
      </dsp:nvSpPr>
      <dsp:spPr>
        <a:xfrm>
          <a:off x="0" y="1671042"/>
          <a:ext cx="6912769" cy="759564"/>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MX" sz="1400" kern="1200" dirty="0"/>
            <a:t>INVENTARIO FINAL</a:t>
          </a:r>
        </a:p>
        <a:p>
          <a:pPr marL="57150" lvl="1" indent="-57150" algn="l" defTabSz="488950">
            <a:lnSpc>
              <a:spcPct val="90000"/>
            </a:lnSpc>
            <a:spcBef>
              <a:spcPct val="0"/>
            </a:spcBef>
            <a:spcAft>
              <a:spcPct val="15000"/>
            </a:spcAft>
            <a:buChar char="•"/>
          </a:pPr>
          <a:r>
            <a:rPr lang="es-MX" sz="1100" kern="1200" dirty="0"/>
            <a:t>Es aquel que realiza la empresa al cierre del periodo y sirve para determinar una nueva situación, después de efectuadas todas las operaciones mercantiles de dicho periodo.</a:t>
          </a:r>
        </a:p>
      </dsp:txBody>
      <dsp:txXfrm>
        <a:off x="1458510" y="1671042"/>
        <a:ext cx="5454258" cy="759564"/>
      </dsp:txXfrm>
    </dsp:sp>
    <dsp:sp modelId="{F85AABA3-6CCC-4ACF-975C-A4CE8DFF5BD0}">
      <dsp:nvSpPr>
        <dsp:cNvPr id="0" name=""/>
        <dsp:cNvSpPr/>
      </dsp:nvSpPr>
      <dsp:spPr>
        <a:xfrm>
          <a:off x="75956" y="1746999"/>
          <a:ext cx="1382553" cy="607651"/>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704B612E-796C-418A-BA9C-A0C29903C2BA}">
      <dsp:nvSpPr>
        <dsp:cNvPr id="0" name=""/>
        <dsp:cNvSpPr/>
      </dsp:nvSpPr>
      <dsp:spPr>
        <a:xfrm>
          <a:off x="0" y="2506564"/>
          <a:ext cx="6912769" cy="759564"/>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MX" sz="1400" kern="1200" dirty="0"/>
            <a:t>INVENTARIO INICIAL</a:t>
          </a:r>
        </a:p>
        <a:p>
          <a:pPr marL="57150" lvl="1" indent="-57150" algn="l" defTabSz="488950">
            <a:lnSpc>
              <a:spcPct val="90000"/>
            </a:lnSpc>
            <a:spcBef>
              <a:spcPct val="0"/>
            </a:spcBef>
            <a:spcAft>
              <a:spcPct val="15000"/>
            </a:spcAft>
            <a:buChar char="•"/>
          </a:pPr>
          <a:r>
            <a:rPr lang="es-MX" sz="1100" kern="1200" dirty="0"/>
            <a:t>Es aquel  que se realiza al dar comienzo  a las operaciones</a:t>
          </a:r>
        </a:p>
      </dsp:txBody>
      <dsp:txXfrm>
        <a:off x="1458510" y="2506564"/>
        <a:ext cx="5454258" cy="759564"/>
      </dsp:txXfrm>
    </dsp:sp>
    <dsp:sp modelId="{E9D48F3D-8F3B-4782-B83C-160F6E8FDB32}">
      <dsp:nvSpPr>
        <dsp:cNvPr id="0" name=""/>
        <dsp:cNvSpPr/>
      </dsp:nvSpPr>
      <dsp:spPr>
        <a:xfrm>
          <a:off x="75956" y="2582520"/>
          <a:ext cx="1382553" cy="607651"/>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454AC50D-FFBA-40C3-A7DE-A52FA9F7ED28}">
      <dsp:nvSpPr>
        <dsp:cNvPr id="0" name=""/>
        <dsp:cNvSpPr/>
      </dsp:nvSpPr>
      <dsp:spPr>
        <a:xfrm>
          <a:off x="0" y="3342085"/>
          <a:ext cx="6912769" cy="759564"/>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MX" sz="1400" kern="1200" dirty="0"/>
            <a:t>INVENTARIO MIXTO</a:t>
          </a:r>
        </a:p>
        <a:p>
          <a:pPr marL="57150" lvl="1" indent="-57150" algn="l" defTabSz="488950">
            <a:lnSpc>
              <a:spcPct val="90000"/>
            </a:lnSpc>
            <a:spcBef>
              <a:spcPct val="0"/>
            </a:spcBef>
            <a:spcAft>
              <a:spcPct val="15000"/>
            </a:spcAft>
            <a:buChar char="•"/>
          </a:pPr>
          <a:r>
            <a:rPr lang="es-MX" sz="1100" kern="1200" dirty="0"/>
            <a:t>Inventario de una clase de mercancías cuyas partidas no se identifican  o no pueden identificarse con un lote en particular.</a:t>
          </a:r>
        </a:p>
      </dsp:txBody>
      <dsp:txXfrm>
        <a:off x="1458510" y="3342085"/>
        <a:ext cx="5454258" cy="759564"/>
      </dsp:txXfrm>
    </dsp:sp>
    <dsp:sp modelId="{BF003BBA-1733-479F-8787-25A05227932F}">
      <dsp:nvSpPr>
        <dsp:cNvPr id="0" name=""/>
        <dsp:cNvSpPr/>
      </dsp:nvSpPr>
      <dsp:spPr>
        <a:xfrm>
          <a:off x="75956" y="3418041"/>
          <a:ext cx="1382553" cy="607651"/>
        </a:xfrm>
        <a:prstGeom prst="roundRect">
          <a:avLst>
            <a:gd name="adj" fmla="val 10000"/>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5D193-B229-4286-A650-8A0ACED46C9A}">
      <dsp:nvSpPr>
        <dsp:cNvPr id="0" name=""/>
        <dsp:cNvSpPr/>
      </dsp:nvSpPr>
      <dsp:spPr>
        <a:xfrm>
          <a:off x="0" y="0"/>
          <a:ext cx="6120680" cy="86617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MX" sz="1400" kern="1200" dirty="0"/>
            <a:t>INVENTARIO FÍSICO</a:t>
          </a:r>
        </a:p>
        <a:p>
          <a:pPr marL="57150" lvl="1" indent="-57150" algn="l" defTabSz="488950">
            <a:lnSpc>
              <a:spcPct val="90000"/>
            </a:lnSpc>
            <a:spcBef>
              <a:spcPct val="0"/>
            </a:spcBef>
            <a:spcAft>
              <a:spcPct val="15000"/>
            </a:spcAft>
            <a:buChar char="•"/>
          </a:pPr>
          <a:r>
            <a:rPr lang="es-MX" sz="1100" kern="1200" dirty="0"/>
            <a:t>Es el inventario real. Es contar, medir, pesar y anotar todas y cada una de las diferentes clases de bienes.</a:t>
          </a:r>
        </a:p>
      </dsp:txBody>
      <dsp:txXfrm>
        <a:off x="1310753" y="0"/>
        <a:ext cx="4809926" cy="866170"/>
      </dsp:txXfrm>
    </dsp:sp>
    <dsp:sp modelId="{C0B261B3-F69F-4E5E-ADF5-3D2997F103AF}">
      <dsp:nvSpPr>
        <dsp:cNvPr id="0" name=""/>
        <dsp:cNvSpPr/>
      </dsp:nvSpPr>
      <dsp:spPr>
        <a:xfrm>
          <a:off x="86617" y="86617"/>
          <a:ext cx="1224136" cy="692936"/>
        </a:xfrm>
        <a:prstGeom prst="roundRect">
          <a:avLst>
            <a:gd name="adj" fmla="val 10000"/>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97B79D-7EE0-48B6-9728-ACE505AD9836}">
      <dsp:nvSpPr>
        <dsp:cNvPr id="0" name=""/>
        <dsp:cNvSpPr/>
      </dsp:nvSpPr>
      <dsp:spPr>
        <a:xfrm>
          <a:off x="0" y="952787"/>
          <a:ext cx="6120680" cy="86617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MX" sz="1400" kern="1200" dirty="0"/>
            <a:t>INVENTARIO EN TRÁNSITO</a:t>
          </a:r>
        </a:p>
        <a:p>
          <a:pPr marL="57150" lvl="1" indent="-57150" algn="l" defTabSz="488950">
            <a:lnSpc>
              <a:spcPct val="90000"/>
            </a:lnSpc>
            <a:spcBef>
              <a:spcPct val="0"/>
            </a:spcBef>
            <a:spcAft>
              <a:spcPct val="15000"/>
            </a:spcAft>
            <a:buChar char="•"/>
          </a:pPr>
          <a:r>
            <a:rPr lang="es-MX" sz="1100" kern="1200" dirty="0"/>
            <a:t>Se utiliza con el fin de sostener las operaciones para abastecer los conductos que ligan  a la compañía con sus proveedores y sus clientes, respectivamente.</a:t>
          </a:r>
        </a:p>
      </dsp:txBody>
      <dsp:txXfrm>
        <a:off x="1310753" y="952787"/>
        <a:ext cx="4809926" cy="866170"/>
      </dsp:txXfrm>
    </dsp:sp>
    <dsp:sp modelId="{D6148709-1390-48E5-A4B7-0CA1662851C8}">
      <dsp:nvSpPr>
        <dsp:cNvPr id="0" name=""/>
        <dsp:cNvSpPr/>
      </dsp:nvSpPr>
      <dsp:spPr>
        <a:xfrm>
          <a:off x="86617" y="1039404"/>
          <a:ext cx="1224136" cy="692936"/>
        </a:xfrm>
        <a:prstGeom prst="roundRect">
          <a:avLst>
            <a:gd name="adj" fmla="val 10000"/>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175DD0-43BC-4080-822E-A5596F5A6896}">
      <dsp:nvSpPr>
        <dsp:cNvPr id="0" name=""/>
        <dsp:cNvSpPr/>
      </dsp:nvSpPr>
      <dsp:spPr>
        <a:xfrm>
          <a:off x="0" y="1905574"/>
          <a:ext cx="6120680" cy="86617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MX" sz="1400" kern="1200" dirty="0"/>
            <a:t>INVENTARIO DE MATERIA PRIMA</a:t>
          </a:r>
        </a:p>
        <a:p>
          <a:pPr marL="57150" lvl="1" indent="-57150" algn="l" defTabSz="488950">
            <a:lnSpc>
              <a:spcPct val="90000"/>
            </a:lnSpc>
            <a:spcBef>
              <a:spcPct val="0"/>
            </a:spcBef>
            <a:spcAft>
              <a:spcPct val="15000"/>
            </a:spcAft>
            <a:buChar char="•"/>
          </a:pPr>
          <a:r>
            <a:rPr lang="es-MX" sz="1100" kern="1200" dirty="0"/>
            <a:t>Representan las existencias d e los insumos básicos de materiales que abran de incorporarse al proceso de fabricación de una compañía.</a:t>
          </a:r>
        </a:p>
      </dsp:txBody>
      <dsp:txXfrm>
        <a:off x="1310753" y="1905574"/>
        <a:ext cx="4809926" cy="866170"/>
      </dsp:txXfrm>
    </dsp:sp>
    <dsp:sp modelId="{F94A2113-BF18-40D4-BE37-9AEA470B0191}">
      <dsp:nvSpPr>
        <dsp:cNvPr id="0" name=""/>
        <dsp:cNvSpPr/>
      </dsp:nvSpPr>
      <dsp:spPr>
        <a:xfrm>
          <a:off x="86617" y="1992192"/>
          <a:ext cx="1224136" cy="692936"/>
        </a:xfrm>
        <a:prstGeom prst="roundRect">
          <a:avLst>
            <a:gd name="adj" fmla="val 10000"/>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91A75F-7DF7-450E-8BA2-A64896B4D794}">
      <dsp:nvSpPr>
        <dsp:cNvPr id="0" name=""/>
        <dsp:cNvSpPr/>
      </dsp:nvSpPr>
      <dsp:spPr>
        <a:xfrm>
          <a:off x="0" y="2858362"/>
          <a:ext cx="6120680" cy="86617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MX" sz="1400" kern="1200" dirty="0"/>
            <a:t>INVENTARIO EN PROCESO</a:t>
          </a:r>
        </a:p>
        <a:p>
          <a:pPr marL="57150" lvl="1" indent="-57150" algn="l" defTabSz="488950">
            <a:lnSpc>
              <a:spcPct val="90000"/>
            </a:lnSpc>
            <a:spcBef>
              <a:spcPct val="0"/>
            </a:spcBef>
            <a:spcAft>
              <a:spcPct val="15000"/>
            </a:spcAft>
            <a:buChar char="•"/>
          </a:pPr>
          <a:r>
            <a:rPr lang="es-MX" sz="1100" kern="1200" dirty="0"/>
            <a:t>Son existencias que se tienen a medida que se añade mano de obra, otros materiales y demás costos indirectos a la materia prima bruta.</a:t>
          </a:r>
        </a:p>
      </dsp:txBody>
      <dsp:txXfrm>
        <a:off x="1310753" y="2858362"/>
        <a:ext cx="4809926" cy="866170"/>
      </dsp:txXfrm>
    </dsp:sp>
    <dsp:sp modelId="{ED3FFB4E-6FDD-41BD-A4BD-66F18A0B050E}">
      <dsp:nvSpPr>
        <dsp:cNvPr id="0" name=""/>
        <dsp:cNvSpPr/>
      </dsp:nvSpPr>
      <dsp:spPr>
        <a:xfrm>
          <a:off x="86617" y="2944979"/>
          <a:ext cx="1224136" cy="692936"/>
        </a:xfrm>
        <a:prstGeom prst="roundRect">
          <a:avLst>
            <a:gd name="adj" fmla="val 10000"/>
          </a:avLst>
        </a:prstGeom>
        <a:blipFill rotWithShape="1">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4F42A7-87F8-42B7-BF5D-2B09BCE72AD0}">
      <dsp:nvSpPr>
        <dsp:cNvPr id="0" name=""/>
        <dsp:cNvSpPr/>
      </dsp:nvSpPr>
      <dsp:spPr>
        <a:xfrm>
          <a:off x="0" y="3811149"/>
          <a:ext cx="6120680" cy="86617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MX" sz="1400" kern="1200" dirty="0"/>
            <a:t>INVENTARIO DE PRODUCTO PERMANENTE</a:t>
          </a:r>
        </a:p>
        <a:p>
          <a:pPr marL="57150" lvl="1" indent="-57150" algn="l" defTabSz="488950">
            <a:lnSpc>
              <a:spcPct val="90000"/>
            </a:lnSpc>
            <a:spcBef>
              <a:spcPct val="0"/>
            </a:spcBef>
            <a:spcAft>
              <a:spcPct val="15000"/>
            </a:spcAft>
            <a:buChar char="•"/>
          </a:pPr>
          <a:r>
            <a:rPr lang="es-MX" sz="1100" kern="1200" dirty="0"/>
            <a:t>Método seguido en el funcionamiento de algunas cuentas, en general representativas de existencias, cuyo saldo ha de coincidir en cualquier momento con el valor de los stocks.</a:t>
          </a:r>
        </a:p>
      </dsp:txBody>
      <dsp:txXfrm>
        <a:off x="1310753" y="3811149"/>
        <a:ext cx="4809926" cy="866170"/>
      </dsp:txXfrm>
    </dsp:sp>
    <dsp:sp modelId="{04C10F5F-79E3-499E-80C2-56462A8E2B3D}">
      <dsp:nvSpPr>
        <dsp:cNvPr id="0" name=""/>
        <dsp:cNvSpPr/>
      </dsp:nvSpPr>
      <dsp:spPr>
        <a:xfrm>
          <a:off x="86617" y="3897767"/>
          <a:ext cx="1224136" cy="692936"/>
        </a:xfrm>
        <a:prstGeom prst="roundRect">
          <a:avLst>
            <a:gd name="adj" fmla="val 10000"/>
          </a:avLst>
        </a:prstGeom>
        <a:blipFill rotWithShape="1">
          <a:blip xmlns:r="http://schemas.openxmlformats.org/officeDocument/2006/relationships" r:embed="rId5"/>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C5A2F-AAF3-4BC9-9D79-F863D70BFE1C}">
      <dsp:nvSpPr>
        <dsp:cNvPr id="0" name=""/>
        <dsp:cNvSpPr/>
      </dsp:nvSpPr>
      <dsp:spPr>
        <a:xfrm rot="5400000">
          <a:off x="1728016" y="1072964"/>
          <a:ext cx="948944" cy="1080339"/>
        </a:xfrm>
        <a:prstGeom prst="bentUpArrow">
          <a:avLst>
            <a:gd name="adj1" fmla="val 32840"/>
            <a:gd name="adj2" fmla="val 25000"/>
            <a:gd name="adj3" fmla="val 35780"/>
          </a:avLst>
        </a:prstGeom>
        <a:solidFill>
          <a:schemeClr val="accent3">
            <a:tint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BEB842F-9BB6-4060-9FC5-A168C59CAD60}">
      <dsp:nvSpPr>
        <dsp:cNvPr id="0" name=""/>
        <dsp:cNvSpPr/>
      </dsp:nvSpPr>
      <dsp:spPr>
        <a:xfrm>
          <a:off x="1274668" y="21040"/>
          <a:ext cx="1597463" cy="1118172"/>
        </a:xfrm>
        <a:prstGeom prst="roundRect">
          <a:avLst>
            <a:gd name="adj" fmla="val 1667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Área de finanzas</a:t>
          </a:r>
        </a:p>
      </dsp:txBody>
      <dsp:txXfrm>
        <a:off x="1329262" y="75634"/>
        <a:ext cx="1488275" cy="1008984"/>
      </dsp:txXfrm>
    </dsp:sp>
    <dsp:sp modelId="{538BEE01-A596-47AA-B9E9-1B39B078C6FC}">
      <dsp:nvSpPr>
        <dsp:cNvPr id="0" name=""/>
        <dsp:cNvSpPr/>
      </dsp:nvSpPr>
      <dsp:spPr>
        <a:xfrm>
          <a:off x="2847798" y="127683"/>
          <a:ext cx="1614380" cy="903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s-MX" sz="1200" b="1" kern="1200" dirty="0">
              <a:solidFill>
                <a:schemeClr val="tx1"/>
              </a:solidFill>
            </a:rPr>
            <a:t>Debe conocer a precisión el inventario</a:t>
          </a:r>
        </a:p>
      </dsp:txBody>
      <dsp:txXfrm>
        <a:off x="2847798" y="127683"/>
        <a:ext cx="1614380" cy="903756"/>
      </dsp:txXfrm>
    </dsp:sp>
    <dsp:sp modelId="{2EBAB8FF-CAD8-4141-8F84-6F45EF2BE55E}">
      <dsp:nvSpPr>
        <dsp:cNvPr id="0" name=""/>
        <dsp:cNvSpPr/>
      </dsp:nvSpPr>
      <dsp:spPr>
        <a:xfrm rot="5400000">
          <a:off x="3161092" y="2329041"/>
          <a:ext cx="948944" cy="1080339"/>
        </a:xfrm>
        <a:prstGeom prst="bentUpArrow">
          <a:avLst>
            <a:gd name="adj1" fmla="val 32840"/>
            <a:gd name="adj2" fmla="val 25000"/>
            <a:gd name="adj3" fmla="val 35780"/>
          </a:avLst>
        </a:prstGeom>
        <a:solidFill>
          <a:schemeClr val="accent3">
            <a:tint val="50000"/>
            <a:hueOff val="1218329"/>
            <a:satOff val="2514"/>
            <a:lumOff val="1466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8633E7C-1CC6-4F33-A92A-E229CF85F4FD}">
      <dsp:nvSpPr>
        <dsp:cNvPr id="0" name=""/>
        <dsp:cNvSpPr/>
      </dsp:nvSpPr>
      <dsp:spPr>
        <a:xfrm>
          <a:off x="2909680" y="1277117"/>
          <a:ext cx="1597463" cy="1118172"/>
        </a:xfrm>
        <a:prstGeom prst="roundRect">
          <a:avLst>
            <a:gd name="adj" fmla="val 16670"/>
          </a:avLst>
        </a:prstGeom>
        <a:solidFill>
          <a:schemeClr val="accent3">
            <a:hueOff val="599003"/>
            <a:satOff val="-3627"/>
            <a:lumOff val="431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b="1" kern="1200" dirty="0">
              <a:solidFill>
                <a:schemeClr val="tx1"/>
              </a:solidFill>
            </a:rPr>
            <a:t>+ Tamaño</a:t>
          </a:r>
        </a:p>
        <a:p>
          <a:pPr marL="0" lvl="0" indent="0" algn="l" defTabSz="711200">
            <a:lnSpc>
              <a:spcPct val="90000"/>
            </a:lnSpc>
            <a:spcBef>
              <a:spcPct val="0"/>
            </a:spcBef>
            <a:spcAft>
              <a:spcPct val="35000"/>
            </a:spcAft>
            <a:buNone/>
          </a:pPr>
          <a:r>
            <a:rPr lang="es-MX" sz="1600" b="1" kern="1200" dirty="0">
              <a:solidFill>
                <a:schemeClr val="tx1"/>
              </a:solidFill>
            </a:rPr>
            <a:t>+ Rotación</a:t>
          </a:r>
        </a:p>
        <a:p>
          <a:pPr marL="0" lvl="0" indent="0" algn="l" defTabSz="711200">
            <a:lnSpc>
              <a:spcPct val="90000"/>
            </a:lnSpc>
            <a:spcBef>
              <a:spcPct val="0"/>
            </a:spcBef>
            <a:spcAft>
              <a:spcPct val="35000"/>
            </a:spcAft>
            <a:buNone/>
          </a:pPr>
          <a:r>
            <a:rPr lang="es-MX" sz="1600" b="1" kern="1200" dirty="0">
              <a:solidFill>
                <a:schemeClr val="tx1"/>
              </a:solidFill>
            </a:rPr>
            <a:t>+ Pérdidas</a:t>
          </a:r>
        </a:p>
      </dsp:txBody>
      <dsp:txXfrm>
        <a:off x="2964274" y="1331711"/>
        <a:ext cx="1488275" cy="1008984"/>
      </dsp:txXfrm>
    </dsp:sp>
    <dsp:sp modelId="{BA713AED-6A3D-40F9-A6A7-53B4699758C4}">
      <dsp:nvSpPr>
        <dsp:cNvPr id="0" name=""/>
        <dsp:cNvSpPr/>
      </dsp:nvSpPr>
      <dsp:spPr>
        <a:xfrm>
          <a:off x="4507143" y="1383760"/>
          <a:ext cx="1161843" cy="903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s-MX" sz="1200" b="1" kern="1200" dirty="0">
              <a:solidFill>
                <a:schemeClr val="tx1"/>
              </a:solidFill>
            </a:rPr>
            <a:t>De esto dependen</a:t>
          </a:r>
        </a:p>
      </dsp:txBody>
      <dsp:txXfrm>
        <a:off x="4507143" y="1383760"/>
        <a:ext cx="1161843" cy="903756"/>
      </dsp:txXfrm>
    </dsp:sp>
    <dsp:sp modelId="{D2B8D6CF-2408-4F57-99C6-8D00F78D8DF0}">
      <dsp:nvSpPr>
        <dsp:cNvPr id="0" name=""/>
        <dsp:cNvSpPr/>
      </dsp:nvSpPr>
      <dsp:spPr>
        <a:xfrm>
          <a:off x="4342756" y="2533194"/>
          <a:ext cx="1597463" cy="1118172"/>
        </a:xfrm>
        <a:prstGeom prst="roundRect">
          <a:avLst>
            <a:gd name="adj" fmla="val 16670"/>
          </a:avLst>
        </a:prstGeom>
        <a:solidFill>
          <a:schemeClr val="accent3">
            <a:hueOff val="1198005"/>
            <a:satOff val="-7255"/>
            <a:lumOff val="862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Costos y utilidades</a:t>
          </a:r>
        </a:p>
      </dsp:txBody>
      <dsp:txXfrm>
        <a:off x="4397350" y="2587788"/>
        <a:ext cx="1488275" cy="100898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788D7-1A85-40F0-8D49-1AD06338C8C2}">
      <dsp:nvSpPr>
        <dsp:cNvPr id="0" name=""/>
        <dsp:cNvSpPr/>
      </dsp:nvSpPr>
      <dsp:spPr>
        <a:xfrm>
          <a:off x="1642661" y="255155"/>
          <a:ext cx="3409466" cy="106545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167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t>Producción eficiente</a:t>
          </a:r>
        </a:p>
      </dsp:txBody>
      <dsp:txXfrm>
        <a:off x="1642661" y="255155"/>
        <a:ext cx="3409466" cy="1065458"/>
      </dsp:txXfrm>
    </dsp:sp>
    <dsp:sp modelId="{B5603A4D-26FA-41D8-8904-DAA7168C6948}">
      <dsp:nvSpPr>
        <dsp:cNvPr id="0" name=""/>
        <dsp:cNvSpPr/>
      </dsp:nvSpPr>
      <dsp:spPr>
        <a:xfrm>
          <a:off x="1500600" y="101255"/>
          <a:ext cx="745820" cy="111873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90C1EB-B8CA-40E7-9C20-2C2C935C76D2}">
      <dsp:nvSpPr>
        <dsp:cNvPr id="0" name=""/>
        <dsp:cNvSpPr/>
      </dsp:nvSpPr>
      <dsp:spPr>
        <a:xfrm>
          <a:off x="1642661" y="1596448"/>
          <a:ext cx="3409466" cy="106545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167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t>Cantidad, pedido y unidades oportunas</a:t>
          </a:r>
        </a:p>
      </dsp:txBody>
      <dsp:txXfrm>
        <a:off x="1642661" y="1596448"/>
        <a:ext cx="3409466" cy="1065458"/>
      </dsp:txXfrm>
    </dsp:sp>
    <dsp:sp modelId="{5DF5F00E-A2A0-4970-9D25-D0A2ED4F53EC}">
      <dsp:nvSpPr>
        <dsp:cNvPr id="0" name=""/>
        <dsp:cNvSpPr/>
      </dsp:nvSpPr>
      <dsp:spPr>
        <a:xfrm>
          <a:off x="1500600" y="1442549"/>
          <a:ext cx="745820" cy="111873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2397AD-C410-439B-AB67-8B9635F7A29D}">
      <dsp:nvSpPr>
        <dsp:cNvPr id="0" name=""/>
        <dsp:cNvSpPr/>
      </dsp:nvSpPr>
      <dsp:spPr>
        <a:xfrm>
          <a:off x="1642661" y="2937742"/>
          <a:ext cx="3409466" cy="106545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167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t>Semiproducto, producto terminado en tiempo y forma en el proceso</a:t>
          </a:r>
        </a:p>
      </dsp:txBody>
      <dsp:txXfrm>
        <a:off x="1642661" y="2937742"/>
        <a:ext cx="3409466" cy="1065458"/>
      </dsp:txXfrm>
    </dsp:sp>
    <dsp:sp modelId="{1F6CA92D-9983-4DBF-B63A-CB1F54DC9EFA}">
      <dsp:nvSpPr>
        <dsp:cNvPr id="0" name=""/>
        <dsp:cNvSpPr/>
      </dsp:nvSpPr>
      <dsp:spPr>
        <a:xfrm>
          <a:off x="1500600" y="2783842"/>
          <a:ext cx="745820" cy="111873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6000" r="-5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D657A-D3A7-47AA-ADC2-BD6EB66B53B5}">
      <dsp:nvSpPr>
        <dsp:cNvPr id="0" name=""/>
        <dsp:cNvSpPr/>
      </dsp:nvSpPr>
      <dsp:spPr>
        <a:xfrm rot="5400000">
          <a:off x="2873662" y="-595897"/>
          <a:ext cx="718952" cy="2606731"/>
        </a:xfrm>
        <a:prstGeom prst="hexagon">
          <a:avLst>
            <a:gd name="adj" fmla="val 25000"/>
            <a:gd name="vf" fmla="val 115470"/>
          </a:avLst>
        </a:prstGeom>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5"/>
        </a:lnRef>
        <a:fillRef idx="3">
          <a:schemeClr val="accent5"/>
        </a:fillRef>
        <a:effectRef idx="3">
          <a:schemeClr val="accent5"/>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almacenamiento</a:t>
          </a:r>
        </a:p>
      </dsp:txBody>
      <dsp:txXfrm rot="-5400000">
        <a:off x="2364228" y="467817"/>
        <a:ext cx="1737821" cy="479302"/>
      </dsp:txXfrm>
    </dsp:sp>
    <dsp:sp modelId="{9BF2E519-896E-4E04-ABFA-DAD35FF2B50E}">
      <dsp:nvSpPr>
        <dsp:cNvPr id="0" name=""/>
        <dsp:cNvSpPr/>
      </dsp:nvSpPr>
      <dsp:spPr>
        <a:xfrm>
          <a:off x="3433203" y="1007628"/>
          <a:ext cx="1103300" cy="97020"/>
        </a:xfrm>
        <a:prstGeom prst="rect">
          <a:avLst/>
        </a:prstGeom>
        <a:noFill/>
        <a:ln>
          <a:noFill/>
        </a:ln>
        <a:effectLst/>
      </dsp:spPr>
      <dsp:style>
        <a:lnRef idx="0">
          <a:scrgbClr r="0" g="0" b="0"/>
        </a:lnRef>
        <a:fillRef idx="0">
          <a:scrgbClr r="0" g="0" b="0"/>
        </a:fillRef>
        <a:effectRef idx="0">
          <a:scrgbClr r="0" g="0" b="0"/>
        </a:effectRef>
        <a:fontRef idx="minor"/>
      </dsp:style>
    </dsp:sp>
    <dsp:sp modelId="{100F5B27-53C3-460A-BE5F-56034716647B}">
      <dsp:nvSpPr>
        <dsp:cNvPr id="0" name=""/>
        <dsp:cNvSpPr/>
      </dsp:nvSpPr>
      <dsp:spPr>
        <a:xfrm rot="5400000">
          <a:off x="-80869" y="613958"/>
          <a:ext cx="1244142" cy="1082403"/>
        </a:xfrm>
        <a:prstGeom prst="hexagon">
          <a:avLst>
            <a:gd name="adj" fmla="val 25000"/>
            <a:gd name="vf" fmla="val 115470"/>
          </a:avLst>
        </a:prstGeom>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s-MX" sz="2300" kern="1200" dirty="0"/>
            <a:t>recibo</a:t>
          </a:r>
        </a:p>
      </dsp:txBody>
      <dsp:txXfrm rot="-5400000">
        <a:off x="168674" y="726968"/>
        <a:ext cx="745055" cy="856384"/>
      </dsp:txXfrm>
    </dsp:sp>
    <dsp:sp modelId="{7AA9B80C-B9C5-4CF3-8892-AD8804912EF0}">
      <dsp:nvSpPr>
        <dsp:cNvPr id="0" name=""/>
        <dsp:cNvSpPr/>
      </dsp:nvSpPr>
      <dsp:spPr>
        <a:xfrm rot="5400000">
          <a:off x="1100176" y="1088498"/>
          <a:ext cx="1244142" cy="1082403"/>
        </a:xfrm>
        <a:prstGeom prst="hexagon">
          <a:avLst>
            <a:gd name="adj" fmla="val 25000"/>
            <a:gd name="vf" fmla="val 115470"/>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Espacio de surtido</a:t>
          </a:r>
        </a:p>
      </dsp:txBody>
      <dsp:txXfrm rot="-5400000">
        <a:off x="1349719" y="1201508"/>
        <a:ext cx="745055" cy="856384"/>
      </dsp:txXfrm>
    </dsp:sp>
    <dsp:sp modelId="{0E222BD0-C20A-4380-B3D6-8936762D8429}">
      <dsp:nvSpPr>
        <dsp:cNvPr id="0" name=""/>
        <dsp:cNvSpPr/>
      </dsp:nvSpPr>
      <dsp:spPr>
        <a:xfrm>
          <a:off x="28796" y="1305253"/>
          <a:ext cx="1343673" cy="746485"/>
        </a:xfrm>
        <a:prstGeom prst="rect">
          <a:avLst/>
        </a:prstGeom>
        <a:noFill/>
        <a:ln>
          <a:noFill/>
        </a:ln>
        <a:effectLst/>
      </dsp:spPr>
      <dsp:style>
        <a:lnRef idx="0">
          <a:scrgbClr r="0" g="0" b="0"/>
        </a:lnRef>
        <a:fillRef idx="0">
          <a:scrgbClr r="0" g="0" b="0"/>
        </a:fillRef>
        <a:effectRef idx="0">
          <a:scrgbClr r="0" g="0" b="0"/>
        </a:effectRef>
        <a:fontRef idx="minor"/>
      </dsp:style>
    </dsp:sp>
    <dsp:sp modelId="{1A7BC631-DE9D-4BEB-8EAB-357616ED2D58}">
      <dsp:nvSpPr>
        <dsp:cNvPr id="0" name=""/>
        <dsp:cNvSpPr/>
      </dsp:nvSpPr>
      <dsp:spPr>
        <a:xfrm rot="5400000">
          <a:off x="2552662" y="896313"/>
          <a:ext cx="1149587" cy="1564365"/>
        </a:xfrm>
        <a:prstGeom prst="hexagon">
          <a:avLst>
            <a:gd name="adj" fmla="val 25000"/>
            <a:gd name="vf" fmla="val 115470"/>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MX" sz="1400" kern="1200" dirty="0"/>
            <a:t>organización</a:t>
          </a:r>
        </a:p>
      </dsp:txBody>
      <dsp:txXfrm rot="-5400000">
        <a:off x="2606001" y="1295300"/>
        <a:ext cx="1042910" cy="766391"/>
      </dsp:txXfrm>
    </dsp:sp>
    <dsp:sp modelId="{E14FA999-B16F-490F-9F09-23D5D84985AB}">
      <dsp:nvSpPr>
        <dsp:cNvPr id="0" name=""/>
        <dsp:cNvSpPr/>
      </dsp:nvSpPr>
      <dsp:spPr>
        <a:xfrm rot="5400000">
          <a:off x="1923126" y="2022572"/>
          <a:ext cx="1244142" cy="1423902"/>
        </a:xfrm>
        <a:prstGeom prst="hexagon">
          <a:avLst>
            <a:gd name="adj" fmla="val 25000"/>
            <a:gd name="vf" fmla="val 115470"/>
          </a:avLst>
        </a:prstGeom>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5"/>
        </a:lnRef>
        <a:fillRef idx="3">
          <a:schemeClr val="accent5"/>
        </a:fillRef>
        <a:effectRef idx="3">
          <a:schemeClr val="accent5"/>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embarques</a:t>
          </a:r>
        </a:p>
      </dsp:txBody>
      <dsp:txXfrm rot="-5400000">
        <a:off x="2070563" y="2319809"/>
        <a:ext cx="949268" cy="829428"/>
      </dsp:txXfrm>
    </dsp:sp>
    <dsp:sp modelId="{843F59C8-0C08-4E0D-BB26-7FF7F67FB659}">
      <dsp:nvSpPr>
        <dsp:cNvPr id="0" name=""/>
        <dsp:cNvSpPr/>
      </dsp:nvSpPr>
      <dsp:spPr>
        <a:xfrm>
          <a:off x="3119245" y="2361281"/>
          <a:ext cx="1388462" cy="746485"/>
        </a:xfrm>
        <a:prstGeom prst="rect">
          <a:avLst/>
        </a:prstGeom>
        <a:noFill/>
        <a:ln>
          <a:noFill/>
        </a:ln>
        <a:effectLst/>
      </dsp:spPr>
      <dsp:style>
        <a:lnRef idx="0">
          <a:scrgbClr r="0" g="0" b="0"/>
        </a:lnRef>
        <a:fillRef idx="0">
          <a:scrgbClr r="0" g="0" b="0"/>
        </a:fillRef>
        <a:effectRef idx="0">
          <a:scrgbClr r="0" g="0" b="0"/>
        </a:effectRef>
        <a:fontRef idx="minor"/>
      </dsp:style>
    </dsp:sp>
    <dsp:sp modelId="{3CB2DB4B-E455-459A-9611-0A95178DD00E}">
      <dsp:nvSpPr>
        <dsp:cNvPr id="0" name=""/>
        <dsp:cNvSpPr/>
      </dsp:nvSpPr>
      <dsp:spPr>
        <a:xfrm rot="5400000">
          <a:off x="151102" y="1978259"/>
          <a:ext cx="1244142" cy="1082403"/>
        </a:xfrm>
        <a:prstGeom prst="hexagon">
          <a:avLst>
            <a:gd name="adj" fmla="val 25000"/>
            <a:gd name="vf" fmla="val 115470"/>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MX" sz="1400" kern="1200" dirty="0"/>
            <a:t>ensamble</a:t>
          </a:r>
        </a:p>
      </dsp:txBody>
      <dsp:txXfrm rot="-5400000">
        <a:off x="400645" y="2091269"/>
        <a:ext cx="745055" cy="85638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22428-AB6E-41FA-B67E-33C2B8121098}">
      <dsp:nvSpPr>
        <dsp:cNvPr id="0" name=""/>
        <dsp:cNvSpPr/>
      </dsp:nvSpPr>
      <dsp:spPr>
        <a:xfrm>
          <a:off x="580" y="46923"/>
          <a:ext cx="2926885" cy="731721"/>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MX" sz="2200" kern="1200" dirty="0"/>
            <a:t>Minimización de inversión en inventarios</a:t>
          </a:r>
        </a:p>
      </dsp:txBody>
      <dsp:txXfrm>
        <a:off x="22011" y="68354"/>
        <a:ext cx="2884023" cy="688859"/>
      </dsp:txXfrm>
    </dsp:sp>
    <dsp:sp modelId="{32855248-23D8-463B-8D2B-189B586D79B5}">
      <dsp:nvSpPr>
        <dsp:cNvPr id="0" name=""/>
        <dsp:cNvSpPr/>
      </dsp:nvSpPr>
      <dsp:spPr>
        <a:xfrm rot="5400000">
          <a:off x="1399997" y="842670"/>
          <a:ext cx="128051" cy="128051"/>
        </a:xfrm>
        <a:prstGeom prst="rightArrow">
          <a:avLst>
            <a:gd name="adj1" fmla="val 66700"/>
            <a:gd name="adj2" fmla="val 5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843760E6-49D1-4240-8B1A-9DF3A2ADB99E}">
      <dsp:nvSpPr>
        <dsp:cNvPr id="0" name=""/>
        <dsp:cNvSpPr/>
      </dsp:nvSpPr>
      <dsp:spPr>
        <a:xfrm>
          <a:off x="580" y="1034747"/>
          <a:ext cx="2926885" cy="731721"/>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t>Determinado en conjunto, puede ser cero o cantidad límite inferior, dependiendo de la empresa</a:t>
          </a:r>
        </a:p>
      </dsp:txBody>
      <dsp:txXfrm>
        <a:off x="22011" y="1056178"/>
        <a:ext cx="2884023" cy="688859"/>
      </dsp:txXfrm>
    </dsp:sp>
    <dsp:sp modelId="{34748D4A-F467-49FF-BCC9-2E035B3D2F21}">
      <dsp:nvSpPr>
        <dsp:cNvPr id="0" name=""/>
        <dsp:cNvSpPr/>
      </dsp:nvSpPr>
      <dsp:spPr>
        <a:xfrm rot="5400000">
          <a:off x="1399997" y="1830494"/>
          <a:ext cx="128051" cy="128051"/>
        </a:xfrm>
        <a:prstGeom prst="rightArrow">
          <a:avLst>
            <a:gd name="adj1" fmla="val 66700"/>
            <a:gd name="adj2" fmla="val 50000"/>
          </a:avLst>
        </a:prstGeom>
        <a:gradFill rotWithShape="0">
          <a:gsLst>
            <a:gs pos="0">
              <a:schemeClr val="accent2">
                <a:hueOff val="7808"/>
                <a:satOff val="-5375"/>
                <a:lumOff val="-1373"/>
                <a:alphaOff val="0"/>
                <a:shade val="85000"/>
                <a:satMod val="130000"/>
              </a:schemeClr>
            </a:gs>
            <a:gs pos="34000">
              <a:schemeClr val="accent2">
                <a:hueOff val="7808"/>
                <a:satOff val="-5375"/>
                <a:lumOff val="-1373"/>
                <a:alphaOff val="0"/>
                <a:shade val="87000"/>
                <a:satMod val="125000"/>
              </a:schemeClr>
            </a:gs>
            <a:gs pos="70000">
              <a:schemeClr val="accent2">
                <a:hueOff val="7808"/>
                <a:satOff val="-5375"/>
                <a:lumOff val="-1373"/>
                <a:alphaOff val="0"/>
                <a:tint val="100000"/>
                <a:shade val="90000"/>
                <a:satMod val="130000"/>
              </a:schemeClr>
            </a:gs>
            <a:gs pos="100000">
              <a:schemeClr val="accent2">
                <a:hueOff val="7808"/>
                <a:satOff val="-5375"/>
                <a:lumOff val="-1373"/>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A43281AB-9D92-4CF1-B93F-07FF4FEFFB16}">
      <dsp:nvSpPr>
        <dsp:cNvPr id="0" name=""/>
        <dsp:cNvSpPr/>
      </dsp:nvSpPr>
      <dsp:spPr>
        <a:xfrm>
          <a:off x="580" y="2022571"/>
          <a:ext cx="2926885" cy="731721"/>
        </a:xfrm>
        <a:prstGeom prst="roundRect">
          <a:avLst>
            <a:gd name="adj" fmla="val 10000"/>
          </a:avLst>
        </a:prstGeom>
        <a:solidFill>
          <a:schemeClr val="accent2">
            <a:tint val="40000"/>
            <a:alpha val="90000"/>
            <a:hueOff val="49440"/>
            <a:satOff val="-4763"/>
            <a:lumOff val="-502"/>
            <a:alphaOff val="0"/>
          </a:schemeClr>
        </a:solidFill>
        <a:ln w="12700" cap="flat" cmpd="sng" algn="ctr">
          <a:solidFill>
            <a:schemeClr val="accent2">
              <a:tint val="40000"/>
              <a:alpha val="90000"/>
              <a:hueOff val="49440"/>
              <a:satOff val="-4763"/>
              <a:lumOff val="-502"/>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t>Costos es un factor importante, almacén representa alto costo monetario</a:t>
          </a:r>
        </a:p>
      </dsp:txBody>
      <dsp:txXfrm>
        <a:off x="22011" y="2044002"/>
        <a:ext cx="2884023" cy="688859"/>
      </dsp:txXfrm>
    </dsp:sp>
    <dsp:sp modelId="{D465C37B-832A-4A7E-B799-AD747742DBF7}">
      <dsp:nvSpPr>
        <dsp:cNvPr id="0" name=""/>
        <dsp:cNvSpPr/>
      </dsp:nvSpPr>
      <dsp:spPr>
        <a:xfrm rot="5400000">
          <a:off x="1399997" y="2818318"/>
          <a:ext cx="128051" cy="128051"/>
        </a:xfrm>
        <a:prstGeom prst="rightArrow">
          <a:avLst>
            <a:gd name="adj1" fmla="val 66700"/>
            <a:gd name="adj2" fmla="val 50000"/>
          </a:avLst>
        </a:prstGeom>
        <a:gradFill rotWithShape="0">
          <a:gsLst>
            <a:gs pos="0">
              <a:schemeClr val="accent2">
                <a:hueOff val="15615"/>
                <a:satOff val="-10750"/>
                <a:lumOff val="-2745"/>
                <a:alphaOff val="0"/>
                <a:shade val="85000"/>
                <a:satMod val="130000"/>
              </a:schemeClr>
            </a:gs>
            <a:gs pos="34000">
              <a:schemeClr val="accent2">
                <a:hueOff val="15615"/>
                <a:satOff val="-10750"/>
                <a:lumOff val="-2745"/>
                <a:alphaOff val="0"/>
                <a:shade val="87000"/>
                <a:satMod val="125000"/>
              </a:schemeClr>
            </a:gs>
            <a:gs pos="70000">
              <a:schemeClr val="accent2">
                <a:hueOff val="15615"/>
                <a:satOff val="-10750"/>
                <a:lumOff val="-2745"/>
                <a:alphaOff val="0"/>
                <a:tint val="100000"/>
                <a:shade val="90000"/>
                <a:satMod val="130000"/>
              </a:schemeClr>
            </a:gs>
            <a:gs pos="100000">
              <a:schemeClr val="accent2">
                <a:hueOff val="15615"/>
                <a:satOff val="-10750"/>
                <a:lumOff val="-2745"/>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76F1CECF-9872-471B-8334-98BD107FCCA6}">
      <dsp:nvSpPr>
        <dsp:cNvPr id="0" name=""/>
        <dsp:cNvSpPr/>
      </dsp:nvSpPr>
      <dsp:spPr>
        <a:xfrm>
          <a:off x="580" y="3010395"/>
          <a:ext cx="2926885" cy="731721"/>
        </a:xfrm>
        <a:prstGeom prst="roundRect">
          <a:avLst>
            <a:gd name="adj" fmla="val 10000"/>
          </a:avLst>
        </a:prstGeom>
        <a:solidFill>
          <a:schemeClr val="accent2">
            <a:tint val="40000"/>
            <a:alpha val="90000"/>
            <a:hueOff val="98879"/>
            <a:satOff val="-9526"/>
            <a:lumOff val="-1004"/>
            <a:alphaOff val="0"/>
          </a:schemeClr>
        </a:solidFill>
        <a:ln w="12700" cap="flat" cmpd="sng" algn="ctr">
          <a:solidFill>
            <a:schemeClr val="accent2">
              <a:tint val="40000"/>
              <a:alpha val="90000"/>
              <a:hueOff val="98879"/>
              <a:satOff val="-9526"/>
              <a:lumOff val="-1004"/>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t>Se debe tener cierta cantidad de materias primas, producto terminado o en proceso; es dinero detenido</a:t>
          </a:r>
        </a:p>
      </dsp:txBody>
      <dsp:txXfrm>
        <a:off x="22011" y="3031826"/>
        <a:ext cx="2884023" cy="688859"/>
      </dsp:txXfrm>
    </dsp:sp>
    <dsp:sp modelId="{A646F90A-1442-401C-B487-57BFA482A06D}">
      <dsp:nvSpPr>
        <dsp:cNvPr id="0" name=""/>
        <dsp:cNvSpPr/>
      </dsp:nvSpPr>
      <dsp:spPr>
        <a:xfrm>
          <a:off x="3337810" y="0"/>
          <a:ext cx="2926885" cy="731721"/>
        </a:xfrm>
        <a:prstGeom prst="roundRect">
          <a:avLst>
            <a:gd name="adj" fmla="val 10000"/>
          </a:avLst>
        </a:prstGeom>
        <a:gradFill rotWithShape="0">
          <a:gsLst>
            <a:gs pos="0">
              <a:schemeClr val="accent2">
                <a:hueOff val="39038"/>
                <a:satOff val="-26876"/>
                <a:lumOff val="-6863"/>
                <a:alphaOff val="0"/>
                <a:shade val="85000"/>
                <a:satMod val="130000"/>
              </a:schemeClr>
            </a:gs>
            <a:gs pos="34000">
              <a:schemeClr val="accent2">
                <a:hueOff val="39038"/>
                <a:satOff val="-26876"/>
                <a:lumOff val="-6863"/>
                <a:alphaOff val="0"/>
                <a:shade val="87000"/>
                <a:satMod val="125000"/>
              </a:schemeClr>
            </a:gs>
            <a:gs pos="70000">
              <a:schemeClr val="accent2">
                <a:hueOff val="39038"/>
                <a:satOff val="-26876"/>
                <a:lumOff val="-6863"/>
                <a:alphaOff val="0"/>
                <a:tint val="100000"/>
                <a:shade val="90000"/>
                <a:satMod val="130000"/>
              </a:schemeClr>
            </a:gs>
            <a:gs pos="100000">
              <a:schemeClr val="accent2">
                <a:hueOff val="39038"/>
                <a:satOff val="-26876"/>
                <a:lumOff val="-6863"/>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MX" sz="2200" kern="1200" dirty="0"/>
            <a:t>Demanda </a:t>
          </a:r>
        </a:p>
      </dsp:txBody>
      <dsp:txXfrm>
        <a:off x="3359241" y="21431"/>
        <a:ext cx="2884023" cy="688859"/>
      </dsp:txXfrm>
    </dsp:sp>
    <dsp:sp modelId="{1B49A739-49F6-461D-BAF5-B37DC68E2B06}">
      <dsp:nvSpPr>
        <dsp:cNvPr id="0" name=""/>
        <dsp:cNvSpPr/>
      </dsp:nvSpPr>
      <dsp:spPr>
        <a:xfrm rot="5401929">
          <a:off x="4725206" y="819208"/>
          <a:ext cx="151513" cy="128051"/>
        </a:xfrm>
        <a:prstGeom prst="rightArrow">
          <a:avLst>
            <a:gd name="adj1" fmla="val 66700"/>
            <a:gd name="adj2" fmla="val 50000"/>
          </a:avLst>
        </a:prstGeom>
        <a:gradFill rotWithShape="0">
          <a:gsLst>
            <a:gs pos="0">
              <a:schemeClr val="accent2">
                <a:hueOff val="23423"/>
                <a:satOff val="-16126"/>
                <a:lumOff val="-4118"/>
                <a:alphaOff val="0"/>
                <a:shade val="85000"/>
                <a:satMod val="130000"/>
              </a:schemeClr>
            </a:gs>
            <a:gs pos="34000">
              <a:schemeClr val="accent2">
                <a:hueOff val="23423"/>
                <a:satOff val="-16126"/>
                <a:lumOff val="-4118"/>
                <a:alphaOff val="0"/>
                <a:shade val="87000"/>
                <a:satMod val="125000"/>
              </a:schemeClr>
            </a:gs>
            <a:gs pos="70000">
              <a:schemeClr val="accent2">
                <a:hueOff val="23423"/>
                <a:satOff val="-16126"/>
                <a:lumOff val="-4118"/>
                <a:alphaOff val="0"/>
                <a:tint val="100000"/>
                <a:shade val="90000"/>
                <a:satMod val="130000"/>
              </a:schemeClr>
            </a:gs>
            <a:gs pos="100000">
              <a:schemeClr val="accent2">
                <a:hueOff val="23423"/>
                <a:satOff val="-16126"/>
                <a:lumOff val="-4118"/>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49C06E02-3B94-4D17-A69F-6EAF58EFD3C8}">
      <dsp:nvSpPr>
        <dsp:cNvPr id="0" name=""/>
        <dsp:cNvSpPr/>
      </dsp:nvSpPr>
      <dsp:spPr>
        <a:xfrm>
          <a:off x="3337229" y="1034747"/>
          <a:ext cx="2926885" cy="731721"/>
        </a:xfrm>
        <a:prstGeom prst="roundRect">
          <a:avLst>
            <a:gd name="adj" fmla="val 10000"/>
          </a:avLst>
        </a:prstGeom>
        <a:solidFill>
          <a:schemeClr val="accent2">
            <a:tint val="40000"/>
            <a:alpha val="90000"/>
            <a:hueOff val="148319"/>
            <a:satOff val="-14290"/>
            <a:lumOff val="-1507"/>
            <a:alphaOff val="0"/>
          </a:schemeClr>
        </a:solidFill>
        <a:ln w="12700" cap="flat" cmpd="sng" algn="ctr">
          <a:solidFill>
            <a:schemeClr val="accent2">
              <a:tint val="40000"/>
              <a:alpha val="90000"/>
              <a:hueOff val="148319"/>
              <a:satOff val="-14290"/>
              <a:lumOff val="-1507"/>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t>Mueve producción, ventas, finanzas, toda área dentro de la organización.</a:t>
          </a:r>
        </a:p>
      </dsp:txBody>
      <dsp:txXfrm>
        <a:off x="3358660" y="1056178"/>
        <a:ext cx="2884023" cy="688859"/>
      </dsp:txXfrm>
    </dsp:sp>
    <dsp:sp modelId="{F9DCE86C-3244-4F7E-81DF-A8D455FB3F4F}">
      <dsp:nvSpPr>
        <dsp:cNvPr id="0" name=""/>
        <dsp:cNvSpPr/>
      </dsp:nvSpPr>
      <dsp:spPr>
        <a:xfrm rot="5400000">
          <a:off x="4736647" y="1830494"/>
          <a:ext cx="128051" cy="128051"/>
        </a:xfrm>
        <a:prstGeom prst="rightArrow">
          <a:avLst>
            <a:gd name="adj1" fmla="val 66700"/>
            <a:gd name="adj2" fmla="val 50000"/>
          </a:avLst>
        </a:prstGeom>
        <a:gradFill rotWithShape="0">
          <a:gsLst>
            <a:gs pos="0">
              <a:schemeClr val="accent2">
                <a:hueOff val="31230"/>
                <a:satOff val="-21501"/>
                <a:lumOff val="-5490"/>
                <a:alphaOff val="0"/>
                <a:shade val="85000"/>
                <a:satMod val="130000"/>
              </a:schemeClr>
            </a:gs>
            <a:gs pos="34000">
              <a:schemeClr val="accent2">
                <a:hueOff val="31230"/>
                <a:satOff val="-21501"/>
                <a:lumOff val="-5490"/>
                <a:alphaOff val="0"/>
                <a:shade val="87000"/>
                <a:satMod val="125000"/>
              </a:schemeClr>
            </a:gs>
            <a:gs pos="70000">
              <a:schemeClr val="accent2">
                <a:hueOff val="31230"/>
                <a:satOff val="-21501"/>
                <a:lumOff val="-5490"/>
                <a:alphaOff val="0"/>
                <a:tint val="100000"/>
                <a:shade val="90000"/>
                <a:satMod val="130000"/>
              </a:schemeClr>
            </a:gs>
            <a:gs pos="100000">
              <a:schemeClr val="accent2">
                <a:hueOff val="31230"/>
                <a:satOff val="-21501"/>
                <a:lumOff val="-549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4AC6B033-2D04-41C0-9D30-93AD5BA25F47}">
      <dsp:nvSpPr>
        <dsp:cNvPr id="0" name=""/>
        <dsp:cNvSpPr/>
      </dsp:nvSpPr>
      <dsp:spPr>
        <a:xfrm>
          <a:off x="3337229" y="2022571"/>
          <a:ext cx="2926885" cy="731721"/>
        </a:xfrm>
        <a:prstGeom prst="roundRect">
          <a:avLst>
            <a:gd name="adj" fmla="val 10000"/>
          </a:avLst>
        </a:prstGeom>
        <a:solidFill>
          <a:schemeClr val="accent2">
            <a:tint val="40000"/>
            <a:alpha val="90000"/>
            <a:hueOff val="197758"/>
            <a:satOff val="-19053"/>
            <a:lumOff val="-2009"/>
            <a:alphaOff val="0"/>
          </a:schemeClr>
        </a:solidFill>
        <a:ln w="12700" cap="flat" cmpd="sng" algn="ctr">
          <a:solidFill>
            <a:schemeClr val="accent2">
              <a:tint val="40000"/>
              <a:alpha val="90000"/>
              <a:hueOff val="197758"/>
              <a:satOff val="-19053"/>
              <a:lumOff val="-2009"/>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t>El inventario esta en el almacén, de esto depende la satisfacción al cliente</a:t>
          </a:r>
        </a:p>
      </dsp:txBody>
      <dsp:txXfrm>
        <a:off x="3358660" y="2044002"/>
        <a:ext cx="2884023" cy="688859"/>
      </dsp:txXfrm>
    </dsp:sp>
    <dsp:sp modelId="{68CD5967-957D-4245-ACDA-6D08CB60738D}">
      <dsp:nvSpPr>
        <dsp:cNvPr id="0" name=""/>
        <dsp:cNvSpPr/>
      </dsp:nvSpPr>
      <dsp:spPr>
        <a:xfrm rot="5400000">
          <a:off x="4736647" y="2818318"/>
          <a:ext cx="128051" cy="128051"/>
        </a:xfrm>
        <a:prstGeom prst="rightArrow">
          <a:avLst>
            <a:gd name="adj1" fmla="val 66700"/>
            <a:gd name="adj2" fmla="val 50000"/>
          </a:avLst>
        </a:prstGeom>
        <a:gradFill rotWithShape="0">
          <a:gsLst>
            <a:gs pos="0">
              <a:schemeClr val="accent2">
                <a:hueOff val="39038"/>
                <a:satOff val="-26876"/>
                <a:lumOff val="-6863"/>
                <a:alphaOff val="0"/>
                <a:shade val="85000"/>
                <a:satMod val="130000"/>
              </a:schemeClr>
            </a:gs>
            <a:gs pos="34000">
              <a:schemeClr val="accent2">
                <a:hueOff val="39038"/>
                <a:satOff val="-26876"/>
                <a:lumOff val="-6863"/>
                <a:alphaOff val="0"/>
                <a:shade val="87000"/>
                <a:satMod val="125000"/>
              </a:schemeClr>
            </a:gs>
            <a:gs pos="70000">
              <a:schemeClr val="accent2">
                <a:hueOff val="39038"/>
                <a:satOff val="-26876"/>
                <a:lumOff val="-6863"/>
                <a:alphaOff val="0"/>
                <a:tint val="100000"/>
                <a:shade val="90000"/>
                <a:satMod val="130000"/>
              </a:schemeClr>
            </a:gs>
            <a:gs pos="100000">
              <a:schemeClr val="accent2">
                <a:hueOff val="39038"/>
                <a:satOff val="-26876"/>
                <a:lumOff val="-6863"/>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1D847FC4-18DD-4BD9-9A66-DCB89BD43782}">
      <dsp:nvSpPr>
        <dsp:cNvPr id="0" name=""/>
        <dsp:cNvSpPr/>
      </dsp:nvSpPr>
      <dsp:spPr>
        <a:xfrm>
          <a:off x="3337229" y="3010395"/>
          <a:ext cx="2926885" cy="731721"/>
        </a:xfrm>
        <a:prstGeom prst="roundRect">
          <a:avLst>
            <a:gd name="adj" fmla="val 10000"/>
          </a:avLst>
        </a:prstGeom>
        <a:solidFill>
          <a:schemeClr val="accent2">
            <a:tint val="40000"/>
            <a:alpha val="90000"/>
            <a:hueOff val="247198"/>
            <a:satOff val="-23816"/>
            <a:lumOff val="-2511"/>
            <a:alphaOff val="0"/>
          </a:schemeClr>
        </a:solidFill>
        <a:ln w="12700" cap="flat" cmpd="sng" algn="ctr">
          <a:solidFill>
            <a:schemeClr val="accent2">
              <a:tint val="40000"/>
              <a:alpha val="90000"/>
              <a:hueOff val="247198"/>
              <a:satOff val="-23816"/>
              <a:lumOff val="-2511"/>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t>Sobre inventario genera costos altos de mantenimiento, de espacio y de venta</a:t>
          </a:r>
        </a:p>
      </dsp:txBody>
      <dsp:txXfrm>
        <a:off x="3358660" y="3031826"/>
        <a:ext cx="2884023" cy="68885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42193-0532-4CD6-915C-783B0DC61D1A}">
      <dsp:nvSpPr>
        <dsp:cNvPr id="0" name=""/>
        <dsp:cNvSpPr/>
      </dsp:nvSpPr>
      <dsp:spPr>
        <a:xfrm rot="10800000">
          <a:off x="1410964" y="635"/>
          <a:ext cx="4740646" cy="867568"/>
        </a:xfrm>
        <a:prstGeom prst="homePlate">
          <a:avLst/>
        </a:prstGeom>
        <a:gradFill rotWithShape="0">
          <a:gsLst>
            <a:gs pos="0">
              <a:schemeClr val="accent6">
                <a:shade val="50000"/>
                <a:hueOff val="0"/>
                <a:satOff val="0"/>
                <a:lumOff val="0"/>
                <a:alphaOff val="0"/>
                <a:shade val="85000"/>
                <a:satMod val="130000"/>
              </a:schemeClr>
            </a:gs>
            <a:gs pos="34000">
              <a:schemeClr val="accent6">
                <a:shade val="50000"/>
                <a:hueOff val="0"/>
                <a:satOff val="0"/>
                <a:lumOff val="0"/>
                <a:alphaOff val="0"/>
                <a:shade val="87000"/>
                <a:satMod val="125000"/>
              </a:schemeClr>
            </a:gs>
            <a:gs pos="70000">
              <a:schemeClr val="accent6">
                <a:shade val="50000"/>
                <a:hueOff val="0"/>
                <a:satOff val="0"/>
                <a:lumOff val="0"/>
                <a:alphaOff val="0"/>
                <a:tint val="100000"/>
                <a:shade val="90000"/>
                <a:satMod val="130000"/>
              </a:schemeClr>
            </a:gs>
            <a:gs pos="100000">
              <a:schemeClr val="accent6">
                <a:shade val="5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2574" tIns="80010" rIns="149352" bIns="80010" numCol="1" spcCol="1270" anchor="ctr" anchorCtr="0">
          <a:noAutofit/>
        </a:bodyPr>
        <a:lstStyle/>
        <a:p>
          <a:pPr marL="0" lvl="0" indent="0" algn="ctr" defTabSz="933450">
            <a:lnSpc>
              <a:spcPct val="90000"/>
            </a:lnSpc>
            <a:spcBef>
              <a:spcPct val="0"/>
            </a:spcBef>
            <a:spcAft>
              <a:spcPct val="35000"/>
            </a:spcAft>
            <a:buNone/>
          </a:pPr>
          <a:r>
            <a:rPr lang="es-MX" sz="2100" kern="1200" dirty="0"/>
            <a:t>Cantidad de unidades a ordenar o a producir</a:t>
          </a:r>
        </a:p>
      </dsp:txBody>
      <dsp:txXfrm rot="10800000">
        <a:off x="1627856" y="635"/>
        <a:ext cx="4523754" cy="867568"/>
      </dsp:txXfrm>
    </dsp:sp>
    <dsp:sp modelId="{0A192619-9CED-4831-B1FF-FB34683B2F72}">
      <dsp:nvSpPr>
        <dsp:cNvPr id="0" name=""/>
        <dsp:cNvSpPr/>
      </dsp:nvSpPr>
      <dsp:spPr>
        <a:xfrm>
          <a:off x="977180" y="635"/>
          <a:ext cx="867568" cy="86756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54295C1-15DB-438E-A7B4-7C3890B9D740}">
      <dsp:nvSpPr>
        <dsp:cNvPr id="0" name=""/>
        <dsp:cNvSpPr/>
      </dsp:nvSpPr>
      <dsp:spPr>
        <a:xfrm rot="10800000">
          <a:off x="1410964" y="1127179"/>
          <a:ext cx="4740646" cy="867568"/>
        </a:xfrm>
        <a:prstGeom prst="homePlate">
          <a:avLst/>
        </a:prstGeom>
        <a:gradFill rotWithShape="0">
          <a:gsLst>
            <a:gs pos="0">
              <a:schemeClr val="accent6">
                <a:shade val="50000"/>
                <a:hueOff val="34229"/>
                <a:satOff val="174"/>
                <a:lumOff val="19248"/>
                <a:alphaOff val="0"/>
                <a:shade val="85000"/>
                <a:satMod val="130000"/>
              </a:schemeClr>
            </a:gs>
            <a:gs pos="34000">
              <a:schemeClr val="accent6">
                <a:shade val="50000"/>
                <a:hueOff val="34229"/>
                <a:satOff val="174"/>
                <a:lumOff val="19248"/>
                <a:alphaOff val="0"/>
                <a:shade val="87000"/>
                <a:satMod val="125000"/>
              </a:schemeClr>
            </a:gs>
            <a:gs pos="70000">
              <a:schemeClr val="accent6">
                <a:shade val="50000"/>
                <a:hueOff val="34229"/>
                <a:satOff val="174"/>
                <a:lumOff val="19248"/>
                <a:alphaOff val="0"/>
                <a:tint val="100000"/>
                <a:shade val="90000"/>
                <a:satMod val="130000"/>
              </a:schemeClr>
            </a:gs>
            <a:gs pos="100000">
              <a:schemeClr val="accent6">
                <a:shade val="50000"/>
                <a:hueOff val="34229"/>
                <a:satOff val="174"/>
                <a:lumOff val="1924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2574" tIns="80010" rIns="149352" bIns="80010" numCol="1" spcCol="1270" anchor="ctr" anchorCtr="0">
          <a:noAutofit/>
        </a:bodyPr>
        <a:lstStyle/>
        <a:p>
          <a:pPr marL="0" lvl="0" indent="0" algn="ctr" defTabSz="933450">
            <a:lnSpc>
              <a:spcPct val="90000"/>
            </a:lnSpc>
            <a:spcBef>
              <a:spcPct val="0"/>
            </a:spcBef>
            <a:spcAft>
              <a:spcPct val="35000"/>
            </a:spcAft>
            <a:buNone/>
          </a:pPr>
          <a:r>
            <a:rPr lang="es-MX" sz="2100" kern="1200" dirty="0"/>
            <a:t>Tiempo en que se debe ordenar o producirse</a:t>
          </a:r>
        </a:p>
      </dsp:txBody>
      <dsp:txXfrm rot="10800000">
        <a:off x="1627856" y="1127179"/>
        <a:ext cx="4523754" cy="867568"/>
      </dsp:txXfrm>
    </dsp:sp>
    <dsp:sp modelId="{F999E590-5600-4ACE-A2EC-B28113663384}">
      <dsp:nvSpPr>
        <dsp:cNvPr id="0" name=""/>
        <dsp:cNvSpPr/>
      </dsp:nvSpPr>
      <dsp:spPr>
        <a:xfrm>
          <a:off x="977180" y="1127179"/>
          <a:ext cx="867568" cy="86756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7ADC0BB-D03B-46D0-918B-7085A12A0F04}">
      <dsp:nvSpPr>
        <dsp:cNvPr id="0" name=""/>
        <dsp:cNvSpPr/>
      </dsp:nvSpPr>
      <dsp:spPr>
        <a:xfrm rot="10800000">
          <a:off x="1410964" y="2253723"/>
          <a:ext cx="4740646" cy="867568"/>
        </a:xfrm>
        <a:prstGeom prst="homePlate">
          <a:avLst/>
        </a:prstGeom>
        <a:gradFill rotWithShape="0">
          <a:gsLst>
            <a:gs pos="0">
              <a:schemeClr val="accent6">
                <a:shade val="50000"/>
                <a:hueOff val="68457"/>
                <a:satOff val="348"/>
                <a:lumOff val="38496"/>
                <a:alphaOff val="0"/>
                <a:shade val="85000"/>
                <a:satMod val="130000"/>
              </a:schemeClr>
            </a:gs>
            <a:gs pos="34000">
              <a:schemeClr val="accent6">
                <a:shade val="50000"/>
                <a:hueOff val="68457"/>
                <a:satOff val="348"/>
                <a:lumOff val="38496"/>
                <a:alphaOff val="0"/>
                <a:shade val="87000"/>
                <a:satMod val="125000"/>
              </a:schemeClr>
            </a:gs>
            <a:gs pos="70000">
              <a:schemeClr val="accent6">
                <a:shade val="50000"/>
                <a:hueOff val="68457"/>
                <a:satOff val="348"/>
                <a:lumOff val="38496"/>
                <a:alphaOff val="0"/>
                <a:tint val="100000"/>
                <a:shade val="90000"/>
                <a:satMod val="130000"/>
              </a:schemeClr>
            </a:gs>
            <a:gs pos="100000">
              <a:schemeClr val="accent6">
                <a:shade val="50000"/>
                <a:hueOff val="68457"/>
                <a:satOff val="348"/>
                <a:lumOff val="3849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2574" tIns="80010" rIns="149352" bIns="80010" numCol="1" spcCol="1270" anchor="ctr" anchorCtr="0">
          <a:noAutofit/>
        </a:bodyPr>
        <a:lstStyle/>
        <a:p>
          <a:pPr marL="0" lvl="0" indent="0" algn="ctr" defTabSz="933450">
            <a:lnSpc>
              <a:spcPct val="90000"/>
            </a:lnSpc>
            <a:spcBef>
              <a:spcPct val="0"/>
            </a:spcBef>
            <a:spcAft>
              <a:spcPct val="35000"/>
            </a:spcAft>
            <a:buNone/>
          </a:pPr>
          <a:r>
            <a:rPr lang="es-MX" sz="2100" kern="1200" dirty="0"/>
            <a:t>Conocimiento de artículos especiales en el inventario</a:t>
          </a:r>
        </a:p>
      </dsp:txBody>
      <dsp:txXfrm rot="10800000">
        <a:off x="1627856" y="2253723"/>
        <a:ext cx="4523754" cy="867568"/>
      </dsp:txXfrm>
    </dsp:sp>
    <dsp:sp modelId="{5B99E851-9677-4D33-A97D-9A7554CF72DD}">
      <dsp:nvSpPr>
        <dsp:cNvPr id="0" name=""/>
        <dsp:cNvSpPr/>
      </dsp:nvSpPr>
      <dsp:spPr>
        <a:xfrm>
          <a:off x="977180" y="2253723"/>
          <a:ext cx="867568" cy="86756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314F30E-FC0A-422E-81F4-0315D56C77BA}">
      <dsp:nvSpPr>
        <dsp:cNvPr id="0" name=""/>
        <dsp:cNvSpPr/>
      </dsp:nvSpPr>
      <dsp:spPr>
        <a:xfrm rot="10800000">
          <a:off x="1410964" y="3380267"/>
          <a:ext cx="4740646" cy="867568"/>
        </a:xfrm>
        <a:prstGeom prst="homePlate">
          <a:avLst/>
        </a:prstGeom>
        <a:gradFill rotWithShape="0">
          <a:gsLst>
            <a:gs pos="0">
              <a:schemeClr val="accent6">
                <a:shade val="50000"/>
                <a:hueOff val="34229"/>
                <a:satOff val="174"/>
                <a:lumOff val="19248"/>
                <a:alphaOff val="0"/>
                <a:shade val="85000"/>
                <a:satMod val="130000"/>
              </a:schemeClr>
            </a:gs>
            <a:gs pos="34000">
              <a:schemeClr val="accent6">
                <a:shade val="50000"/>
                <a:hueOff val="34229"/>
                <a:satOff val="174"/>
                <a:lumOff val="19248"/>
                <a:alphaOff val="0"/>
                <a:shade val="87000"/>
                <a:satMod val="125000"/>
              </a:schemeClr>
            </a:gs>
            <a:gs pos="70000">
              <a:schemeClr val="accent6">
                <a:shade val="50000"/>
                <a:hueOff val="34229"/>
                <a:satOff val="174"/>
                <a:lumOff val="19248"/>
                <a:alphaOff val="0"/>
                <a:tint val="100000"/>
                <a:shade val="90000"/>
                <a:satMod val="130000"/>
              </a:schemeClr>
            </a:gs>
            <a:gs pos="100000">
              <a:schemeClr val="accent6">
                <a:shade val="50000"/>
                <a:hueOff val="34229"/>
                <a:satOff val="174"/>
                <a:lumOff val="1924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2574" tIns="80010" rIns="149352" bIns="80010" numCol="1" spcCol="1270" anchor="ctr" anchorCtr="0">
          <a:noAutofit/>
        </a:bodyPr>
        <a:lstStyle/>
        <a:p>
          <a:pPr marL="0" lvl="0" indent="0" algn="ctr" defTabSz="933450">
            <a:lnSpc>
              <a:spcPct val="90000"/>
            </a:lnSpc>
            <a:spcBef>
              <a:spcPct val="0"/>
            </a:spcBef>
            <a:spcAft>
              <a:spcPct val="35000"/>
            </a:spcAft>
            <a:buNone/>
          </a:pPr>
          <a:r>
            <a:rPr lang="es-MX" sz="2100" kern="1200" dirty="0"/>
            <a:t>Medidas de protección ante una alza o baja en los precios de los artículos</a:t>
          </a:r>
        </a:p>
      </dsp:txBody>
      <dsp:txXfrm rot="10800000">
        <a:off x="1627856" y="3380267"/>
        <a:ext cx="4523754" cy="867568"/>
      </dsp:txXfrm>
    </dsp:sp>
    <dsp:sp modelId="{6FE547D5-181F-4666-8FDC-C8DC62455DA2}">
      <dsp:nvSpPr>
        <dsp:cNvPr id="0" name=""/>
        <dsp:cNvSpPr/>
      </dsp:nvSpPr>
      <dsp:spPr>
        <a:xfrm>
          <a:off x="977180" y="3380267"/>
          <a:ext cx="867568" cy="86756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879EA-AE9C-4476-93E4-0CD8FD292AB3}">
      <dsp:nvSpPr>
        <dsp:cNvPr id="0" name=""/>
        <dsp:cNvSpPr/>
      </dsp:nvSpPr>
      <dsp:spPr>
        <a:xfrm>
          <a:off x="80881" y="743145"/>
          <a:ext cx="1876244" cy="154750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s-MX" sz="1500" kern="1200" dirty="0"/>
            <a:t>Definir las necesidades en cuanto a materia primas así como su abastecimiento</a:t>
          </a:r>
        </a:p>
      </dsp:txBody>
      <dsp:txXfrm>
        <a:off x="116493" y="778757"/>
        <a:ext cx="1805020" cy="1144676"/>
      </dsp:txXfrm>
    </dsp:sp>
    <dsp:sp modelId="{5C73078B-DF87-4942-B579-1E283923412E}">
      <dsp:nvSpPr>
        <dsp:cNvPr id="0" name=""/>
        <dsp:cNvSpPr/>
      </dsp:nvSpPr>
      <dsp:spPr>
        <a:xfrm>
          <a:off x="1120244" y="1184347"/>
          <a:ext cx="2142404" cy="2142404"/>
        </a:xfrm>
        <a:prstGeom prst="leftCircularArrow">
          <a:avLst>
            <a:gd name="adj1" fmla="val 3494"/>
            <a:gd name="adj2" fmla="val 433442"/>
            <a:gd name="adj3" fmla="val 2200313"/>
            <a:gd name="adj4" fmla="val 9015850"/>
            <a:gd name="adj5" fmla="val 4076"/>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46C6C087-330D-477D-9F7B-EA6EE407DF0B}">
      <dsp:nvSpPr>
        <dsp:cNvPr id="0" name=""/>
        <dsp:cNvSpPr/>
      </dsp:nvSpPr>
      <dsp:spPr>
        <a:xfrm>
          <a:off x="497824" y="1834662"/>
          <a:ext cx="1667773" cy="911985"/>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endParaRPr lang="es-MX" sz="4100" kern="1200" dirty="0"/>
        </a:p>
      </dsp:txBody>
      <dsp:txXfrm>
        <a:off x="524535" y="1861373"/>
        <a:ext cx="1614351" cy="858563"/>
      </dsp:txXfrm>
    </dsp:sp>
    <dsp:sp modelId="{F862B18D-15E1-40CD-B6F8-4E44EEFDA854}">
      <dsp:nvSpPr>
        <dsp:cNvPr id="0" name=""/>
        <dsp:cNvSpPr/>
      </dsp:nvSpPr>
      <dsp:spPr>
        <a:xfrm>
          <a:off x="2522037" y="863200"/>
          <a:ext cx="1876244" cy="154750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599003"/>
              <a:satOff val="-3627"/>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s-MX" sz="1500" kern="1200" dirty="0"/>
            <a:t>Jerarquizar al inventario y colocar a cada articulo dentro de una jerarquía</a:t>
          </a:r>
        </a:p>
      </dsp:txBody>
      <dsp:txXfrm>
        <a:off x="2557649" y="1230422"/>
        <a:ext cx="1805020" cy="1144676"/>
      </dsp:txXfrm>
    </dsp:sp>
    <dsp:sp modelId="{06B38567-7F07-4856-B0EC-D40C7B83B791}">
      <dsp:nvSpPr>
        <dsp:cNvPr id="0" name=""/>
        <dsp:cNvSpPr/>
      </dsp:nvSpPr>
      <dsp:spPr>
        <a:xfrm>
          <a:off x="3548223" y="-229245"/>
          <a:ext cx="2382146" cy="2382146"/>
        </a:xfrm>
        <a:prstGeom prst="circularArrow">
          <a:avLst>
            <a:gd name="adj1" fmla="val 3142"/>
            <a:gd name="adj2" fmla="val 386581"/>
            <a:gd name="adj3" fmla="val 19430202"/>
            <a:gd name="adj4" fmla="val 12567804"/>
            <a:gd name="adj5" fmla="val 3666"/>
          </a:avLst>
        </a:prstGeom>
        <a:gradFill rotWithShape="0">
          <a:gsLst>
            <a:gs pos="0">
              <a:schemeClr val="accent3">
                <a:hueOff val="1198005"/>
                <a:satOff val="-7255"/>
                <a:lumOff val="8627"/>
                <a:alphaOff val="0"/>
                <a:tint val="65000"/>
                <a:shade val="92000"/>
                <a:satMod val="130000"/>
              </a:schemeClr>
            </a:gs>
            <a:gs pos="45000">
              <a:schemeClr val="accent3">
                <a:hueOff val="1198005"/>
                <a:satOff val="-7255"/>
                <a:lumOff val="8627"/>
                <a:alphaOff val="0"/>
                <a:tint val="60000"/>
                <a:shade val="99000"/>
                <a:satMod val="120000"/>
              </a:schemeClr>
            </a:gs>
            <a:gs pos="100000">
              <a:schemeClr val="accent3">
                <a:hueOff val="1198005"/>
                <a:satOff val="-7255"/>
                <a:lumOff val="8627"/>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FE96B07D-82CA-4072-B73C-9AD5B73AE3FC}">
      <dsp:nvSpPr>
        <dsp:cNvPr id="0" name=""/>
        <dsp:cNvSpPr/>
      </dsp:nvSpPr>
      <dsp:spPr>
        <a:xfrm>
          <a:off x="2938981" y="415863"/>
          <a:ext cx="1667773" cy="894675"/>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endParaRPr lang="es-MX" sz="4100" kern="1200" dirty="0"/>
        </a:p>
      </dsp:txBody>
      <dsp:txXfrm>
        <a:off x="2965185" y="442067"/>
        <a:ext cx="1615365" cy="842267"/>
      </dsp:txXfrm>
    </dsp:sp>
    <dsp:sp modelId="{202A3C43-09DC-4D05-92E9-16FEDD1676B5}">
      <dsp:nvSpPr>
        <dsp:cNvPr id="0" name=""/>
        <dsp:cNvSpPr/>
      </dsp:nvSpPr>
      <dsp:spPr>
        <a:xfrm>
          <a:off x="4963193" y="743145"/>
          <a:ext cx="1876244" cy="154750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198005"/>
              <a:satOff val="-7255"/>
              <a:lumOff val="862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s-MX" sz="1500" kern="1200" dirty="0"/>
            <a:t>Controlar el nivel de costos de abastecimiento, tratando de logar el mínimo posible</a:t>
          </a:r>
        </a:p>
      </dsp:txBody>
      <dsp:txXfrm>
        <a:off x="4998805" y="778757"/>
        <a:ext cx="1805020" cy="1144676"/>
      </dsp:txXfrm>
    </dsp:sp>
    <dsp:sp modelId="{03A1265E-1880-40CC-B734-976AD2F9997A}">
      <dsp:nvSpPr>
        <dsp:cNvPr id="0" name=""/>
        <dsp:cNvSpPr/>
      </dsp:nvSpPr>
      <dsp:spPr>
        <a:xfrm>
          <a:off x="5380137" y="1834662"/>
          <a:ext cx="1667773" cy="911985"/>
        </a:xfrm>
        <a:prstGeom prst="roundRect">
          <a:avLst>
            <a:gd name="adj" fmla="val 10000"/>
          </a:avLst>
        </a:prstGeom>
        <a:blipFill rotWithShape="0">
          <a:blip xmlns:r="http://schemas.openxmlformats.org/officeDocument/2006/relationships" r:embed="rId3"/>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endParaRPr lang="es-MX" sz="4100" kern="1200" dirty="0"/>
        </a:p>
      </dsp:txBody>
      <dsp:txXfrm>
        <a:off x="5406848" y="1861373"/>
        <a:ext cx="1614351" cy="85856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6D2CA-D738-4092-987D-6B1ACB55D6FC}">
      <dsp:nvSpPr>
        <dsp:cNvPr id="0" name=""/>
        <dsp:cNvSpPr/>
      </dsp:nvSpPr>
      <dsp:spPr>
        <a:xfrm>
          <a:off x="2881" y="1092797"/>
          <a:ext cx="2112893" cy="1742694"/>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s-MX" sz="1700" kern="1200" dirty="0"/>
            <a:t>Mantener el nivel adecuado en todo el inventario</a:t>
          </a:r>
        </a:p>
      </dsp:txBody>
      <dsp:txXfrm>
        <a:off x="42985" y="1132901"/>
        <a:ext cx="2032685" cy="1289052"/>
      </dsp:txXfrm>
    </dsp:sp>
    <dsp:sp modelId="{97762FDB-9091-4F07-8E24-17E1A19D9D56}">
      <dsp:nvSpPr>
        <dsp:cNvPr id="0" name=""/>
        <dsp:cNvSpPr/>
      </dsp:nvSpPr>
      <dsp:spPr>
        <a:xfrm>
          <a:off x="1300724" y="1991224"/>
          <a:ext cx="2369951" cy="2369951"/>
        </a:xfrm>
        <a:prstGeom prst="leftCircularArrow">
          <a:avLst>
            <a:gd name="adj1" fmla="val 2907"/>
            <a:gd name="adj2" fmla="val 355656"/>
            <a:gd name="adj3" fmla="val 3027423"/>
            <a:gd name="adj4" fmla="val 9920746"/>
            <a:gd name="adj5" fmla="val 3391"/>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178040FC-EA04-418F-A056-5F23D610A3FE}">
      <dsp:nvSpPr>
        <dsp:cNvPr id="0" name=""/>
        <dsp:cNvSpPr/>
      </dsp:nvSpPr>
      <dsp:spPr>
        <a:xfrm>
          <a:off x="472413" y="2213884"/>
          <a:ext cx="1878127" cy="1243216"/>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58420" rIns="87630" bIns="58420" numCol="1" spcCol="1270" anchor="ctr" anchorCtr="0">
          <a:noAutofit/>
        </a:bodyPr>
        <a:lstStyle/>
        <a:p>
          <a:pPr marL="0" lvl="0" indent="0" algn="ctr" defTabSz="2044700">
            <a:lnSpc>
              <a:spcPct val="90000"/>
            </a:lnSpc>
            <a:spcBef>
              <a:spcPct val="0"/>
            </a:spcBef>
            <a:spcAft>
              <a:spcPct val="35000"/>
            </a:spcAft>
            <a:buNone/>
          </a:pPr>
          <a:endParaRPr lang="es-MX" sz="4600" kern="1200" dirty="0"/>
        </a:p>
      </dsp:txBody>
      <dsp:txXfrm>
        <a:off x="508826" y="2250297"/>
        <a:ext cx="1805301" cy="1170390"/>
      </dsp:txXfrm>
    </dsp:sp>
    <dsp:sp modelId="{407F6B59-5D49-4532-AF09-0D29A1DBA77B}">
      <dsp:nvSpPr>
        <dsp:cNvPr id="0" name=""/>
        <dsp:cNvSpPr/>
      </dsp:nvSpPr>
      <dsp:spPr>
        <a:xfrm>
          <a:off x="2678598" y="1838727"/>
          <a:ext cx="2112893" cy="1742694"/>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2">
              <a:hueOff val="19519"/>
              <a:satOff val="-13438"/>
              <a:lumOff val="-343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s-MX" sz="1700" kern="1200" dirty="0"/>
            <a:t>Satisfacer el tiempo y forma la demanda del producto</a:t>
          </a:r>
        </a:p>
      </dsp:txBody>
      <dsp:txXfrm>
        <a:off x="2718702" y="2252265"/>
        <a:ext cx="2032685" cy="1289052"/>
      </dsp:txXfrm>
    </dsp:sp>
    <dsp:sp modelId="{C3A18D99-6AFE-4673-8621-F4B3F68959A1}">
      <dsp:nvSpPr>
        <dsp:cNvPr id="0" name=""/>
        <dsp:cNvSpPr/>
      </dsp:nvSpPr>
      <dsp:spPr>
        <a:xfrm>
          <a:off x="3855144" y="95241"/>
          <a:ext cx="2564888" cy="2564888"/>
        </a:xfrm>
        <a:prstGeom prst="circularArrow">
          <a:avLst>
            <a:gd name="adj1" fmla="val 2686"/>
            <a:gd name="adj2" fmla="val 326932"/>
            <a:gd name="adj3" fmla="val 19496842"/>
            <a:gd name="adj4" fmla="val 12574796"/>
            <a:gd name="adj5" fmla="val 3134"/>
          </a:avLst>
        </a:prstGeom>
        <a:gradFill rotWithShape="0">
          <a:gsLst>
            <a:gs pos="0">
              <a:schemeClr val="accent2">
                <a:hueOff val="39038"/>
                <a:satOff val="-26876"/>
                <a:lumOff val="-6863"/>
                <a:alphaOff val="0"/>
                <a:tint val="65000"/>
                <a:shade val="92000"/>
                <a:satMod val="130000"/>
              </a:schemeClr>
            </a:gs>
            <a:gs pos="45000">
              <a:schemeClr val="accent2">
                <a:hueOff val="39038"/>
                <a:satOff val="-26876"/>
                <a:lumOff val="-6863"/>
                <a:alphaOff val="0"/>
                <a:tint val="60000"/>
                <a:shade val="99000"/>
                <a:satMod val="120000"/>
              </a:schemeClr>
            </a:gs>
            <a:gs pos="100000">
              <a:schemeClr val="accent2">
                <a:hueOff val="39038"/>
                <a:satOff val="-26876"/>
                <a:lumOff val="-6863"/>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488E7169-F5AD-4AFA-BD38-9E8C6C170D95}">
      <dsp:nvSpPr>
        <dsp:cNvPr id="0" name=""/>
        <dsp:cNvSpPr/>
      </dsp:nvSpPr>
      <dsp:spPr>
        <a:xfrm>
          <a:off x="3148130" y="781465"/>
          <a:ext cx="1878127" cy="994807"/>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58420" rIns="87630" bIns="58420" numCol="1" spcCol="1270" anchor="ctr" anchorCtr="0">
          <a:noAutofit/>
        </a:bodyPr>
        <a:lstStyle/>
        <a:p>
          <a:pPr marL="0" lvl="0" indent="0" algn="ctr" defTabSz="2044700">
            <a:lnSpc>
              <a:spcPct val="90000"/>
            </a:lnSpc>
            <a:spcBef>
              <a:spcPct val="0"/>
            </a:spcBef>
            <a:spcAft>
              <a:spcPct val="35000"/>
            </a:spcAft>
            <a:buNone/>
          </a:pPr>
          <a:endParaRPr lang="es-MX" sz="4600" kern="1200" dirty="0"/>
        </a:p>
      </dsp:txBody>
      <dsp:txXfrm>
        <a:off x="3177267" y="810602"/>
        <a:ext cx="1819853" cy="936533"/>
      </dsp:txXfrm>
    </dsp:sp>
    <dsp:sp modelId="{BDA93CF2-3088-4070-952C-B782AF9D4A31}">
      <dsp:nvSpPr>
        <dsp:cNvPr id="0" name=""/>
        <dsp:cNvSpPr/>
      </dsp:nvSpPr>
      <dsp:spPr>
        <a:xfrm>
          <a:off x="5354315" y="1154463"/>
          <a:ext cx="2112893" cy="1742694"/>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2">
              <a:hueOff val="39038"/>
              <a:satOff val="-26876"/>
              <a:lumOff val="-686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s-MX" sz="1700" kern="1200" dirty="0"/>
            <a:t>Utilizar herramientas tecnológicas e informáticas para mantener el control</a:t>
          </a:r>
        </a:p>
      </dsp:txBody>
      <dsp:txXfrm>
        <a:off x="5394419" y="1194567"/>
        <a:ext cx="2032685" cy="1289052"/>
      </dsp:txXfrm>
    </dsp:sp>
    <dsp:sp modelId="{026186F7-141D-428D-A241-B411A205A729}">
      <dsp:nvSpPr>
        <dsp:cNvPr id="0" name=""/>
        <dsp:cNvSpPr/>
      </dsp:nvSpPr>
      <dsp:spPr>
        <a:xfrm>
          <a:off x="5823847" y="2398880"/>
          <a:ext cx="1878127" cy="996555"/>
        </a:xfrm>
        <a:prstGeom prst="roundRect">
          <a:avLst>
            <a:gd name="adj" fmla="val 10000"/>
          </a:avLst>
        </a:prstGeom>
        <a:blipFill rotWithShape="0">
          <a:blip xmlns:r="http://schemas.openxmlformats.org/officeDocument/2006/relationships" r:embed="rId3"/>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58420" rIns="87630" bIns="58420" numCol="1" spcCol="1270" anchor="ctr" anchorCtr="0">
          <a:noAutofit/>
        </a:bodyPr>
        <a:lstStyle/>
        <a:p>
          <a:pPr marL="0" lvl="0" indent="0" algn="ctr" defTabSz="2044700">
            <a:lnSpc>
              <a:spcPct val="90000"/>
            </a:lnSpc>
            <a:spcBef>
              <a:spcPct val="0"/>
            </a:spcBef>
            <a:spcAft>
              <a:spcPct val="35000"/>
            </a:spcAft>
            <a:buNone/>
          </a:pPr>
          <a:endParaRPr lang="es-MX" sz="4600" kern="1200" dirty="0"/>
        </a:p>
      </dsp:txBody>
      <dsp:txXfrm>
        <a:off x="5853035" y="2428068"/>
        <a:ext cx="1819751" cy="93817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C05BD-2A57-4FD2-90CA-2EB827034B33}">
      <dsp:nvSpPr>
        <dsp:cNvPr id="0" name=""/>
        <dsp:cNvSpPr/>
      </dsp:nvSpPr>
      <dsp:spPr>
        <a:xfrm>
          <a:off x="817" y="0"/>
          <a:ext cx="2125431" cy="2880320"/>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s-MX" sz="4000" kern="1200" dirty="0"/>
        </a:p>
      </dsp:txBody>
      <dsp:txXfrm>
        <a:off x="817" y="0"/>
        <a:ext cx="2125431" cy="864096"/>
      </dsp:txXfrm>
    </dsp:sp>
    <dsp:sp modelId="{3944267D-DB56-43FE-A7FF-11FCF6072C0E}">
      <dsp:nvSpPr>
        <dsp:cNvPr id="0" name=""/>
        <dsp:cNvSpPr/>
      </dsp:nvSpPr>
      <dsp:spPr>
        <a:xfrm>
          <a:off x="223222" y="0"/>
          <a:ext cx="1700345" cy="665719"/>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MX" sz="1600" kern="1200" dirty="0"/>
            <a:t>Ocurrencia de robos</a:t>
          </a:r>
        </a:p>
      </dsp:txBody>
      <dsp:txXfrm>
        <a:off x="242720" y="19498"/>
        <a:ext cx="1661349" cy="626723"/>
      </dsp:txXfrm>
    </dsp:sp>
    <dsp:sp modelId="{794428F1-26F6-4BFA-BC14-1B84BFB8F94A}">
      <dsp:nvSpPr>
        <dsp:cNvPr id="0" name=""/>
        <dsp:cNvSpPr/>
      </dsp:nvSpPr>
      <dsp:spPr>
        <a:xfrm>
          <a:off x="223222" y="2007495"/>
          <a:ext cx="1700345" cy="827871"/>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MX" sz="1600" kern="1200" dirty="0"/>
            <a:t>Se debe comunicar de inmediato al jefe </a:t>
          </a:r>
        </a:p>
      </dsp:txBody>
      <dsp:txXfrm>
        <a:off x="247470" y="2031743"/>
        <a:ext cx="1651849" cy="779375"/>
      </dsp:txXfrm>
    </dsp:sp>
    <dsp:sp modelId="{89AD205C-BB3F-4662-841E-F4817BF2C0DB}">
      <dsp:nvSpPr>
        <dsp:cNvPr id="0" name=""/>
        <dsp:cNvSpPr/>
      </dsp:nvSpPr>
      <dsp:spPr>
        <a:xfrm>
          <a:off x="2285656" y="0"/>
          <a:ext cx="2125431" cy="2880320"/>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s-MX" sz="4000" kern="1200" dirty="0"/>
        </a:p>
      </dsp:txBody>
      <dsp:txXfrm>
        <a:off x="2285656" y="0"/>
        <a:ext cx="2125431" cy="864096"/>
      </dsp:txXfrm>
    </dsp:sp>
    <dsp:sp modelId="{8C45A9D2-B8F9-415E-8E06-6495C4D084B7}">
      <dsp:nvSpPr>
        <dsp:cNvPr id="0" name=""/>
        <dsp:cNvSpPr/>
      </dsp:nvSpPr>
      <dsp:spPr>
        <a:xfrm>
          <a:off x="2455469" y="0"/>
          <a:ext cx="1700345" cy="716553"/>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MX" sz="1600" kern="1200" dirty="0"/>
            <a:t>Mermas faltantes, sobrantes, deterioros</a:t>
          </a:r>
        </a:p>
      </dsp:txBody>
      <dsp:txXfrm>
        <a:off x="2476456" y="20987"/>
        <a:ext cx="1658371" cy="674579"/>
      </dsp:txXfrm>
    </dsp:sp>
    <dsp:sp modelId="{9F8B2708-ED4A-445F-9881-18896F19EDC9}">
      <dsp:nvSpPr>
        <dsp:cNvPr id="0" name=""/>
        <dsp:cNvSpPr/>
      </dsp:nvSpPr>
      <dsp:spPr>
        <a:xfrm>
          <a:off x="2511275" y="1920213"/>
          <a:ext cx="1700345" cy="958650"/>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MX" sz="1200" kern="1200" dirty="0"/>
            <a:t>Comunicar al jefe  este redactara la carta correspondiente en 24 </a:t>
          </a:r>
          <a:r>
            <a:rPr lang="es-MX" sz="1200" kern="1200" dirty="0" err="1"/>
            <a:t>hrs</a:t>
          </a:r>
          <a:r>
            <a:rPr lang="es-MX" sz="1200" kern="1200" dirty="0"/>
            <a:t>. la mercancía se debe detener para ser analizada</a:t>
          </a:r>
        </a:p>
      </dsp:txBody>
      <dsp:txXfrm>
        <a:off x="2539353" y="1948291"/>
        <a:ext cx="1644189" cy="902494"/>
      </dsp:txXfrm>
    </dsp:sp>
    <dsp:sp modelId="{35BE3D75-543A-4915-B49A-D9D2D291F40C}">
      <dsp:nvSpPr>
        <dsp:cNvPr id="0" name=""/>
        <dsp:cNvSpPr/>
      </dsp:nvSpPr>
      <dsp:spPr>
        <a:xfrm>
          <a:off x="4570495" y="0"/>
          <a:ext cx="2125431" cy="2880320"/>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s-MX" sz="4000" kern="1200" dirty="0"/>
        </a:p>
      </dsp:txBody>
      <dsp:txXfrm>
        <a:off x="4570495" y="0"/>
        <a:ext cx="2125431" cy="864096"/>
      </dsp:txXfrm>
    </dsp:sp>
    <dsp:sp modelId="{D74D9F87-5E26-42AE-81A5-BA1CB78CB41B}">
      <dsp:nvSpPr>
        <dsp:cNvPr id="0" name=""/>
        <dsp:cNvSpPr/>
      </dsp:nvSpPr>
      <dsp:spPr>
        <a:xfrm>
          <a:off x="4799327" y="0"/>
          <a:ext cx="1700345" cy="788847"/>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MX" sz="1600" kern="1200" dirty="0"/>
            <a:t>Incendios </a:t>
          </a:r>
        </a:p>
      </dsp:txBody>
      <dsp:txXfrm>
        <a:off x="4822432" y="23105"/>
        <a:ext cx="1654135" cy="742637"/>
      </dsp:txXfrm>
    </dsp:sp>
    <dsp:sp modelId="{8C82548B-DDD9-4553-A7FC-DEF30E0DC2F6}">
      <dsp:nvSpPr>
        <dsp:cNvPr id="0" name=""/>
        <dsp:cNvSpPr/>
      </dsp:nvSpPr>
      <dsp:spPr>
        <a:xfrm>
          <a:off x="4799327" y="1972999"/>
          <a:ext cx="1700345" cy="907320"/>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MX" sz="1200" kern="1200" dirty="0"/>
            <a:t>Tomar medidas necesarias para extinguir el incendio y hacer la denuncia correspondiente</a:t>
          </a:r>
        </a:p>
      </dsp:txBody>
      <dsp:txXfrm>
        <a:off x="4825901" y="1999573"/>
        <a:ext cx="1647197" cy="85417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F1DF1-B696-4A34-A478-88503D2CB306}">
      <dsp:nvSpPr>
        <dsp:cNvPr id="0" name=""/>
        <dsp:cNvSpPr/>
      </dsp:nvSpPr>
      <dsp:spPr>
        <a:xfrm>
          <a:off x="0" y="0"/>
          <a:ext cx="1322021" cy="4320480"/>
        </a:xfrm>
        <a:prstGeom prst="roundRect">
          <a:avLst>
            <a:gd name="adj" fmla="val 100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MX" sz="1500" kern="1200" dirty="0"/>
            <a:t>Productos ociosos </a:t>
          </a:r>
        </a:p>
      </dsp:txBody>
      <dsp:txXfrm>
        <a:off x="0" y="1728192"/>
        <a:ext cx="1322021" cy="1728192"/>
      </dsp:txXfrm>
    </dsp:sp>
    <dsp:sp modelId="{0B413FB1-D92F-4ADF-9B30-55995C14BB72}">
      <dsp:nvSpPr>
        <dsp:cNvPr id="0" name=""/>
        <dsp:cNvSpPr/>
      </dsp:nvSpPr>
      <dsp:spPr>
        <a:xfrm>
          <a:off x="39660" y="259228"/>
          <a:ext cx="1242700" cy="14387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1">
          <a:scrgbClr r="0" g="0" b="0"/>
        </a:fillRef>
        <a:effectRef idx="3">
          <a:scrgbClr r="0" g="0" b="0"/>
        </a:effectRef>
        <a:fontRef idx="minor"/>
      </dsp:style>
    </dsp:sp>
    <dsp:sp modelId="{F30ABC37-0CBC-4CD0-AFC1-8C6AF6748FA8}">
      <dsp:nvSpPr>
        <dsp:cNvPr id="0" name=""/>
        <dsp:cNvSpPr/>
      </dsp:nvSpPr>
      <dsp:spPr>
        <a:xfrm>
          <a:off x="1361682" y="0"/>
          <a:ext cx="1322021" cy="4320480"/>
        </a:xfrm>
        <a:prstGeom prst="roundRect">
          <a:avLst>
            <a:gd name="adj" fmla="val 10000"/>
          </a:avLst>
        </a:prstGeom>
        <a:gradFill rotWithShape="0">
          <a:gsLst>
            <a:gs pos="0">
              <a:schemeClr val="accent5">
                <a:hueOff val="531780"/>
                <a:satOff val="-5973"/>
                <a:lumOff val="-1275"/>
                <a:alphaOff val="0"/>
                <a:shade val="85000"/>
                <a:satMod val="130000"/>
              </a:schemeClr>
            </a:gs>
            <a:gs pos="34000">
              <a:schemeClr val="accent5">
                <a:hueOff val="531780"/>
                <a:satOff val="-5973"/>
                <a:lumOff val="-1275"/>
                <a:alphaOff val="0"/>
                <a:shade val="87000"/>
                <a:satMod val="125000"/>
              </a:schemeClr>
            </a:gs>
            <a:gs pos="70000">
              <a:schemeClr val="accent5">
                <a:hueOff val="531780"/>
                <a:satOff val="-5973"/>
                <a:lumOff val="-1275"/>
                <a:alphaOff val="0"/>
                <a:tint val="100000"/>
                <a:shade val="90000"/>
                <a:satMod val="130000"/>
              </a:schemeClr>
            </a:gs>
            <a:gs pos="100000">
              <a:schemeClr val="accent5">
                <a:hueOff val="531780"/>
                <a:satOff val="-5973"/>
                <a:lumOff val="-1275"/>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MX" sz="1500" kern="1200" dirty="0"/>
            <a:t>Pérdida o deterioro de la tarjeta de estiba</a:t>
          </a:r>
        </a:p>
      </dsp:txBody>
      <dsp:txXfrm>
        <a:off x="1361682" y="1728192"/>
        <a:ext cx="1322021" cy="1728192"/>
      </dsp:txXfrm>
    </dsp:sp>
    <dsp:sp modelId="{9BD42D85-A066-49D7-9DCF-D75E5833317D}">
      <dsp:nvSpPr>
        <dsp:cNvPr id="0" name=""/>
        <dsp:cNvSpPr/>
      </dsp:nvSpPr>
      <dsp:spPr>
        <a:xfrm>
          <a:off x="1401343" y="259228"/>
          <a:ext cx="1242700" cy="14387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1">
          <a:scrgbClr r="0" g="0" b="0"/>
        </a:fillRef>
        <a:effectRef idx="3">
          <a:scrgbClr r="0" g="0" b="0"/>
        </a:effectRef>
        <a:fontRef idx="minor"/>
      </dsp:style>
    </dsp:sp>
    <dsp:sp modelId="{2A374B0C-702C-4455-9BE7-39982C5EFEDD}">
      <dsp:nvSpPr>
        <dsp:cNvPr id="0" name=""/>
        <dsp:cNvSpPr/>
      </dsp:nvSpPr>
      <dsp:spPr>
        <a:xfrm>
          <a:off x="2723365" y="0"/>
          <a:ext cx="1322021" cy="4320480"/>
        </a:xfrm>
        <a:prstGeom prst="roundRect">
          <a:avLst>
            <a:gd name="adj" fmla="val 10000"/>
          </a:avLst>
        </a:prstGeom>
        <a:gradFill rotWithShape="0">
          <a:gsLst>
            <a:gs pos="0">
              <a:schemeClr val="accent5">
                <a:hueOff val="1063560"/>
                <a:satOff val="-11946"/>
                <a:lumOff val="-2549"/>
                <a:alphaOff val="0"/>
                <a:shade val="85000"/>
                <a:satMod val="130000"/>
              </a:schemeClr>
            </a:gs>
            <a:gs pos="34000">
              <a:schemeClr val="accent5">
                <a:hueOff val="1063560"/>
                <a:satOff val="-11946"/>
                <a:lumOff val="-2549"/>
                <a:alphaOff val="0"/>
                <a:shade val="87000"/>
                <a:satMod val="125000"/>
              </a:schemeClr>
            </a:gs>
            <a:gs pos="70000">
              <a:schemeClr val="accent5">
                <a:hueOff val="1063560"/>
                <a:satOff val="-11946"/>
                <a:lumOff val="-2549"/>
                <a:alphaOff val="0"/>
                <a:tint val="100000"/>
                <a:shade val="90000"/>
                <a:satMod val="130000"/>
              </a:schemeClr>
            </a:gs>
            <a:gs pos="100000">
              <a:schemeClr val="accent5">
                <a:hueOff val="1063560"/>
                <a:satOff val="-11946"/>
                <a:lumOff val="-2549"/>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MX" sz="1500" kern="1200" dirty="0"/>
            <a:t>Cantidades y peso diferente de la tarjeta de embalaje en la recepción</a:t>
          </a:r>
        </a:p>
      </dsp:txBody>
      <dsp:txXfrm>
        <a:off x="2723365" y="1728192"/>
        <a:ext cx="1322021" cy="1728192"/>
      </dsp:txXfrm>
    </dsp:sp>
    <dsp:sp modelId="{E7AA3861-AE3B-4291-9F46-58960BD96166}">
      <dsp:nvSpPr>
        <dsp:cNvPr id="0" name=""/>
        <dsp:cNvSpPr/>
      </dsp:nvSpPr>
      <dsp:spPr>
        <a:xfrm>
          <a:off x="2763025" y="259228"/>
          <a:ext cx="1242700" cy="143871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1">
          <a:scrgbClr r="0" g="0" b="0"/>
        </a:fillRef>
        <a:effectRef idx="3">
          <a:scrgbClr r="0" g="0" b="0"/>
        </a:effectRef>
        <a:fontRef idx="minor"/>
      </dsp:style>
    </dsp:sp>
    <dsp:sp modelId="{8C44E587-4330-4888-AB93-E9FA4AD2BC86}">
      <dsp:nvSpPr>
        <dsp:cNvPr id="0" name=""/>
        <dsp:cNvSpPr/>
      </dsp:nvSpPr>
      <dsp:spPr>
        <a:xfrm>
          <a:off x="4085047" y="0"/>
          <a:ext cx="1322021" cy="4320480"/>
        </a:xfrm>
        <a:prstGeom prst="roundRect">
          <a:avLst>
            <a:gd name="adj" fmla="val 10000"/>
          </a:avLst>
        </a:prstGeom>
        <a:gradFill rotWithShape="0">
          <a:gsLst>
            <a:gs pos="0">
              <a:schemeClr val="accent5">
                <a:hueOff val="1595340"/>
                <a:satOff val="-17918"/>
                <a:lumOff val="-3824"/>
                <a:alphaOff val="0"/>
                <a:shade val="85000"/>
                <a:satMod val="130000"/>
              </a:schemeClr>
            </a:gs>
            <a:gs pos="34000">
              <a:schemeClr val="accent5">
                <a:hueOff val="1595340"/>
                <a:satOff val="-17918"/>
                <a:lumOff val="-3824"/>
                <a:alphaOff val="0"/>
                <a:shade val="87000"/>
                <a:satMod val="125000"/>
              </a:schemeClr>
            </a:gs>
            <a:gs pos="70000">
              <a:schemeClr val="accent5">
                <a:hueOff val="1595340"/>
                <a:satOff val="-17918"/>
                <a:lumOff val="-3824"/>
                <a:alphaOff val="0"/>
                <a:tint val="100000"/>
                <a:shade val="90000"/>
                <a:satMod val="130000"/>
              </a:schemeClr>
            </a:gs>
            <a:gs pos="100000">
              <a:schemeClr val="accent5">
                <a:hueOff val="1595340"/>
                <a:satOff val="-17918"/>
                <a:lumOff val="-3824"/>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MX" sz="1500" kern="1200" dirty="0"/>
            <a:t>Deterioro de la mercancía en su manipulación</a:t>
          </a:r>
        </a:p>
      </dsp:txBody>
      <dsp:txXfrm>
        <a:off x="4085047" y="1728192"/>
        <a:ext cx="1322021" cy="1728192"/>
      </dsp:txXfrm>
    </dsp:sp>
    <dsp:sp modelId="{FF41C8E3-9553-4A25-9DF3-D8523740FE83}">
      <dsp:nvSpPr>
        <dsp:cNvPr id="0" name=""/>
        <dsp:cNvSpPr/>
      </dsp:nvSpPr>
      <dsp:spPr>
        <a:xfrm>
          <a:off x="4124708" y="259228"/>
          <a:ext cx="1242700" cy="143871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1">
          <a:scrgbClr r="0" g="0" b="0"/>
        </a:fillRef>
        <a:effectRef idx="3">
          <a:scrgbClr r="0" g="0" b="0"/>
        </a:effectRef>
        <a:fontRef idx="minor"/>
      </dsp:style>
    </dsp:sp>
    <dsp:sp modelId="{8B20E56E-C36B-4CA8-9667-077DE530DD25}">
      <dsp:nvSpPr>
        <dsp:cNvPr id="0" name=""/>
        <dsp:cNvSpPr/>
      </dsp:nvSpPr>
      <dsp:spPr>
        <a:xfrm>
          <a:off x="5446730" y="0"/>
          <a:ext cx="1322021" cy="4320480"/>
        </a:xfrm>
        <a:prstGeom prst="roundRect">
          <a:avLst>
            <a:gd name="adj" fmla="val 10000"/>
          </a:avLst>
        </a:prstGeom>
        <a:gradFill rotWithShape="0">
          <a:gsLst>
            <a:gs pos="0">
              <a:schemeClr val="accent5">
                <a:hueOff val="2127120"/>
                <a:satOff val="-23891"/>
                <a:lumOff val="-5098"/>
                <a:alphaOff val="0"/>
                <a:shade val="85000"/>
                <a:satMod val="130000"/>
              </a:schemeClr>
            </a:gs>
            <a:gs pos="34000">
              <a:schemeClr val="accent5">
                <a:hueOff val="2127120"/>
                <a:satOff val="-23891"/>
                <a:lumOff val="-5098"/>
                <a:alphaOff val="0"/>
                <a:shade val="87000"/>
                <a:satMod val="125000"/>
              </a:schemeClr>
            </a:gs>
            <a:gs pos="70000">
              <a:schemeClr val="accent5">
                <a:hueOff val="2127120"/>
                <a:satOff val="-23891"/>
                <a:lumOff val="-5098"/>
                <a:alphaOff val="0"/>
                <a:tint val="100000"/>
                <a:shade val="90000"/>
                <a:satMod val="130000"/>
              </a:schemeClr>
            </a:gs>
            <a:gs pos="100000">
              <a:schemeClr val="accent5">
                <a:hueOff val="2127120"/>
                <a:satOff val="-23891"/>
                <a:lumOff val="-5098"/>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MX" sz="1500" kern="1200" dirty="0"/>
            <a:t>Mala planificación del inventario</a:t>
          </a:r>
        </a:p>
      </dsp:txBody>
      <dsp:txXfrm>
        <a:off x="5446730" y="1728192"/>
        <a:ext cx="1322021" cy="1728192"/>
      </dsp:txXfrm>
    </dsp:sp>
    <dsp:sp modelId="{C20E36E3-A14F-41E1-BE67-DCDFC20E3746}">
      <dsp:nvSpPr>
        <dsp:cNvPr id="0" name=""/>
        <dsp:cNvSpPr/>
      </dsp:nvSpPr>
      <dsp:spPr>
        <a:xfrm>
          <a:off x="5486390" y="259228"/>
          <a:ext cx="1242700" cy="1438719"/>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51000" r="-51000"/>
          </a:stretch>
        </a:blip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1">
          <a:scrgbClr r="0" g="0" b="0"/>
        </a:fillRef>
        <a:effectRef idx="3">
          <a:scrgbClr r="0" g="0" b="0"/>
        </a:effectRef>
        <a:fontRef idx="minor"/>
      </dsp:style>
    </dsp:sp>
    <dsp:sp modelId="{9AEEE651-03BB-477A-9344-E7B0B0C0494E}">
      <dsp:nvSpPr>
        <dsp:cNvPr id="0" name=""/>
        <dsp:cNvSpPr/>
      </dsp:nvSpPr>
      <dsp:spPr>
        <a:xfrm>
          <a:off x="270750" y="3456384"/>
          <a:ext cx="6227251" cy="648072"/>
        </a:xfrm>
        <a:prstGeom prst="leftRightArrow">
          <a:avLst/>
        </a:prstGeom>
        <a:gradFill rotWithShape="0">
          <a:gsLst>
            <a:gs pos="0">
              <a:schemeClr val="accent5">
                <a:tint val="40000"/>
                <a:hueOff val="0"/>
                <a:satOff val="0"/>
                <a:lumOff val="0"/>
                <a:alphaOff val="0"/>
                <a:shade val="85000"/>
                <a:satMod val="130000"/>
              </a:schemeClr>
            </a:gs>
            <a:gs pos="34000">
              <a:schemeClr val="accent5">
                <a:tint val="40000"/>
                <a:hueOff val="0"/>
                <a:satOff val="0"/>
                <a:lumOff val="0"/>
                <a:alphaOff val="0"/>
                <a:shade val="87000"/>
                <a:satMod val="125000"/>
              </a:schemeClr>
            </a:gs>
            <a:gs pos="70000">
              <a:schemeClr val="accent5">
                <a:tint val="40000"/>
                <a:hueOff val="0"/>
                <a:satOff val="0"/>
                <a:lumOff val="0"/>
                <a:alphaOff val="0"/>
                <a:tint val="100000"/>
                <a:shade val="90000"/>
                <a:satMod val="130000"/>
              </a:schemeClr>
            </a:gs>
            <a:gs pos="100000">
              <a:schemeClr val="accent5">
                <a:tint val="4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C2BAF-E2B5-4D54-B735-8F6E5E39AC02}">
      <dsp:nvSpPr>
        <dsp:cNvPr id="0" name=""/>
        <dsp:cNvSpPr/>
      </dsp:nvSpPr>
      <dsp:spPr>
        <a:xfrm rot="16200000">
          <a:off x="-1331320" y="2231106"/>
          <a:ext cx="3336406" cy="577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9237" bIns="0" numCol="1" spcCol="1270" anchor="t" anchorCtr="0">
          <a:noAutofit/>
        </a:bodyPr>
        <a:lstStyle/>
        <a:p>
          <a:pPr marL="0" lvl="0" indent="0" algn="r" defTabSz="1022350">
            <a:lnSpc>
              <a:spcPct val="90000"/>
            </a:lnSpc>
            <a:spcBef>
              <a:spcPct val="0"/>
            </a:spcBef>
            <a:spcAft>
              <a:spcPct val="35000"/>
            </a:spcAft>
            <a:buNone/>
          </a:pPr>
          <a:r>
            <a:rPr lang="es-MX" sz="2300" kern="1200" dirty="0"/>
            <a:t>Indicadores de entrada</a:t>
          </a:r>
        </a:p>
      </dsp:txBody>
      <dsp:txXfrm>
        <a:off x="-1331320" y="2231106"/>
        <a:ext cx="3336406" cy="577402"/>
      </dsp:txXfrm>
    </dsp:sp>
    <dsp:sp modelId="{FCDFF5EF-51B5-4EC5-B77E-9ACF871163C7}">
      <dsp:nvSpPr>
        <dsp:cNvPr id="0" name=""/>
        <dsp:cNvSpPr/>
      </dsp:nvSpPr>
      <dsp:spPr>
        <a:xfrm>
          <a:off x="625583" y="851604"/>
          <a:ext cx="2876075" cy="3336406"/>
        </a:xfrm>
        <a:prstGeom prst="rect">
          <a:avLst/>
        </a:prstGeom>
        <a:solidFill>
          <a:schemeClr val="accent2">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509237" rIns="170688" bIns="170688" numCol="1" spcCol="1270" anchor="t" anchorCtr="0">
          <a:noAutofit/>
        </a:bodyPr>
        <a:lstStyle/>
        <a:p>
          <a:pPr marL="171450" lvl="1" indent="-171450" algn="l" defTabSz="844550">
            <a:lnSpc>
              <a:spcPct val="90000"/>
            </a:lnSpc>
            <a:spcBef>
              <a:spcPct val="0"/>
            </a:spcBef>
            <a:spcAft>
              <a:spcPct val="15000"/>
            </a:spcAft>
            <a:buChar char="•"/>
          </a:pPr>
          <a:r>
            <a:rPr lang="es-MX" sz="1900" kern="1200" dirty="0"/>
            <a:t>Pedidos entregados en tiempo</a:t>
          </a:r>
        </a:p>
        <a:p>
          <a:pPr marL="171450" lvl="1" indent="-171450" algn="l" defTabSz="844550">
            <a:lnSpc>
              <a:spcPct val="90000"/>
            </a:lnSpc>
            <a:spcBef>
              <a:spcPct val="0"/>
            </a:spcBef>
            <a:spcAft>
              <a:spcPct val="15000"/>
            </a:spcAft>
            <a:buChar char="•"/>
          </a:pPr>
          <a:r>
            <a:rPr lang="es-MX" sz="1900" kern="1200" dirty="0"/>
            <a:t>Errores en facturación</a:t>
          </a:r>
        </a:p>
        <a:p>
          <a:pPr marL="171450" lvl="1" indent="-171450" algn="l" defTabSz="844550">
            <a:lnSpc>
              <a:spcPct val="90000"/>
            </a:lnSpc>
            <a:spcBef>
              <a:spcPct val="0"/>
            </a:spcBef>
            <a:spcAft>
              <a:spcPct val="15000"/>
            </a:spcAft>
            <a:buChar char="•"/>
          </a:pPr>
          <a:r>
            <a:rPr lang="es-MX" sz="1900" kern="1200" dirty="0"/>
            <a:t>Cantidad de solicitudes rechazadas</a:t>
          </a:r>
        </a:p>
        <a:p>
          <a:pPr marL="171450" lvl="1" indent="-171450" algn="l" defTabSz="844550">
            <a:lnSpc>
              <a:spcPct val="90000"/>
            </a:lnSpc>
            <a:spcBef>
              <a:spcPct val="0"/>
            </a:spcBef>
            <a:spcAft>
              <a:spcPct val="15000"/>
            </a:spcAft>
            <a:buChar char="•"/>
          </a:pPr>
          <a:r>
            <a:rPr lang="es-MX" sz="1900" kern="1200" dirty="0"/>
            <a:t>Total de pedidos realizados</a:t>
          </a:r>
        </a:p>
        <a:p>
          <a:pPr marL="171450" lvl="1" indent="-171450" algn="l" defTabSz="844550">
            <a:lnSpc>
              <a:spcPct val="90000"/>
            </a:lnSpc>
            <a:spcBef>
              <a:spcPct val="0"/>
            </a:spcBef>
            <a:spcAft>
              <a:spcPct val="15000"/>
            </a:spcAft>
            <a:buChar char="•"/>
          </a:pPr>
          <a:r>
            <a:rPr lang="es-MX" sz="1900" kern="1200" dirty="0"/>
            <a:t>Ventas</a:t>
          </a:r>
        </a:p>
        <a:p>
          <a:pPr marL="171450" lvl="1" indent="-171450" algn="l" defTabSz="844550">
            <a:lnSpc>
              <a:spcPct val="90000"/>
            </a:lnSpc>
            <a:spcBef>
              <a:spcPct val="0"/>
            </a:spcBef>
            <a:spcAft>
              <a:spcPct val="15000"/>
            </a:spcAft>
            <a:buChar char="•"/>
          </a:pPr>
          <a:r>
            <a:rPr lang="es-MX" sz="1900" kern="1200" dirty="0"/>
            <a:t>Valor de existencia</a:t>
          </a:r>
        </a:p>
      </dsp:txBody>
      <dsp:txXfrm>
        <a:off x="625583" y="851604"/>
        <a:ext cx="2876075" cy="3336406"/>
      </dsp:txXfrm>
    </dsp:sp>
    <dsp:sp modelId="{A7733FB2-425A-4504-904E-18FA07D9D96A}">
      <dsp:nvSpPr>
        <dsp:cNvPr id="0" name=""/>
        <dsp:cNvSpPr/>
      </dsp:nvSpPr>
      <dsp:spPr>
        <a:xfrm>
          <a:off x="48181" y="89433"/>
          <a:ext cx="1154804" cy="115480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7075D9FA-BFFE-474D-971B-9BE807471E79}">
      <dsp:nvSpPr>
        <dsp:cNvPr id="0" name=""/>
        <dsp:cNvSpPr/>
      </dsp:nvSpPr>
      <dsp:spPr>
        <a:xfrm rot="16200000">
          <a:off x="2865838" y="2231106"/>
          <a:ext cx="3336406" cy="577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9237" bIns="0" numCol="1" spcCol="1270" anchor="t" anchorCtr="0">
          <a:noAutofit/>
        </a:bodyPr>
        <a:lstStyle/>
        <a:p>
          <a:pPr marL="0" lvl="0" indent="0" algn="r" defTabSz="1022350">
            <a:lnSpc>
              <a:spcPct val="90000"/>
            </a:lnSpc>
            <a:spcBef>
              <a:spcPct val="0"/>
            </a:spcBef>
            <a:spcAft>
              <a:spcPct val="35000"/>
            </a:spcAft>
            <a:buNone/>
          </a:pPr>
          <a:r>
            <a:rPr lang="es-MX" sz="2300" kern="1200" dirty="0"/>
            <a:t>Indicadores de salida</a:t>
          </a:r>
        </a:p>
      </dsp:txBody>
      <dsp:txXfrm>
        <a:off x="2865838" y="2231106"/>
        <a:ext cx="3336406" cy="577402"/>
      </dsp:txXfrm>
    </dsp:sp>
    <dsp:sp modelId="{7B9A96F7-323D-48CA-805C-9FC6D18FDDEF}">
      <dsp:nvSpPr>
        <dsp:cNvPr id="0" name=""/>
        <dsp:cNvSpPr/>
      </dsp:nvSpPr>
      <dsp:spPr>
        <a:xfrm>
          <a:off x="4822743" y="851604"/>
          <a:ext cx="2876075" cy="3336406"/>
        </a:xfrm>
        <a:prstGeom prst="rect">
          <a:avLst/>
        </a:prstGeom>
        <a:solidFill>
          <a:schemeClr val="accent2">
            <a:shade val="80000"/>
            <a:hueOff val="-443583"/>
            <a:satOff val="-22497"/>
            <a:lumOff val="3032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509237" rIns="170688" bIns="170688" numCol="1" spcCol="1270" anchor="t" anchorCtr="0">
          <a:noAutofit/>
        </a:bodyPr>
        <a:lstStyle/>
        <a:p>
          <a:pPr marL="171450" lvl="1" indent="-171450" algn="l" defTabSz="844550">
            <a:lnSpc>
              <a:spcPct val="90000"/>
            </a:lnSpc>
            <a:spcBef>
              <a:spcPct val="0"/>
            </a:spcBef>
            <a:spcAft>
              <a:spcPct val="15000"/>
            </a:spcAft>
            <a:buChar char="•"/>
          </a:pPr>
          <a:r>
            <a:rPr lang="es-MX" sz="1900" kern="1200" dirty="0">
              <a:solidFill>
                <a:schemeClr val="tx1"/>
              </a:solidFill>
            </a:rPr>
            <a:t>Porcentaje de pedidos entregados a tiempo</a:t>
          </a:r>
        </a:p>
        <a:p>
          <a:pPr marL="171450" lvl="1" indent="-171450" algn="l" defTabSz="844550">
            <a:lnSpc>
              <a:spcPct val="90000"/>
            </a:lnSpc>
            <a:spcBef>
              <a:spcPct val="0"/>
            </a:spcBef>
            <a:spcAft>
              <a:spcPct val="15000"/>
            </a:spcAft>
            <a:buChar char="•"/>
          </a:pPr>
          <a:r>
            <a:rPr lang="es-MX" sz="1900" kern="1200" dirty="0">
              <a:solidFill>
                <a:schemeClr val="tx1"/>
              </a:solidFill>
            </a:rPr>
            <a:t>Porcentaje de solicitudes rechazadas</a:t>
          </a:r>
        </a:p>
        <a:p>
          <a:pPr marL="171450" lvl="1" indent="-171450" algn="l" defTabSz="844550">
            <a:lnSpc>
              <a:spcPct val="90000"/>
            </a:lnSpc>
            <a:spcBef>
              <a:spcPct val="0"/>
            </a:spcBef>
            <a:spcAft>
              <a:spcPct val="15000"/>
            </a:spcAft>
            <a:buChar char="•"/>
          </a:pPr>
          <a:r>
            <a:rPr lang="es-MX" sz="1900" kern="1200" dirty="0">
              <a:solidFill>
                <a:schemeClr val="tx1"/>
              </a:solidFill>
            </a:rPr>
            <a:t>Porcentaje de pérdidas</a:t>
          </a:r>
        </a:p>
        <a:p>
          <a:pPr marL="171450" lvl="1" indent="-171450" algn="l" defTabSz="844550">
            <a:lnSpc>
              <a:spcPct val="90000"/>
            </a:lnSpc>
            <a:spcBef>
              <a:spcPct val="0"/>
            </a:spcBef>
            <a:spcAft>
              <a:spcPct val="15000"/>
            </a:spcAft>
            <a:buChar char="•"/>
          </a:pPr>
          <a:r>
            <a:rPr lang="es-MX" sz="1900" kern="1200" dirty="0">
              <a:solidFill>
                <a:schemeClr val="tx1"/>
              </a:solidFill>
            </a:rPr>
            <a:t>Rotación de inventario</a:t>
          </a:r>
        </a:p>
        <a:p>
          <a:pPr marL="171450" lvl="1" indent="-171450" algn="l" defTabSz="844550">
            <a:lnSpc>
              <a:spcPct val="90000"/>
            </a:lnSpc>
            <a:spcBef>
              <a:spcPct val="0"/>
            </a:spcBef>
            <a:spcAft>
              <a:spcPct val="15000"/>
            </a:spcAft>
            <a:buChar char="•"/>
          </a:pPr>
          <a:r>
            <a:rPr lang="es-MX" sz="1900" kern="1200" dirty="0">
              <a:solidFill>
                <a:schemeClr val="tx1"/>
              </a:solidFill>
            </a:rPr>
            <a:t>Porcentaje de mermas</a:t>
          </a:r>
        </a:p>
      </dsp:txBody>
      <dsp:txXfrm>
        <a:off x="4822743" y="851604"/>
        <a:ext cx="2876075" cy="3336406"/>
      </dsp:txXfrm>
    </dsp:sp>
    <dsp:sp modelId="{8CF2A9D9-B457-43E1-A7BE-60A1D838BA3F}">
      <dsp:nvSpPr>
        <dsp:cNvPr id="0" name=""/>
        <dsp:cNvSpPr/>
      </dsp:nvSpPr>
      <dsp:spPr>
        <a:xfrm>
          <a:off x="4245340" y="89433"/>
          <a:ext cx="1154804" cy="115480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588AC-3655-4DAF-9372-CBC9729D0751}">
      <dsp:nvSpPr>
        <dsp:cNvPr id="0" name=""/>
        <dsp:cNvSpPr/>
      </dsp:nvSpPr>
      <dsp:spPr>
        <a:xfrm>
          <a:off x="0" y="0"/>
          <a:ext cx="7848872" cy="5256583"/>
        </a:xfrm>
        <a:prstGeom prst="roundRect">
          <a:avLst>
            <a:gd name="adj" fmla="val 8500"/>
          </a:avLst>
        </a:prstGeom>
        <a:gradFill rotWithShape="1">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12700" cap="flat" cmpd="sng" algn="ctr">
          <a:solidFill>
            <a:schemeClr val="accent6"/>
          </a:solidFill>
          <a:prstDash val="solid"/>
        </a:ln>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44780" tIns="144780" rIns="144780" bIns="4079693" numCol="1" spcCol="1270" anchor="t" anchorCtr="0">
          <a:noAutofit/>
        </a:bodyPr>
        <a:lstStyle/>
        <a:p>
          <a:pPr marL="0" lvl="0" indent="0" algn="l" defTabSz="1689100">
            <a:lnSpc>
              <a:spcPct val="90000"/>
            </a:lnSpc>
            <a:spcBef>
              <a:spcPct val="0"/>
            </a:spcBef>
            <a:spcAft>
              <a:spcPct val="35000"/>
            </a:spcAft>
            <a:buNone/>
          </a:pPr>
          <a:r>
            <a:rPr lang="es-MX" sz="3800" kern="1200" dirty="0"/>
            <a:t>Para que estas cumplan con sus fines</a:t>
          </a:r>
        </a:p>
      </dsp:txBody>
      <dsp:txXfrm>
        <a:off x="130866" y="130866"/>
        <a:ext cx="7587140" cy="4994851"/>
      </dsp:txXfrm>
    </dsp:sp>
    <dsp:sp modelId="{CD02E4ED-1173-4C46-AE8B-179988B02B16}">
      <dsp:nvSpPr>
        <dsp:cNvPr id="0" name=""/>
        <dsp:cNvSpPr/>
      </dsp:nvSpPr>
      <dsp:spPr>
        <a:xfrm>
          <a:off x="196221" y="1314145"/>
          <a:ext cx="1177330" cy="3679608"/>
        </a:xfrm>
        <a:prstGeom prst="roundRect">
          <a:avLst>
            <a:gd name="adj" fmla="val 10500"/>
          </a:avLst>
        </a:prstGeom>
        <a:gradFill rotWithShape="1">
          <a:gsLst>
            <a:gs pos="0">
              <a:schemeClr val="accent5">
                <a:tint val="65000"/>
                <a:shade val="92000"/>
                <a:satMod val="130000"/>
              </a:schemeClr>
            </a:gs>
            <a:gs pos="45000">
              <a:schemeClr val="accent5">
                <a:tint val="60000"/>
                <a:shade val="99000"/>
                <a:satMod val="120000"/>
              </a:schemeClr>
            </a:gs>
            <a:gs pos="100000">
              <a:schemeClr val="accent5">
                <a:tint val="55000"/>
                <a:satMod val="140000"/>
              </a:schemeClr>
            </a:gs>
          </a:gsLst>
          <a:path path="circle">
            <a:fillToRect l="100000" t="100000" r="100000" b="100000"/>
          </a:path>
        </a:gradFill>
        <a:ln w="12700" cap="flat" cmpd="sng" algn="ctr">
          <a:solidFill>
            <a:schemeClr val="accent5"/>
          </a:solidFill>
          <a:prstDash val="solid"/>
        </a:ln>
        <a:effectLst/>
        <a:scene3d>
          <a:camera prst="orthographicFront">
            <a:rot lat="0" lon="0" rev="0"/>
          </a:camera>
          <a:lightRig rig="contrasting" dir="t">
            <a:rot lat="0" lon="0" rev="1200000"/>
          </a:lightRig>
        </a:scene3d>
        <a:sp3d z="300000"/>
      </dsp:spPr>
      <dsp:style>
        <a:lnRef idx="1">
          <a:schemeClr val="accent5"/>
        </a:lnRef>
        <a:fillRef idx="2">
          <a:schemeClr val="accent5"/>
        </a:fillRef>
        <a:effectRef idx="1">
          <a:schemeClr val="accent5"/>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Y contribuyan al cumplimiento de objetivos de la empresa</a:t>
          </a:r>
        </a:p>
      </dsp:txBody>
      <dsp:txXfrm>
        <a:off x="232428" y="1350352"/>
        <a:ext cx="1104916" cy="3607194"/>
      </dsp:txXfrm>
    </dsp:sp>
    <dsp:sp modelId="{4FDB9B50-8AD8-4A1A-8243-5E52E23E6111}">
      <dsp:nvSpPr>
        <dsp:cNvPr id="0" name=""/>
        <dsp:cNvSpPr/>
      </dsp:nvSpPr>
      <dsp:spPr>
        <a:xfrm>
          <a:off x="1569774" y="1314145"/>
          <a:ext cx="6082875" cy="3679608"/>
        </a:xfrm>
        <a:prstGeom prst="roundRect">
          <a:avLst>
            <a:gd name="adj" fmla="val 10500"/>
          </a:avLst>
        </a:prstGeom>
        <a:blipFill dpi="0" rotWithShape="0">
          <a:blip xmlns:r="http://schemas.openxmlformats.org/officeDocument/2006/relationships" r:embed="rId1"/>
          <a:srcRect/>
          <a:tile tx="0" ty="0" sx="100000" sy="100000" flip="none" algn="tl"/>
        </a:blip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2336552" numCol="1" spcCol="1270" anchor="t" anchorCtr="0">
          <a:noAutofit/>
        </a:bodyPr>
        <a:lstStyle/>
        <a:p>
          <a:pPr marL="0" lvl="0" indent="0" algn="l" defTabSz="1689100">
            <a:lnSpc>
              <a:spcPct val="90000"/>
            </a:lnSpc>
            <a:spcBef>
              <a:spcPct val="0"/>
            </a:spcBef>
            <a:spcAft>
              <a:spcPct val="35000"/>
            </a:spcAft>
            <a:buNone/>
          </a:pPr>
          <a:endParaRPr lang="es-MX" sz="3800" kern="1200" dirty="0"/>
        </a:p>
      </dsp:txBody>
      <dsp:txXfrm>
        <a:off x="1682935" y="1427306"/>
        <a:ext cx="5856553" cy="3453286"/>
      </dsp:txXfrm>
    </dsp:sp>
    <dsp:sp modelId="{460784E5-0BE8-41FE-A236-33B99838073D}">
      <dsp:nvSpPr>
        <dsp:cNvPr id="0" name=""/>
        <dsp:cNvSpPr/>
      </dsp:nvSpPr>
      <dsp:spPr>
        <a:xfrm>
          <a:off x="1721846" y="2602009"/>
          <a:ext cx="1216575" cy="1028960"/>
        </a:xfrm>
        <a:prstGeom prst="roundRect">
          <a:avLst>
            <a:gd name="adj" fmla="val 10500"/>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a:scene3d>
          <a:camera prst="orthographicFront">
            <a:rot lat="0" lon="0" rev="0"/>
          </a:camera>
          <a:lightRig rig="contrasting" dir="t">
            <a:rot lat="0" lon="0" rev="1200000"/>
          </a:lightRig>
        </a:scene3d>
        <a:sp3d z="300000"/>
      </dsp:spPr>
      <dsp:style>
        <a:lnRef idx="1">
          <a:schemeClr val="accent3"/>
        </a:lnRef>
        <a:fillRef idx="2">
          <a:schemeClr val="accent3"/>
        </a:fillRef>
        <a:effectRef idx="1">
          <a:schemeClr val="accent3"/>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Adecuado y oportuno de:</a:t>
          </a:r>
        </a:p>
      </dsp:txBody>
      <dsp:txXfrm>
        <a:off x="1753490" y="2633653"/>
        <a:ext cx="1153287" cy="965672"/>
      </dsp:txXfrm>
    </dsp:sp>
    <dsp:sp modelId="{F006B96C-3439-4206-9B4E-0A390268BF21}">
      <dsp:nvSpPr>
        <dsp:cNvPr id="0" name=""/>
        <dsp:cNvSpPr/>
      </dsp:nvSpPr>
      <dsp:spPr>
        <a:xfrm>
          <a:off x="1721846" y="3688226"/>
          <a:ext cx="1216575" cy="1028960"/>
        </a:xfrm>
        <a:prstGeom prst="roundRect">
          <a:avLst>
            <a:gd name="adj" fmla="val 10500"/>
          </a:avLst>
        </a:prstGeom>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12700" cap="flat" cmpd="sng" algn="ctr">
          <a:solidFill>
            <a:schemeClr val="accent2"/>
          </a:solidFill>
          <a:prstDash val="solid"/>
        </a:ln>
        <a:effectLst/>
        <a:scene3d>
          <a:camera prst="orthographicFront">
            <a:rot lat="0" lon="0" rev="0"/>
          </a:camera>
          <a:lightRig rig="contrasting" dir="t">
            <a:rot lat="0" lon="0" rev="1200000"/>
          </a:lightRig>
        </a:scene3d>
        <a:sp3d z="300000"/>
      </dsp:spPr>
      <dsp:style>
        <a:lnRef idx="1">
          <a:schemeClr val="accent2"/>
        </a:lnRef>
        <a:fillRef idx="2">
          <a:schemeClr val="accent2"/>
        </a:fillRef>
        <a:effectRef idx="1">
          <a:schemeClr val="accent2"/>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Bienes y servicios a las demás áreas</a:t>
          </a:r>
        </a:p>
      </dsp:txBody>
      <dsp:txXfrm>
        <a:off x="1753490" y="3719870"/>
        <a:ext cx="1153287" cy="965672"/>
      </dsp:txXfrm>
    </dsp:sp>
    <dsp:sp modelId="{364CA2A0-4460-46B9-88C2-EFEEFC142CEB}">
      <dsp:nvSpPr>
        <dsp:cNvPr id="0" name=""/>
        <dsp:cNvSpPr/>
      </dsp:nvSpPr>
      <dsp:spPr>
        <a:xfrm>
          <a:off x="3100304" y="2628291"/>
          <a:ext cx="4356123" cy="2102633"/>
        </a:xfrm>
        <a:prstGeom prst="roundRect">
          <a:avLst>
            <a:gd name="adj" fmla="val 10500"/>
          </a:avLst>
        </a:prstGeom>
        <a:blipFill dpi="0" rotWithShape="0">
          <a:blip xmlns:r="http://schemas.openxmlformats.org/officeDocument/2006/relationships" r:embed="rId2"/>
          <a:srcRect/>
          <a:tile tx="0" ty="0" sx="100000" sy="100000" flip="none" algn="tl"/>
        </a:blip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186820" numCol="1" spcCol="1270" anchor="t" anchorCtr="0">
          <a:noAutofit/>
        </a:bodyPr>
        <a:lstStyle/>
        <a:p>
          <a:pPr marL="0" lvl="0" indent="0" algn="l" defTabSz="1689100">
            <a:lnSpc>
              <a:spcPct val="90000"/>
            </a:lnSpc>
            <a:spcBef>
              <a:spcPct val="0"/>
            </a:spcBef>
            <a:spcAft>
              <a:spcPct val="35000"/>
            </a:spcAft>
            <a:buNone/>
          </a:pPr>
          <a:endParaRPr lang="es-MX" sz="3800" kern="1200" dirty="0"/>
        </a:p>
      </dsp:txBody>
      <dsp:txXfrm>
        <a:off x="3164967" y="2692954"/>
        <a:ext cx="4226797" cy="1973307"/>
      </dsp:txXfrm>
    </dsp:sp>
    <dsp:sp modelId="{7F7EF0F7-8AE2-4B78-A7FE-AE5C8FEEA590}">
      <dsp:nvSpPr>
        <dsp:cNvPr id="0" name=""/>
        <dsp:cNvSpPr/>
      </dsp:nvSpPr>
      <dsp:spPr>
        <a:xfrm>
          <a:off x="5810023" y="2565711"/>
          <a:ext cx="2038848" cy="946185"/>
        </a:xfrm>
        <a:prstGeom prst="roundRect">
          <a:avLst>
            <a:gd name="adj" fmla="val 10500"/>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a:scene3d>
          <a:camera prst="orthographicFront">
            <a:rot lat="0" lon="0" rev="0"/>
          </a:camera>
          <a:lightRig rig="contrasting" dir="t">
            <a:rot lat="0" lon="0" rev="1200000"/>
          </a:lightRig>
        </a:scene3d>
        <a:sp3d z="300000"/>
      </dsp:spPr>
      <dsp:style>
        <a:lnRef idx="1">
          <a:schemeClr val="accent1"/>
        </a:lnRef>
        <a:fillRef idx="2">
          <a:schemeClr val="accent1"/>
        </a:fillRef>
        <a:effectRef idx="1">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Es responsable del aprovisionamiento</a:t>
          </a:r>
        </a:p>
      </dsp:txBody>
      <dsp:txXfrm>
        <a:off x="5839121" y="2594809"/>
        <a:ext cx="1980652" cy="887989"/>
      </dsp:txXfrm>
    </dsp:sp>
    <dsp:sp modelId="{78CFFB61-52AA-46E2-88C1-4B402023B820}">
      <dsp:nvSpPr>
        <dsp:cNvPr id="0" name=""/>
        <dsp:cNvSpPr/>
      </dsp:nvSpPr>
      <dsp:spPr>
        <a:xfrm>
          <a:off x="5306060" y="3574477"/>
          <a:ext cx="2038848" cy="946185"/>
        </a:xfrm>
        <a:prstGeom prst="roundRect">
          <a:avLst>
            <a:gd name="adj" fmla="val 10500"/>
          </a:avLst>
        </a:prstGeom>
        <a:gradFill rotWithShape="1">
          <a:gsLst>
            <a:gs pos="0">
              <a:schemeClr val="accent4">
                <a:tint val="65000"/>
                <a:shade val="92000"/>
                <a:satMod val="130000"/>
              </a:schemeClr>
            </a:gs>
            <a:gs pos="45000">
              <a:schemeClr val="accent4">
                <a:tint val="60000"/>
                <a:shade val="99000"/>
                <a:satMod val="120000"/>
              </a:schemeClr>
            </a:gs>
            <a:gs pos="100000">
              <a:schemeClr val="accent4">
                <a:tint val="55000"/>
                <a:satMod val="140000"/>
              </a:schemeClr>
            </a:gs>
          </a:gsLst>
          <a:path path="circle">
            <a:fillToRect l="100000" t="100000" r="100000" b="100000"/>
          </a:path>
        </a:gradFill>
        <a:ln w="12700" cap="flat" cmpd="sng" algn="ctr">
          <a:solidFill>
            <a:schemeClr val="accent4"/>
          </a:solidFill>
          <a:prstDash val="solid"/>
        </a:ln>
        <a:effectLst/>
        <a:scene3d>
          <a:camera prst="orthographicFront">
            <a:rot lat="0" lon="0" rev="0"/>
          </a:camera>
          <a:lightRig rig="contrasting" dir="t">
            <a:rot lat="0" lon="0" rev="1200000"/>
          </a:lightRig>
        </a:scene3d>
        <a:sp3d z="300000"/>
      </dsp:spPr>
      <dsp:style>
        <a:lnRef idx="1">
          <a:schemeClr val="accent4"/>
        </a:lnRef>
        <a:fillRef idx="2">
          <a:schemeClr val="accent4"/>
        </a:fillRef>
        <a:effectRef idx="1">
          <a:schemeClr val="accent4"/>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LOGÍSTICA</a:t>
          </a:r>
        </a:p>
      </dsp:txBody>
      <dsp:txXfrm>
        <a:off x="5335158" y="3603575"/>
        <a:ext cx="1980652" cy="88798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C23B8-9AC0-4589-BE8E-2D24E265AC3A}">
      <dsp:nvSpPr>
        <dsp:cNvPr id="0" name=""/>
        <dsp:cNvSpPr/>
      </dsp:nvSpPr>
      <dsp:spPr>
        <a:xfrm>
          <a:off x="543" y="719979"/>
          <a:ext cx="3406677" cy="40078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E49775-4EB2-473D-BCA6-F9573E0E13AE}">
      <dsp:nvSpPr>
        <dsp:cNvPr id="0" name=""/>
        <dsp:cNvSpPr/>
      </dsp:nvSpPr>
      <dsp:spPr>
        <a:xfrm>
          <a:off x="543" y="870498"/>
          <a:ext cx="250266" cy="250266"/>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B50CF9-7C4F-43CC-BF84-DF4E641F76ED}">
      <dsp:nvSpPr>
        <dsp:cNvPr id="0" name=""/>
        <dsp:cNvSpPr/>
      </dsp:nvSpPr>
      <dsp:spPr>
        <a:xfrm>
          <a:off x="543" y="0"/>
          <a:ext cx="3406677" cy="719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l" defTabSz="1333500">
            <a:lnSpc>
              <a:spcPct val="90000"/>
            </a:lnSpc>
            <a:spcBef>
              <a:spcPct val="0"/>
            </a:spcBef>
            <a:spcAft>
              <a:spcPct val="35000"/>
            </a:spcAft>
            <a:buNone/>
          </a:pPr>
          <a:r>
            <a:rPr lang="es-MX" sz="3000" kern="1200" dirty="0"/>
            <a:t>Materias primas</a:t>
          </a:r>
        </a:p>
      </dsp:txBody>
      <dsp:txXfrm>
        <a:off x="543" y="0"/>
        <a:ext cx="3406677" cy="719979"/>
      </dsp:txXfrm>
    </dsp:sp>
    <dsp:sp modelId="{F2974F7B-9B35-43AE-8B6A-976B44DF0F12}">
      <dsp:nvSpPr>
        <dsp:cNvPr id="0" name=""/>
        <dsp:cNvSpPr/>
      </dsp:nvSpPr>
      <dsp:spPr>
        <a:xfrm>
          <a:off x="543" y="1531522"/>
          <a:ext cx="250260" cy="25026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67B6FA-187D-4CEC-A576-69510C2DDDB7}">
      <dsp:nvSpPr>
        <dsp:cNvPr id="0" name=""/>
        <dsp:cNvSpPr/>
      </dsp:nvSpPr>
      <dsp:spPr>
        <a:xfrm>
          <a:off x="239010" y="1287313"/>
          <a:ext cx="3168210" cy="738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s-MX" sz="1500" kern="1200" dirty="0"/>
            <a:t>Ocupan lugar de manera directa en el producto</a:t>
          </a:r>
        </a:p>
      </dsp:txBody>
      <dsp:txXfrm>
        <a:off x="239010" y="1287313"/>
        <a:ext cx="3168210" cy="738677"/>
      </dsp:txXfrm>
    </dsp:sp>
    <dsp:sp modelId="{12A1EBBB-B5AF-4567-B377-D74C82E495A5}">
      <dsp:nvSpPr>
        <dsp:cNvPr id="0" name=""/>
        <dsp:cNvSpPr/>
      </dsp:nvSpPr>
      <dsp:spPr>
        <a:xfrm>
          <a:off x="543" y="2310853"/>
          <a:ext cx="250260" cy="25026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F070AC-1CDD-4D1C-A202-14936A2D88E3}">
      <dsp:nvSpPr>
        <dsp:cNvPr id="0" name=""/>
        <dsp:cNvSpPr/>
      </dsp:nvSpPr>
      <dsp:spPr>
        <a:xfrm>
          <a:off x="239010" y="2025991"/>
          <a:ext cx="3168210" cy="819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s-MX" sz="1500" kern="1200" dirty="0"/>
            <a:t>Su escasez tiene repercusión en el área productiva</a:t>
          </a:r>
        </a:p>
      </dsp:txBody>
      <dsp:txXfrm>
        <a:off x="239010" y="2025991"/>
        <a:ext cx="3168210" cy="819985"/>
      </dsp:txXfrm>
    </dsp:sp>
    <dsp:sp modelId="{F337E0FF-CCE0-48AB-A25C-A20E344961CF}">
      <dsp:nvSpPr>
        <dsp:cNvPr id="0" name=""/>
        <dsp:cNvSpPr/>
      </dsp:nvSpPr>
      <dsp:spPr>
        <a:xfrm>
          <a:off x="543" y="3090185"/>
          <a:ext cx="250260" cy="25026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EEBB6B-9423-44AD-8A89-EF35B8F20CA4}">
      <dsp:nvSpPr>
        <dsp:cNvPr id="0" name=""/>
        <dsp:cNvSpPr/>
      </dsp:nvSpPr>
      <dsp:spPr>
        <a:xfrm>
          <a:off x="239010" y="2845977"/>
          <a:ext cx="3168210" cy="738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s-MX" sz="1500" kern="1200" dirty="0"/>
            <a:t>Se puede llagar hasta una pérdida de clientes por no cubrir el pedido.</a:t>
          </a:r>
        </a:p>
      </dsp:txBody>
      <dsp:txXfrm>
        <a:off x="239010" y="2845977"/>
        <a:ext cx="3168210" cy="738677"/>
      </dsp:txXfrm>
    </dsp:sp>
    <dsp:sp modelId="{C967F501-9E8C-45C0-BD3C-91FA205220F3}">
      <dsp:nvSpPr>
        <dsp:cNvPr id="0" name=""/>
        <dsp:cNvSpPr/>
      </dsp:nvSpPr>
      <dsp:spPr>
        <a:xfrm>
          <a:off x="3577554" y="719979"/>
          <a:ext cx="3406677" cy="40078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DB54CB-01FE-4C3F-A47E-036DB55B0506}">
      <dsp:nvSpPr>
        <dsp:cNvPr id="0" name=""/>
        <dsp:cNvSpPr/>
      </dsp:nvSpPr>
      <dsp:spPr>
        <a:xfrm>
          <a:off x="3577554" y="870498"/>
          <a:ext cx="250266" cy="250266"/>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4219A8-0B6C-44CD-82B2-229BB1E1AF25}">
      <dsp:nvSpPr>
        <dsp:cNvPr id="0" name=""/>
        <dsp:cNvSpPr/>
      </dsp:nvSpPr>
      <dsp:spPr>
        <a:xfrm>
          <a:off x="3577554" y="0"/>
          <a:ext cx="3406677" cy="719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l" defTabSz="1333500">
            <a:lnSpc>
              <a:spcPct val="90000"/>
            </a:lnSpc>
            <a:spcBef>
              <a:spcPct val="0"/>
            </a:spcBef>
            <a:spcAft>
              <a:spcPct val="35000"/>
            </a:spcAft>
            <a:buNone/>
          </a:pPr>
          <a:r>
            <a:rPr lang="es-MX" sz="3000" kern="1200" dirty="0"/>
            <a:t>Materiales indirectos</a:t>
          </a:r>
        </a:p>
      </dsp:txBody>
      <dsp:txXfrm>
        <a:off x="3577554" y="0"/>
        <a:ext cx="3406677" cy="719979"/>
      </dsp:txXfrm>
    </dsp:sp>
    <dsp:sp modelId="{A3218BF1-857B-452E-AE16-1CB312098700}">
      <dsp:nvSpPr>
        <dsp:cNvPr id="0" name=""/>
        <dsp:cNvSpPr/>
      </dsp:nvSpPr>
      <dsp:spPr>
        <a:xfrm>
          <a:off x="3577554" y="1596464"/>
          <a:ext cx="250260" cy="25026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D39CFC-22D5-42DB-BCEC-63FB7A87ADDE}">
      <dsp:nvSpPr>
        <dsp:cNvPr id="0" name=""/>
        <dsp:cNvSpPr/>
      </dsp:nvSpPr>
      <dsp:spPr>
        <a:xfrm>
          <a:off x="3816022" y="1287313"/>
          <a:ext cx="3168210" cy="86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s-MX" sz="1500" kern="1200" dirty="0"/>
            <a:t>Son materiales para mantenimiento como las refacciones, herramientas de repuesto, etc.</a:t>
          </a:r>
        </a:p>
      </dsp:txBody>
      <dsp:txXfrm>
        <a:off x="3816022" y="1287313"/>
        <a:ext cx="3168210" cy="868562"/>
      </dsp:txXfrm>
    </dsp:sp>
    <dsp:sp modelId="{D7D130F7-FFB4-4A6A-A399-EFA8E9AF9A51}">
      <dsp:nvSpPr>
        <dsp:cNvPr id="0" name=""/>
        <dsp:cNvSpPr/>
      </dsp:nvSpPr>
      <dsp:spPr>
        <a:xfrm>
          <a:off x="3577554" y="2466167"/>
          <a:ext cx="250260" cy="25026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8A3333-2E48-4050-97AE-55325C0EA35A}">
      <dsp:nvSpPr>
        <dsp:cNvPr id="0" name=""/>
        <dsp:cNvSpPr/>
      </dsp:nvSpPr>
      <dsp:spPr>
        <a:xfrm>
          <a:off x="3816022" y="2155876"/>
          <a:ext cx="3168210" cy="87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s-MX" sz="1500" kern="1200" dirty="0"/>
            <a:t>No tienen repercusión grave en el área productiva</a:t>
          </a:r>
        </a:p>
      </dsp:txBody>
      <dsp:txXfrm>
        <a:off x="3816022" y="2155876"/>
        <a:ext cx="3168210" cy="87084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B4C27-BBA9-40FA-8734-85E1D9B9A2F1}">
      <dsp:nvSpPr>
        <dsp:cNvPr id="0" name=""/>
        <dsp:cNvSpPr/>
      </dsp:nvSpPr>
      <dsp:spPr>
        <a:xfrm>
          <a:off x="452676" y="3996"/>
          <a:ext cx="1765243" cy="1317717"/>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s-MX" sz="1300" kern="1200" dirty="0">
              <a:solidFill>
                <a:schemeClr val="tx1"/>
              </a:solidFill>
            </a:rPr>
            <a:t>Elaboración de órdenes de compra, atender vendedores, elección de proveedores</a:t>
          </a:r>
        </a:p>
      </dsp:txBody>
      <dsp:txXfrm>
        <a:off x="483552" y="34872"/>
        <a:ext cx="1703491" cy="1286841"/>
      </dsp:txXfrm>
    </dsp:sp>
    <dsp:sp modelId="{B9A1CF4C-B2F3-43E8-B409-7DBF226AD756}">
      <dsp:nvSpPr>
        <dsp:cNvPr id="0" name=""/>
        <dsp:cNvSpPr/>
      </dsp:nvSpPr>
      <dsp:spPr>
        <a:xfrm>
          <a:off x="452676" y="1321714"/>
          <a:ext cx="1765243" cy="56661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s-MX" sz="1600" b="1" kern="1200">
              <a:solidFill>
                <a:schemeClr val="tx1"/>
              </a:solidFill>
            </a:rPr>
            <a:t>DEL DEPTO. DE COMPRAS</a:t>
          </a:r>
          <a:endParaRPr lang="es-MX" sz="1600" b="1" kern="1200" dirty="0">
            <a:solidFill>
              <a:schemeClr val="tx1"/>
            </a:solidFill>
          </a:endParaRPr>
        </a:p>
      </dsp:txBody>
      <dsp:txXfrm>
        <a:off x="452676" y="1321714"/>
        <a:ext cx="1243129" cy="566618"/>
      </dsp:txXfrm>
    </dsp:sp>
    <dsp:sp modelId="{55118D43-E7A1-450A-9756-B98E3BDD9F1E}">
      <dsp:nvSpPr>
        <dsp:cNvPr id="0" name=""/>
        <dsp:cNvSpPr/>
      </dsp:nvSpPr>
      <dsp:spPr>
        <a:xfrm>
          <a:off x="1745741" y="1411716"/>
          <a:ext cx="617835" cy="6178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12700" cap="flat" cmpd="sng" algn="ctr">
          <a:solidFill>
            <a:schemeClr val="accent3">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11F6B88-E749-4478-870C-796C5B68C820}">
      <dsp:nvSpPr>
        <dsp:cNvPr id="0" name=""/>
        <dsp:cNvSpPr/>
      </dsp:nvSpPr>
      <dsp:spPr>
        <a:xfrm>
          <a:off x="2557233" y="3996"/>
          <a:ext cx="1765243" cy="1317717"/>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299501"/>
              <a:satOff val="-1814"/>
              <a:lumOff val="2157"/>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s-MX" sz="1300" kern="1200" dirty="0">
              <a:solidFill>
                <a:schemeClr val="tx1"/>
              </a:solidFill>
            </a:rPr>
            <a:t>Recepción de requerimientos por área, separación  empaque  y distribución de artículos, transporte.</a:t>
          </a:r>
        </a:p>
      </dsp:txBody>
      <dsp:txXfrm>
        <a:off x="2588109" y="34872"/>
        <a:ext cx="1703491" cy="1286841"/>
      </dsp:txXfrm>
    </dsp:sp>
    <dsp:sp modelId="{E37FF976-DD03-4C41-8FBF-6772D85325EB}">
      <dsp:nvSpPr>
        <dsp:cNvPr id="0" name=""/>
        <dsp:cNvSpPr/>
      </dsp:nvSpPr>
      <dsp:spPr>
        <a:xfrm>
          <a:off x="2516641" y="1321714"/>
          <a:ext cx="1846427" cy="566618"/>
        </a:xfrm>
        <a:prstGeom prst="rect">
          <a:avLst/>
        </a:prstGeom>
        <a:solidFill>
          <a:schemeClr val="accent3">
            <a:hueOff val="299501"/>
            <a:satOff val="-1814"/>
            <a:lumOff val="2157"/>
            <a:alphaOff val="0"/>
          </a:schemeClr>
        </a:solidFill>
        <a:ln w="12700" cap="flat" cmpd="sng" algn="ctr">
          <a:solidFill>
            <a:schemeClr val="accent3">
              <a:hueOff val="299501"/>
              <a:satOff val="-1814"/>
              <a:lumOff val="2157"/>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s-MX" sz="1400" b="1" kern="1200" dirty="0">
              <a:solidFill>
                <a:schemeClr val="tx1"/>
              </a:solidFill>
            </a:rPr>
            <a:t>DE DISTRIBUCIÓN</a:t>
          </a:r>
        </a:p>
      </dsp:txBody>
      <dsp:txXfrm>
        <a:off x="2516641" y="1321714"/>
        <a:ext cx="1300300" cy="566618"/>
      </dsp:txXfrm>
    </dsp:sp>
    <dsp:sp modelId="{EDE280D2-753A-4042-BFDB-F30504591DA2}">
      <dsp:nvSpPr>
        <dsp:cNvPr id="0" name=""/>
        <dsp:cNvSpPr/>
      </dsp:nvSpPr>
      <dsp:spPr>
        <a:xfrm>
          <a:off x="3850298" y="1411716"/>
          <a:ext cx="617835" cy="61783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2000" r="-42000"/>
          </a:stretch>
        </a:blipFill>
        <a:ln w="12700" cap="flat" cmpd="sng" algn="ctr">
          <a:solidFill>
            <a:schemeClr val="accent3">
              <a:tint val="40000"/>
              <a:alpha val="90000"/>
              <a:hueOff val="312296"/>
              <a:satOff val="1022"/>
              <a:lumOff val="366"/>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E89C870-A82B-4D4B-9D8C-89BE289316DE}">
      <dsp:nvSpPr>
        <dsp:cNvPr id="0" name=""/>
        <dsp:cNvSpPr/>
      </dsp:nvSpPr>
      <dsp:spPr>
        <a:xfrm>
          <a:off x="4621198" y="3996"/>
          <a:ext cx="1765243" cy="1317717"/>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599003"/>
              <a:satOff val="-3627"/>
              <a:lumOff val="4314"/>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s-MX" sz="1300" kern="1200" dirty="0">
              <a:solidFill>
                <a:schemeClr val="tx1"/>
              </a:solidFill>
            </a:rPr>
            <a:t>Valor de arriendo del área asignada, el personal que labora en el almacén y procesos para despachar mercancía.</a:t>
          </a:r>
        </a:p>
      </dsp:txBody>
      <dsp:txXfrm>
        <a:off x="4652074" y="34872"/>
        <a:ext cx="1703491" cy="1286841"/>
      </dsp:txXfrm>
    </dsp:sp>
    <dsp:sp modelId="{A8715504-6D02-4E72-813F-059CA58E49C0}">
      <dsp:nvSpPr>
        <dsp:cNvPr id="0" name=""/>
        <dsp:cNvSpPr/>
      </dsp:nvSpPr>
      <dsp:spPr>
        <a:xfrm>
          <a:off x="4621198" y="1321714"/>
          <a:ext cx="1765243" cy="566618"/>
        </a:xfrm>
        <a:prstGeom prst="rect">
          <a:avLst/>
        </a:prstGeom>
        <a:solidFill>
          <a:schemeClr val="accent3">
            <a:hueOff val="599003"/>
            <a:satOff val="-3627"/>
            <a:lumOff val="4314"/>
            <a:alphaOff val="0"/>
          </a:schemeClr>
        </a:solidFill>
        <a:ln w="12700" cap="flat" cmpd="sng" algn="ctr">
          <a:solidFill>
            <a:schemeClr val="accent3">
              <a:hueOff val="599003"/>
              <a:satOff val="-3627"/>
              <a:lumOff val="4314"/>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s-MX" sz="1600" b="1" kern="1200">
              <a:solidFill>
                <a:schemeClr val="tx1"/>
              </a:solidFill>
            </a:rPr>
            <a:t>ALMACENA-</a:t>
          </a:r>
        </a:p>
        <a:p>
          <a:pPr marL="0" lvl="0" indent="0" algn="l" defTabSz="711200">
            <a:lnSpc>
              <a:spcPct val="90000"/>
            </a:lnSpc>
            <a:spcBef>
              <a:spcPct val="0"/>
            </a:spcBef>
            <a:spcAft>
              <a:spcPct val="35000"/>
            </a:spcAft>
            <a:buNone/>
          </a:pPr>
          <a:r>
            <a:rPr lang="es-MX" sz="1600" b="1" kern="1200">
              <a:solidFill>
                <a:schemeClr val="tx1"/>
              </a:solidFill>
            </a:rPr>
            <a:t>MIENTO</a:t>
          </a:r>
          <a:endParaRPr lang="es-MX" sz="1600" b="1" kern="1200" dirty="0">
            <a:solidFill>
              <a:schemeClr val="tx1"/>
            </a:solidFill>
          </a:endParaRPr>
        </a:p>
      </dsp:txBody>
      <dsp:txXfrm>
        <a:off x="4621198" y="1321714"/>
        <a:ext cx="1243129" cy="566618"/>
      </dsp:txXfrm>
    </dsp:sp>
    <dsp:sp modelId="{9635EC84-8724-4878-81FB-39AE60A67F3A}">
      <dsp:nvSpPr>
        <dsp:cNvPr id="0" name=""/>
        <dsp:cNvSpPr/>
      </dsp:nvSpPr>
      <dsp:spPr>
        <a:xfrm>
          <a:off x="5914264" y="1411716"/>
          <a:ext cx="617835" cy="61783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0" r="-40000"/>
          </a:stretch>
        </a:blipFill>
        <a:ln w="12700" cap="flat" cmpd="sng" algn="ctr">
          <a:solidFill>
            <a:schemeClr val="accent3">
              <a:tint val="40000"/>
              <a:alpha val="90000"/>
              <a:hueOff val="624591"/>
              <a:satOff val="2044"/>
              <a:lumOff val="732"/>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FA50914-8715-45FC-B448-999520691BAA}">
      <dsp:nvSpPr>
        <dsp:cNvPr id="0" name=""/>
        <dsp:cNvSpPr/>
      </dsp:nvSpPr>
      <dsp:spPr>
        <a:xfrm>
          <a:off x="1504955" y="2335552"/>
          <a:ext cx="1765243" cy="1317717"/>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898504"/>
              <a:satOff val="-5441"/>
              <a:lumOff val="647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s-MX" sz="1300" kern="1200" dirty="0">
              <a:solidFill>
                <a:schemeClr val="tx1"/>
              </a:solidFill>
            </a:rPr>
            <a:t>El que se genera en el departamento de contabilidad al tener que revisar, archivar cheques para proveedores.</a:t>
          </a:r>
        </a:p>
      </dsp:txBody>
      <dsp:txXfrm>
        <a:off x="1535831" y="2366428"/>
        <a:ext cx="1703491" cy="1286841"/>
      </dsp:txXfrm>
    </dsp:sp>
    <dsp:sp modelId="{F70AF048-41A4-497B-A8CB-24C0E3531410}">
      <dsp:nvSpPr>
        <dsp:cNvPr id="0" name=""/>
        <dsp:cNvSpPr/>
      </dsp:nvSpPr>
      <dsp:spPr>
        <a:xfrm>
          <a:off x="1504955" y="3653269"/>
          <a:ext cx="1765243" cy="566618"/>
        </a:xfrm>
        <a:prstGeom prst="rect">
          <a:avLst/>
        </a:prstGeom>
        <a:solidFill>
          <a:schemeClr val="accent3">
            <a:hueOff val="898504"/>
            <a:satOff val="-5441"/>
            <a:lumOff val="6470"/>
            <a:alphaOff val="0"/>
          </a:schemeClr>
        </a:solidFill>
        <a:ln w="12700" cap="flat" cmpd="sng" algn="ctr">
          <a:solidFill>
            <a:schemeClr val="accent3">
              <a:hueOff val="898504"/>
              <a:satOff val="-5441"/>
              <a:lumOff val="647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s-MX" sz="1600" b="1" kern="1200">
              <a:solidFill>
                <a:schemeClr val="tx1"/>
              </a:solidFill>
            </a:rPr>
            <a:t>CONTABILIZA-CION Y PAGOS</a:t>
          </a:r>
          <a:endParaRPr lang="es-MX" sz="1600" b="1" kern="1200" dirty="0">
            <a:solidFill>
              <a:schemeClr val="tx1"/>
            </a:solidFill>
          </a:endParaRPr>
        </a:p>
      </dsp:txBody>
      <dsp:txXfrm>
        <a:off x="1504955" y="3653269"/>
        <a:ext cx="1243129" cy="566618"/>
      </dsp:txXfrm>
    </dsp:sp>
    <dsp:sp modelId="{E0E88E90-AF37-410C-B74A-7F43E0D8BCB2}">
      <dsp:nvSpPr>
        <dsp:cNvPr id="0" name=""/>
        <dsp:cNvSpPr/>
      </dsp:nvSpPr>
      <dsp:spPr>
        <a:xfrm>
          <a:off x="2798020" y="3743271"/>
          <a:ext cx="617835" cy="61783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accent3">
              <a:tint val="40000"/>
              <a:alpha val="90000"/>
              <a:hueOff val="936886"/>
              <a:satOff val="3065"/>
              <a:lumOff val="1098"/>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18E455A-7304-4891-974F-DDB959CC4819}">
      <dsp:nvSpPr>
        <dsp:cNvPr id="0" name=""/>
        <dsp:cNvSpPr/>
      </dsp:nvSpPr>
      <dsp:spPr>
        <a:xfrm>
          <a:off x="3568920" y="2335552"/>
          <a:ext cx="1765243" cy="1317717"/>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1198005"/>
              <a:satOff val="-7255"/>
              <a:lumOff val="8627"/>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s-MX" sz="1300" kern="1200" dirty="0">
              <a:solidFill>
                <a:schemeClr val="tx1"/>
              </a:solidFill>
            </a:rPr>
            <a:t>Costo de oportunidad del dinero invertido en el inventario.</a:t>
          </a:r>
        </a:p>
      </dsp:txBody>
      <dsp:txXfrm>
        <a:off x="3599796" y="2366428"/>
        <a:ext cx="1703491" cy="1286841"/>
      </dsp:txXfrm>
    </dsp:sp>
    <dsp:sp modelId="{6EF30D42-B4A3-4CA5-B246-E78CF9F75AC9}">
      <dsp:nvSpPr>
        <dsp:cNvPr id="0" name=""/>
        <dsp:cNvSpPr/>
      </dsp:nvSpPr>
      <dsp:spPr>
        <a:xfrm>
          <a:off x="3568920" y="3653269"/>
          <a:ext cx="1765243" cy="566618"/>
        </a:xfrm>
        <a:prstGeom prst="rect">
          <a:avLst/>
        </a:prstGeom>
        <a:solidFill>
          <a:schemeClr val="accent3">
            <a:hueOff val="1198005"/>
            <a:satOff val="-7255"/>
            <a:lumOff val="8627"/>
            <a:alphaOff val="0"/>
          </a:schemeClr>
        </a:solidFill>
        <a:ln w="12700" cap="flat" cmpd="sng" algn="ctr">
          <a:solidFill>
            <a:schemeClr val="accent3">
              <a:hueOff val="1198005"/>
              <a:satOff val="-7255"/>
              <a:lumOff val="8627"/>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s-MX" sz="1600" b="1" kern="1200">
              <a:solidFill>
                <a:schemeClr val="tx1"/>
              </a:solidFill>
            </a:rPr>
            <a:t>COSTO FINANCIERO.</a:t>
          </a:r>
          <a:endParaRPr lang="es-MX" sz="1600" b="1" kern="1200" dirty="0">
            <a:solidFill>
              <a:schemeClr val="tx1"/>
            </a:solidFill>
          </a:endParaRPr>
        </a:p>
      </dsp:txBody>
      <dsp:txXfrm>
        <a:off x="3568920" y="3653269"/>
        <a:ext cx="1243129" cy="566618"/>
      </dsp:txXfrm>
    </dsp:sp>
    <dsp:sp modelId="{69389B48-3281-4D09-9676-A137A2D9130E}">
      <dsp:nvSpPr>
        <dsp:cNvPr id="0" name=""/>
        <dsp:cNvSpPr/>
      </dsp:nvSpPr>
      <dsp:spPr>
        <a:xfrm>
          <a:off x="4861985" y="3743271"/>
          <a:ext cx="617835" cy="61783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000" b="-2000"/>
          </a:stretch>
        </a:blipFill>
        <a:ln w="12700" cap="flat" cmpd="sng" algn="ctr">
          <a:solidFill>
            <a:schemeClr val="accent3">
              <a:tint val="40000"/>
              <a:alpha val="90000"/>
              <a:hueOff val="1249182"/>
              <a:satOff val="4087"/>
              <a:lumOff val="1464"/>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108FA-AB9C-4001-95BC-128EDB963BEF}">
      <dsp:nvSpPr>
        <dsp:cNvPr id="0" name=""/>
        <dsp:cNvSpPr/>
      </dsp:nvSpPr>
      <dsp:spPr>
        <a:xfrm rot="5400000">
          <a:off x="2287815" y="-684375"/>
          <a:ext cx="1006429" cy="2626851"/>
        </a:xfrm>
        <a:prstGeom prst="round2SameRect">
          <a:avLst/>
        </a:prstGeom>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6"/>
        </a:lnRef>
        <a:fillRef idx="3">
          <a:schemeClr val="accent6"/>
        </a:fillRef>
        <a:effectRef idx="3">
          <a:schemeClr val="accent6"/>
        </a:effectRef>
        <a:fontRef idx="minor">
          <a:schemeClr val="lt1"/>
        </a:fontRef>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s-MX" sz="1100" kern="1200" dirty="0"/>
            <a:t>Reduce costos de embarque</a:t>
          </a:r>
        </a:p>
        <a:p>
          <a:pPr marL="57150" lvl="1" indent="-57150" algn="l" defTabSz="488950">
            <a:lnSpc>
              <a:spcPct val="90000"/>
            </a:lnSpc>
            <a:spcBef>
              <a:spcPct val="0"/>
            </a:spcBef>
            <a:spcAft>
              <a:spcPct val="15000"/>
            </a:spcAft>
            <a:buChar char="•"/>
          </a:pPr>
          <a:r>
            <a:rPr lang="es-MX" sz="1100" kern="1200" dirty="0"/>
            <a:t>Reduce distribución física de los productos</a:t>
          </a:r>
        </a:p>
        <a:p>
          <a:pPr marL="57150" lvl="1" indent="-57150" algn="l" defTabSz="488950">
            <a:lnSpc>
              <a:spcPct val="90000"/>
            </a:lnSpc>
            <a:spcBef>
              <a:spcPct val="0"/>
            </a:spcBef>
            <a:spcAft>
              <a:spcPct val="15000"/>
            </a:spcAft>
            <a:buChar char="•"/>
          </a:pPr>
          <a:r>
            <a:rPr lang="es-MX" sz="1100" kern="1200" dirty="0"/>
            <a:t>Los convenios comerciales</a:t>
          </a:r>
        </a:p>
        <a:p>
          <a:pPr marL="57150" lvl="1" indent="-57150" algn="l" defTabSz="488950">
            <a:lnSpc>
              <a:spcPct val="90000"/>
            </a:lnSpc>
            <a:spcBef>
              <a:spcPct val="0"/>
            </a:spcBef>
            <a:spcAft>
              <a:spcPct val="15000"/>
            </a:spcAft>
            <a:buChar char="•"/>
          </a:pPr>
          <a:r>
            <a:rPr lang="es-MX" sz="1100" kern="1200" dirty="0"/>
            <a:t>La competencia de largo plazo</a:t>
          </a:r>
        </a:p>
      </dsp:txBody>
      <dsp:txXfrm rot="-5400000">
        <a:off x="1477604" y="174966"/>
        <a:ext cx="2577721" cy="908169"/>
      </dsp:txXfrm>
    </dsp:sp>
    <dsp:sp modelId="{B17F2852-9631-47D9-9617-42EC8E5E0043}">
      <dsp:nvSpPr>
        <dsp:cNvPr id="0" name=""/>
        <dsp:cNvSpPr/>
      </dsp:nvSpPr>
      <dsp:spPr>
        <a:xfrm>
          <a:off x="0" y="31"/>
          <a:ext cx="1477604" cy="1258037"/>
        </a:xfrm>
        <a:prstGeom prst="roundRect">
          <a:avLst/>
        </a:prstGeom>
        <a:solidFill>
          <a:schemeClr val="accent6"/>
        </a:solidFill>
        <a:ln w="25400" cap="flat" cmpd="sng" algn="ctr">
          <a:solidFill>
            <a:schemeClr val="lt1"/>
          </a:solidFill>
          <a:prstDash val="solid"/>
        </a:ln>
        <a:effectLst/>
      </dsp:spPr>
      <dsp:style>
        <a:lnRef idx="3">
          <a:schemeClr val="lt1"/>
        </a:lnRef>
        <a:fillRef idx="1">
          <a:schemeClr val="accent6"/>
        </a:fillRef>
        <a:effectRef idx="1">
          <a:schemeClr val="accent6"/>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s-MX" sz="1500" kern="1200" dirty="0"/>
            <a:t>Producir cerca de los clientes</a:t>
          </a:r>
        </a:p>
      </dsp:txBody>
      <dsp:txXfrm>
        <a:off x="61412" y="61443"/>
        <a:ext cx="1354780" cy="1135213"/>
      </dsp:txXfrm>
    </dsp:sp>
    <dsp:sp modelId="{2A9E7FD1-67BB-4BF6-B053-BA71F03165A2}">
      <dsp:nvSpPr>
        <dsp:cNvPr id="0" name=""/>
        <dsp:cNvSpPr/>
      </dsp:nvSpPr>
      <dsp:spPr>
        <a:xfrm rot="5400000">
          <a:off x="2287815" y="636563"/>
          <a:ext cx="1006429" cy="2626851"/>
        </a:xfrm>
        <a:prstGeom prst="round2SameRect">
          <a:avLst/>
        </a:prstGeom>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6"/>
        </a:lnRef>
        <a:fillRef idx="3">
          <a:schemeClr val="accent6"/>
        </a:fillRef>
        <a:effectRef idx="3">
          <a:schemeClr val="accent6"/>
        </a:effectRef>
        <a:fontRef idx="minor">
          <a:schemeClr val="lt1"/>
        </a:fontRef>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s-MX" sz="1100" kern="1200" dirty="0"/>
            <a:t>Aprovecha la mano de obra calificada</a:t>
          </a:r>
        </a:p>
        <a:p>
          <a:pPr marL="57150" lvl="1" indent="-57150" algn="l" defTabSz="488950">
            <a:lnSpc>
              <a:spcPct val="90000"/>
            </a:lnSpc>
            <a:spcBef>
              <a:spcPct val="0"/>
            </a:spcBef>
            <a:spcAft>
              <a:spcPct val="15000"/>
            </a:spcAft>
            <a:buChar char="•"/>
          </a:pPr>
          <a:r>
            <a:rPr lang="es-MX" sz="1100" kern="1200" dirty="0"/>
            <a:t>Bajos costos de operación</a:t>
          </a:r>
        </a:p>
      </dsp:txBody>
      <dsp:txXfrm rot="-5400000">
        <a:off x="1477604" y="1495904"/>
        <a:ext cx="2577721" cy="908169"/>
      </dsp:txXfrm>
    </dsp:sp>
    <dsp:sp modelId="{AEBC71B4-094B-4A77-B195-6F5056F12DC1}">
      <dsp:nvSpPr>
        <dsp:cNvPr id="0" name=""/>
        <dsp:cNvSpPr/>
      </dsp:nvSpPr>
      <dsp:spPr>
        <a:xfrm>
          <a:off x="0" y="1320970"/>
          <a:ext cx="1477604" cy="1258037"/>
        </a:xfrm>
        <a:prstGeom prst="roundRect">
          <a:avLst/>
        </a:prstGeom>
        <a:solidFill>
          <a:schemeClr val="accent6"/>
        </a:solidFill>
        <a:ln w="25400" cap="flat" cmpd="sng" algn="ctr">
          <a:solidFill>
            <a:schemeClr val="lt1"/>
          </a:solidFill>
          <a:prstDash val="solid"/>
        </a:ln>
        <a:effectLst/>
      </dsp:spPr>
      <dsp:style>
        <a:lnRef idx="3">
          <a:schemeClr val="lt1"/>
        </a:lnRef>
        <a:fillRef idx="1">
          <a:schemeClr val="accent6"/>
        </a:fillRef>
        <a:effectRef idx="1">
          <a:schemeClr val="accent6"/>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s-MX" sz="1500" kern="1200" dirty="0"/>
            <a:t>Necesidad de ubicarse cerca de los mercados de consumo</a:t>
          </a:r>
        </a:p>
      </dsp:txBody>
      <dsp:txXfrm>
        <a:off x="61412" y="1382382"/>
        <a:ext cx="1354780" cy="113521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E6B75-68C1-4223-A892-8A0393B761D1}">
      <dsp:nvSpPr>
        <dsp:cNvPr id="0" name=""/>
        <dsp:cNvSpPr/>
      </dsp:nvSpPr>
      <dsp:spPr>
        <a:xfrm>
          <a:off x="1437488" y="3197086"/>
          <a:ext cx="1670427" cy="1434111"/>
        </a:xfrm>
        <a:prstGeom prst="hexagon">
          <a:avLst>
            <a:gd name="adj" fmla="val 25000"/>
            <a:gd name="vf" fmla="val 115470"/>
          </a:avLst>
        </a:prstGeom>
        <a:gradFill rotWithShape="0">
          <a:gsLst>
            <a:gs pos="0">
              <a:schemeClr val="accent3">
                <a:shade val="50000"/>
                <a:hueOff val="0"/>
                <a:satOff val="0"/>
                <a:lumOff val="0"/>
                <a:alphaOff val="0"/>
                <a:shade val="85000"/>
                <a:satMod val="130000"/>
              </a:schemeClr>
            </a:gs>
            <a:gs pos="34000">
              <a:schemeClr val="accent3">
                <a:shade val="50000"/>
                <a:hueOff val="0"/>
                <a:satOff val="0"/>
                <a:lumOff val="0"/>
                <a:alphaOff val="0"/>
                <a:shade val="87000"/>
                <a:satMod val="125000"/>
              </a:schemeClr>
            </a:gs>
            <a:gs pos="70000">
              <a:schemeClr val="accent3">
                <a:shade val="50000"/>
                <a:hueOff val="0"/>
                <a:satOff val="0"/>
                <a:lumOff val="0"/>
                <a:alphaOff val="0"/>
                <a:tint val="100000"/>
                <a:shade val="90000"/>
                <a:satMod val="130000"/>
              </a:schemeClr>
            </a:gs>
            <a:gs pos="100000">
              <a:schemeClr val="accent3">
                <a:shade val="50000"/>
                <a:hueOff val="0"/>
                <a:satOff val="0"/>
                <a:lumOff val="0"/>
                <a:alphaOff val="0"/>
                <a:tint val="100000"/>
                <a:shade val="100000"/>
                <a:satMod val="110000"/>
              </a:schemeClr>
            </a:gs>
          </a:gsLst>
          <a:path path="circle">
            <a:fillToRect l="100000" t="100000" r="100000" b="100000"/>
          </a:path>
        </a:gradFill>
        <a:ln w="12700" cap="flat" cmpd="sng" algn="ctr">
          <a:solidFill>
            <a:schemeClr val="accent3">
              <a:shade val="50000"/>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s-MX" sz="2400" kern="1200" dirty="0"/>
            <a:t>entrega</a:t>
          </a:r>
        </a:p>
      </dsp:txBody>
      <dsp:txXfrm>
        <a:off x="1696200" y="3419197"/>
        <a:ext cx="1153004" cy="989889"/>
      </dsp:txXfrm>
    </dsp:sp>
    <dsp:sp modelId="{25C9D08B-C053-444F-8C6B-0FB17BF4A4E5}">
      <dsp:nvSpPr>
        <dsp:cNvPr id="0" name=""/>
        <dsp:cNvSpPr/>
      </dsp:nvSpPr>
      <dsp:spPr>
        <a:xfrm>
          <a:off x="1477344" y="3838371"/>
          <a:ext cx="194853" cy="167955"/>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1">
          <a:scrgbClr r="0" g="0" b="0"/>
        </a:fillRef>
        <a:effectRef idx="3">
          <a:scrgbClr r="0" g="0" b="0"/>
        </a:effectRef>
        <a:fontRef idx="minor"/>
      </dsp:style>
    </dsp:sp>
    <dsp:sp modelId="{9AE93E16-5000-4914-9775-A145007B5DA7}">
      <dsp:nvSpPr>
        <dsp:cNvPr id="0" name=""/>
        <dsp:cNvSpPr/>
      </dsp:nvSpPr>
      <dsp:spPr>
        <a:xfrm>
          <a:off x="0" y="2404259"/>
          <a:ext cx="1670427" cy="1434111"/>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accent3">
              <a:shade val="5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60B5DA03-A5D4-42A5-A4BF-F9C95E96D1E7}">
      <dsp:nvSpPr>
        <dsp:cNvPr id="0" name=""/>
        <dsp:cNvSpPr/>
      </dsp:nvSpPr>
      <dsp:spPr>
        <a:xfrm>
          <a:off x="1144322" y="3647894"/>
          <a:ext cx="194853" cy="167955"/>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1">
          <a:scrgbClr r="0" g="0" b="0"/>
        </a:fillRef>
        <a:effectRef idx="3">
          <a:scrgbClr r="0" g="0" b="0"/>
        </a:effectRef>
        <a:fontRef idx="minor"/>
      </dsp:style>
    </dsp:sp>
    <dsp:sp modelId="{6FB7A722-383F-4771-9F9C-BD0FB840B1B4}">
      <dsp:nvSpPr>
        <dsp:cNvPr id="0" name=""/>
        <dsp:cNvSpPr/>
      </dsp:nvSpPr>
      <dsp:spPr>
        <a:xfrm>
          <a:off x="2874977" y="2399679"/>
          <a:ext cx="1670427" cy="1434111"/>
        </a:xfrm>
        <a:prstGeom prst="hexagon">
          <a:avLst>
            <a:gd name="adj" fmla="val 25000"/>
            <a:gd name="vf" fmla="val 115470"/>
          </a:avLst>
        </a:prstGeom>
        <a:gradFill rotWithShape="0">
          <a:gsLst>
            <a:gs pos="0">
              <a:schemeClr val="accent3">
                <a:shade val="50000"/>
                <a:hueOff val="-116364"/>
                <a:satOff val="-9515"/>
                <a:lumOff val="19063"/>
                <a:alphaOff val="0"/>
                <a:shade val="85000"/>
                <a:satMod val="130000"/>
              </a:schemeClr>
            </a:gs>
            <a:gs pos="34000">
              <a:schemeClr val="accent3">
                <a:shade val="50000"/>
                <a:hueOff val="-116364"/>
                <a:satOff val="-9515"/>
                <a:lumOff val="19063"/>
                <a:alphaOff val="0"/>
                <a:shade val="87000"/>
                <a:satMod val="125000"/>
              </a:schemeClr>
            </a:gs>
            <a:gs pos="70000">
              <a:schemeClr val="accent3">
                <a:shade val="50000"/>
                <a:hueOff val="-116364"/>
                <a:satOff val="-9515"/>
                <a:lumOff val="19063"/>
                <a:alphaOff val="0"/>
                <a:tint val="100000"/>
                <a:shade val="90000"/>
                <a:satMod val="130000"/>
              </a:schemeClr>
            </a:gs>
            <a:gs pos="100000">
              <a:schemeClr val="accent3">
                <a:shade val="50000"/>
                <a:hueOff val="-116364"/>
                <a:satOff val="-9515"/>
                <a:lumOff val="19063"/>
                <a:alphaOff val="0"/>
                <a:tint val="100000"/>
                <a:shade val="100000"/>
                <a:satMod val="110000"/>
              </a:schemeClr>
            </a:gs>
          </a:gsLst>
          <a:path path="circle">
            <a:fillToRect l="100000" t="100000" r="100000" b="100000"/>
          </a:path>
        </a:gradFill>
        <a:ln w="12700" cap="flat" cmpd="sng" algn="ctr">
          <a:solidFill>
            <a:schemeClr val="accent3">
              <a:shade val="50000"/>
              <a:hueOff val="-116364"/>
              <a:satOff val="-9515"/>
              <a:lumOff val="19063"/>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s-MX" sz="2400" kern="1200" dirty="0"/>
            <a:t>servicio</a:t>
          </a:r>
        </a:p>
      </dsp:txBody>
      <dsp:txXfrm>
        <a:off x="3133689" y="2621790"/>
        <a:ext cx="1153004" cy="989889"/>
      </dsp:txXfrm>
    </dsp:sp>
    <dsp:sp modelId="{5E571DA1-7D80-4C61-8AFD-4D7D697042C9}">
      <dsp:nvSpPr>
        <dsp:cNvPr id="0" name=""/>
        <dsp:cNvSpPr/>
      </dsp:nvSpPr>
      <dsp:spPr>
        <a:xfrm>
          <a:off x="4024613" y="3640260"/>
          <a:ext cx="194853" cy="167955"/>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1">
          <a:scrgbClr r="0" g="0" b="0"/>
        </a:fillRef>
        <a:effectRef idx="3">
          <a:scrgbClr r="0" g="0" b="0"/>
        </a:effectRef>
        <a:fontRef idx="minor"/>
      </dsp:style>
    </dsp:sp>
    <dsp:sp modelId="{86BCA9DC-2CFB-481F-8A42-F535109280E6}">
      <dsp:nvSpPr>
        <dsp:cNvPr id="0" name=""/>
        <dsp:cNvSpPr/>
      </dsp:nvSpPr>
      <dsp:spPr>
        <a:xfrm>
          <a:off x="4311579" y="3194032"/>
          <a:ext cx="1670427" cy="1434111"/>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a:ln w="12700" cap="flat" cmpd="sng" algn="ctr">
          <a:solidFill>
            <a:schemeClr val="accent3">
              <a:shade val="50000"/>
              <a:hueOff val="-116364"/>
              <a:satOff val="-9515"/>
              <a:lumOff val="19063"/>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73DDF426-1763-489E-B333-7453811C8348}">
      <dsp:nvSpPr>
        <dsp:cNvPr id="0" name=""/>
        <dsp:cNvSpPr/>
      </dsp:nvSpPr>
      <dsp:spPr>
        <a:xfrm>
          <a:off x="4352321" y="3832263"/>
          <a:ext cx="194853" cy="167955"/>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1">
          <a:scrgbClr r="0" g="0" b="0"/>
        </a:fillRef>
        <a:effectRef idx="3">
          <a:scrgbClr r="0" g="0" b="0"/>
        </a:effectRef>
        <a:fontRef idx="minor"/>
      </dsp:style>
    </dsp:sp>
    <dsp:sp modelId="{AEAF9EF5-594C-4A6A-8D5F-FA59B25E7982}">
      <dsp:nvSpPr>
        <dsp:cNvPr id="0" name=""/>
        <dsp:cNvSpPr/>
      </dsp:nvSpPr>
      <dsp:spPr>
        <a:xfrm>
          <a:off x="1437488" y="1611433"/>
          <a:ext cx="1670427" cy="1434111"/>
        </a:xfrm>
        <a:prstGeom prst="hexagon">
          <a:avLst>
            <a:gd name="adj" fmla="val 25000"/>
            <a:gd name="vf" fmla="val 115470"/>
          </a:avLst>
        </a:prstGeom>
        <a:gradFill rotWithShape="0">
          <a:gsLst>
            <a:gs pos="0">
              <a:schemeClr val="accent3">
                <a:shade val="50000"/>
                <a:hueOff val="-232728"/>
                <a:satOff val="-19030"/>
                <a:lumOff val="38126"/>
                <a:alphaOff val="0"/>
                <a:shade val="85000"/>
                <a:satMod val="130000"/>
              </a:schemeClr>
            </a:gs>
            <a:gs pos="34000">
              <a:schemeClr val="accent3">
                <a:shade val="50000"/>
                <a:hueOff val="-232728"/>
                <a:satOff val="-19030"/>
                <a:lumOff val="38126"/>
                <a:alphaOff val="0"/>
                <a:shade val="87000"/>
                <a:satMod val="125000"/>
              </a:schemeClr>
            </a:gs>
            <a:gs pos="70000">
              <a:schemeClr val="accent3">
                <a:shade val="50000"/>
                <a:hueOff val="-232728"/>
                <a:satOff val="-19030"/>
                <a:lumOff val="38126"/>
                <a:alphaOff val="0"/>
                <a:tint val="100000"/>
                <a:shade val="90000"/>
                <a:satMod val="130000"/>
              </a:schemeClr>
            </a:gs>
            <a:gs pos="100000">
              <a:schemeClr val="accent3">
                <a:shade val="50000"/>
                <a:hueOff val="-232728"/>
                <a:satOff val="-19030"/>
                <a:lumOff val="38126"/>
                <a:alphaOff val="0"/>
                <a:tint val="100000"/>
                <a:shade val="100000"/>
                <a:satMod val="110000"/>
              </a:schemeClr>
            </a:gs>
          </a:gsLst>
          <a:path path="circle">
            <a:fillToRect l="100000" t="100000" r="100000" b="100000"/>
          </a:path>
        </a:gradFill>
        <a:ln w="12700" cap="flat" cmpd="sng" algn="ctr">
          <a:solidFill>
            <a:schemeClr val="accent3">
              <a:shade val="50000"/>
              <a:hueOff val="-232728"/>
              <a:satOff val="-19030"/>
              <a:lumOff val="38126"/>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s-MX" sz="2400" kern="1200" dirty="0"/>
            <a:t>precio</a:t>
          </a:r>
        </a:p>
      </dsp:txBody>
      <dsp:txXfrm>
        <a:off x="1696200" y="1833544"/>
        <a:ext cx="1153004" cy="989889"/>
      </dsp:txXfrm>
    </dsp:sp>
    <dsp:sp modelId="{39EFE27D-1A7E-47F0-93D0-E59DDAE5FEE1}">
      <dsp:nvSpPr>
        <dsp:cNvPr id="0" name=""/>
        <dsp:cNvSpPr/>
      </dsp:nvSpPr>
      <dsp:spPr>
        <a:xfrm>
          <a:off x="2581810" y="1638535"/>
          <a:ext cx="194853" cy="167955"/>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1">
          <a:scrgbClr r="0" g="0" b="0"/>
        </a:fillRef>
        <a:effectRef idx="3">
          <a:scrgbClr r="0" g="0" b="0"/>
        </a:effectRef>
        <a:fontRef idx="minor"/>
      </dsp:style>
    </dsp:sp>
    <dsp:sp modelId="{91F53308-7873-4115-A921-3AC54D7BE387}">
      <dsp:nvSpPr>
        <dsp:cNvPr id="0" name=""/>
        <dsp:cNvSpPr/>
      </dsp:nvSpPr>
      <dsp:spPr>
        <a:xfrm>
          <a:off x="2874977" y="814026"/>
          <a:ext cx="1670427" cy="1434111"/>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a:ln w="12700" cap="flat" cmpd="sng" algn="ctr">
          <a:solidFill>
            <a:schemeClr val="accent3">
              <a:shade val="50000"/>
              <a:hueOff val="-232728"/>
              <a:satOff val="-19030"/>
              <a:lumOff val="38126"/>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039AD1DF-2FF2-4DE4-96DD-DDB8215F25F4}">
      <dsp:nvSpPr>
        <dsp:cNvPr id="0" name=""/>
        <dsp:cNvSpPr/>
      </dsp:nvSpPr>
      <dsp:spPr>
        <a:xfrm>
          <a:off x="2921919" y="1449585"/>
          <a:ext cx="194853" cy="167955"/>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1">
          <a:scrgbClr r="0" g="0" b="0"/>
        </a:fillRef>
        <a:effectRef idx="3">
          <a:scrgbClr r="0" g="0" b="0"/>
        </a:effectRef>
        <a:fontRef idx="minor"/>
      </dsp:style>
    </dsp:sp>
    <dsp:sp modelId="{22DCDAF5-339E-4BFC-8113-FBCCBE9B7BD2}">
      <dsp:nvSpPr>
        <dsp:cNvPr id="0" name=""/>
        <dsp:cNvSpPr/>
      </dsp:nvSpPr>
      <dsp:spPr>
        <a:xfrm>
          <a:off x="4311579" y="1608379"/>
          <a:ext cx="1670427" cy="1434111"/>
        </a:xfrm>
        <a:prstGeom prst="hexagon">
          <a:avLst>
            <a:gd name="adj" fmla="val 25000"/>
            <a:gd name="vf" fmla="val 115470"/>
          </a:avLst>
        </a:prstGeom>
        <a:gradFill rotWithShape="0">
          <a:gsLst>
            <a:gs pos="0">
              <a:schemeClr val="accent3">
                <a:shade val="50000"/>
                <a:hueOff val="-232728"/>
                <a:satOff val="-19030"/>
                <a:lumOff val="38126"/>
                <a:alphaOff val="0"/>
                <a:shade val="85000"/>
                <a:satMod val="130000"/>
              </a:schemeClr>
            </a:gs>
            <a:gs pos="34000">
              <a:schemeClr val="accent3">
                <a:shade val="50000"/>
                <a:hueOff val="-232728"/>
                <a:satOff val="-19030"/>
                <a:lumOff val="38126"/>
                <a:alphaOff val="0"/>
                <a:shade val="87000"/>
                <a:satMod val="125000"/>
              </a:schemeClr>
            </a:gs>
            <a:gs pos="70000">
              <a:schemeClr val="accent3">
                <a:shade val="50000"/>
                <a:hueOff val="-232728"/>
                <a:satOff val="-19030"/>
                <a:lumOff val="38126"/>
                <a:alphaOff val="0"/>
                <a:tint val="100000"/>
                <a:shade val="90000"/>
                <a:satMod val="130000"/>
              </a:schemeClr>
            </a:gs>
            <a:gs pos="100000">
              <a:schemeClr val="accent3">
                <a:shade val="50000"/>
                <a:hueOff val="-232728"/>
                <a:satOff val="-19030"/>
                <a:lumOff val="38126"/>
                <a:alphaOff val="0"/>
                <a:tint val="100000"/>
                <a:shade val="100000"/>
                <a:satMod val="110000"/>
              </a:schemeClr>
            </a:gs>
          </a:gsLst>
          <a:path path="circle">
            <a:fillToRect l="100000" t="100000" r="100000" b="100000"/>
          </a:path>
        </a:gradFill>
        <a:ln w="12700" cap="flat" cmpd="sng" algn="ctr">
          <a:solidFill>
            <a:schemeClr val="accent3">
              <a:shade val="50000"/>
              <a:hueOff val="-232728"/>
              <a:satOff val="-19030"/>
              <a:lumOff val="38126"/>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s-MX" sz="2400" kern="1200" dirty="0"/>
            <a:t>calidad</a:t>
          </a:r>
        </a:p>
      </dsp:txBody>
      <dsp:txXfrm>
        <a:off x="4570291" y="1830490"/>
        <a:ext cx="1153004" cy="989889"/>
      </dsp:txXfrm>
    </dsp:sp>
    <dsp:sp modelId="{837A9BF3-BC42-43F6-9E29-E8C0306689AB}">
      <dsp:nvSpPr>
        <dsp:cNvPr id="0" name=""/>
        <dsp:cNvSpPr/>
      </dsp:nvSpPr>
      <dsp:spPr>
        <a:xfrm>
          <a:off x="5757039" y="2243938"/>
          <a:ext cx="194853" cy="167955"/>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1">
          <a:scrgbClr r="0" g="0" b="0"/>
        </a:fillRef>
        <a:effectRef idx="3">
          <a:scrgbClr r="0" g="0" b="0"/>
        </a:effectRef>
        <a:fontRef idx="minor"/>
      </dsp:style>
    </dsp:sp>
    <dsp:sp modelId="{35054896-32AC-4799-9B8A-EA4489CF34FB}">
      <dsp:nvSpPr>
        <dsp:cNvPr id="0" name=""/>
        <dsp:cNvSpPr/>
      </dsp:nvSpPr>
      <dsp:spPr>
        <a:xfrm>
          <a:off x="5749068" y="2414566"/>
          <a:ext cx="1670427" cy="1434111"/>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12700" cap="flat" cmpd="sng" algn="ctr">
          <a:solidFill>
            <a:schemeClr val="accent3">
              <a:shade val="50000"/>
              <a:hueOff val="-232728"/>
              <a:satOff val="-19030"/>
              <a:lumOff val="38126"/>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5988508C-D874-4AF6-874A-12A6B21FD3F4}">
      <dsp:nvSpPr>
        <dsp:cNvPr id="0" name=""/>
        <dsp:cNvSpPr/>
      </dsp:nvSpPr>
      <dsp:spPr>
        <a:xfrm>
          <a:off x="6075005" y="2440522"/>
          <a:ext cx="194853" cy="167955"/>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1">
          <a:scrgbClr r="0" g="0" b="0"/>
        </a:fillRef>
        <a:effectRef idx="3">
          <a:scrgbClr r="0" g="0" b="0"/>
        </a:effectRef>
        <a:fontRef idx="minor"/>
      </dsp:style>
    </dsp:sp>
    <dsp:sp modelId="{A9057F91-9210-4772-AB6E-93330B6FB454}">
      <dsp:nvSpPr>
        <dsp:cNvPr id="0" name=""/>
        <dsp:cNvSpPr/>
      </dsp:nvSpPr>
      <dsp:spPr>
        <a:xfrm>
          <a:off x="5749068" y="829294"/>
          <a:ext cx="1670427" cy="1434111"/>
        </a:xfrm>
        <a:prstGeom prst="hexagon">
          <a:avLst>
            <a:gd name="adj" fmla="val 25000"/>
            <a:gd name="vf" fmla="val 115470"/>
          </a:avLst>
        </a:prstGeom>
        <a:gradFill rotWithShape="0">
          <a:gsLst>
            <a:gs pos="0">
              <a:schemeClr val="accent3">
                <a:shade val="50000"/>
                <a:hueOff val="-116364"/>
                <a:satOff val="-9515"/>
                <a:lumOff val="19063"/>
                <a:alphaOff val="0"/>
                <a:shade val="85000"/>
                <a:satMod val="130000"/>
              </a:schemeClr>
            </a:gs>
            <a:gs pos="34000">
              <a:schemeClr val="accent3">
                <a:shade val="50000"/>
                <a:hueOff val="-116364"/>
                <a:satOff val="-9515"/>
                <a:lumOff val="19063"/>
                <a:alphaOff val="0"/>
                <a:shade val="87000"/>
                <a:satMod val="125000"/>
              </a:schemeClr>
            </a:gs>
            <a:gs pos="70000">
              <a:schemeClr val="accent3">
                <a:shade val="50000"/>
                <a:hueOff val="-116364"/>
                <a:satOff val="-9515"/>
                <a:lumOff val="19063"/>
                <a:alphaOff val="0"/>
                <a:tint val="100000"/>
                <a:shade val="90000"/>
                <a:satMod val="130000"/>
              </a:schemeClr>
            </a:gs>
            <a:gs pos="100000">
              <a:schemeClr val="accent3">
                <a:shade val="50000"/>
                <a:hueOff val="-116364"/>
                <a:satOff val="-9515"/>
                <a:lumOff val="19063"/>
                <a:alphaOff val="0"/>
                <a:tint val="100000"/>
                <a:shade val="100000"/>
                <a:satMod val="110000"/>
              </a:schemeClr>
            </a:gs>
          </a:gsLst>
          <a:path path="circle">
            <a:fillToRect l="100000" t="100000" r="100000" b="100000"/>
          </a:path>
        </a:gradFill>
        <a:ln w="12700" cap="flat" cmpd="sng" algn="ctr">
          <a:solidFill>
            <a:schemeClr val="accent3">
              <a:shade val="50000"/>
              <a:hueOff val="-116364"/>
              <a:satOff val="-9515"/>
              <a:lumOff val="19063"/>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s-MX" sz="2400" kern="1200" dirty="0"/>
            <a:t>Factores:</a:t>
          </a:r>
        </a:p>
      </dsp:txBody>
      <dsp:txXfrm>
        <a:off x="6007780" y="1051405"/>
        <a:ext cx="1153004" cy="989889"/>
      </dsp:txXfrm>
    </dsp:sp>
    <dsp:sp modelId="{3447FB93-9FAF-487C-8F23-7E34CE517314}">
      <dsp:nvSpPr>
        <dsp:cNvPr id="0" name=""/>
        <dsp:cNvSpPr/>
      </dsp:nvSpPr>
      <dsp:spPr>
        <a:xfrm>
          <a:off x="7194528" y="1472106"/>
          <a:ext cx="194853" cy="167955"/>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1">
          <a:scrgbClr r="0" g="0" b="0"/>
        </a:fillRef>
        <a:effectRef idx="3">
          <a:scrgbClr r="0" g="0" b="0"/>
        </a:effectRef>
        <a:fontRef idx="minor"/>
      </dsp:style>
    </dsp:sp>
    <dsp:sp modelId="{753F2B12-4482-4D95-B030-CA75F09A5CC4}">
      <dsp:nvSpPr>
        <dsp:cNvPr id="0" name=""/>
        <dsp:cNvSpPr/>
      </dsp:nvSpPr>
      <dsp:spPr>
        <a:xfrm>
          <a:off x="7186556" y="1629373"/>
          <a:ext cx="1670427" cy="1434111"/>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000" b="-2000"/>
          </a:stretch>
        </a:blipFill>
        <a:ln w="12700" cap="flat" cmpd="sng" algn="ctr">
          <a:solidFill>
            <a:schemeClr val="accent3">
              <a:shade val="50000"/>
              <a:hueOff val="-116364"/>
              <a:satOff val="-9515"/>
              <a:lumOff val="19063"/>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82B2EF8D-0904-4E0A-8521-44233B576642}">
      <dsp:nvSpPr>
        <dsp:cNvPr id="0" name=""/>
        <dsp:cNvSpPr/>
      </dsp:nvSpPr>
      <dsp:spPr>
        <a:xfrm>
          <a:off x="7519579" y="1661438"/>
          <a:ext cx="194853" cy="167955"/>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1">
          <a:scrgbClr r="0" g="0" b="0"/>
        </a:fillRef>
        <a:effectRef idx="3">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6E5C1-207C-4A75-8002-34AF995AD920}">
      <dsp:nvSpPr>
        <dsp:cNvPr id="0" name=""/>
        <dsp:cNvSpPr/>
      </dsp:nvSpPr>
      <dsp:spPr>
        <a:xfrm>
          <a:off x="2179367" y="253715"/>
          <a:ext cx="4354233" cy="151216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62FE97-6DAB-4F0A-BA92-F1D4CA9B3547}">
      <dsp:nvSpPr>
        <dsp:cNvPr id="0" name=""/>
        <dsp:cNvSpPr/>
      </dsp:nvSpPr>
      <dsp:spPr>
        <a:xfrm>
          <a:off x="3993428" y="3600402"/>
          <a:ext cx="843843" cy="540060"/>
        </a:xfrm>
        <a:prstGeom prst="down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48C104-38FC-42F0-81C9-BB1D80918547}">
      <dsp:nvSpPr>
        <dsp:cNvPr id="0" name=""/>
        <dsp:cNvSpPr/>
      </dsp:nvSpPr>
      <dsp:spPr>
        <a:xfrm>
          <a:off x="3227225" y="4320481"/>
          <a:ext cx="2376277" cy="504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MX" sz="1300" b="1" kern="1200" dirty="0">
              <a:solidFill>
                <a:schemeClr val="tx1"/>
              </a:solidFill>
            </a:rPr>
            <a:t>MEJOR COMBINACIÓN</a:t>
          </a:r>
        </a:p>
      </dsp:txBody>
      <dsp:txXfrm>
        <a:off x="3227225" y="4320481"/>
        <a:ext cx="2376277" cy="504058"/>
      </dsp:txXfrm>
    </dsp:sp>
    <dsp:sp modelId="{EAF8EEF6-3783-4C00-A780-D3FD53F6BFC0}">
      <dsp:nvSpPr>
        <dsp:cNvPr id="0" name=""/>
        <dsp:cNvSpPr/>
      </dsp:nvSpPr>
      <dsp:spPr>
        <a:xfrm>
          <a:off x="3762418" y="1882671"/>
          <a:ext cx="1518918" cy="151891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MX" sz="1300" b="1" kern="1200" dirty="0">
              <a:solidFill>
                <a:schemeClr val="tx1"/>
              </a:solidFill>
            </a:rPr>
            <a:t>NIVEL DE AUTOMATIZACION DE LAS TAREAS</a:t>
          </a:r>
        </a:p>
      </dsp:txBody>
      <dsp:txXfrm>
        <a:off x="3984858" y="2105111"/>
        <a:ext cx="1074038" cy="1074038"/>
      </dsp:txXfrm>
    </dsp:sp>
    <dsp:sp modelId="{0B597C93-7BF0-44E0-A12C-E52642BEA919}">
      <dsp:nvSpPr>
        <dsp:cNvPr id="0" name=""/>
        <dsp:cNvSpPr/>
      </dsp:nvSpPr>
      <dsp:spPr>
        <a:xfrm>
          <a:off x="2675547" y="743144"/>
          <a:ext cx="1518918" cy="151891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MX" sz="1300" b="1" kern="1200" dirty="0">
              <a:solidFill>
                <a:schemeClr val="tx1"/>
              </a:solidFill>
            </a:rPr>
            <a:t>GRADO DE UTILIZACIÓN DEL EQUIPO</a:t>
          </a:r>
        </a:p>
      </dsp:txBody>
      <dsp:txXfrm>
        <a:off x="2897987" y="965584"/>
        <a:ext cx="1074038" cy="1074038"/>
      </dsp:txXfrm>
    </dsp:sp>
    <dsp:sp modelId="{DB58E1CC-4B35-4045-8D99-7F0218C3AB65}">
      <dsp:nvSpPr>
        <dsp:cNvPr id="0" name=""/>
        <dsp:cNvSpPr/>
      </dsp:nvSpPr>
      <dsp:spPr>
        <a:xfrm>
          <a:off x="4228219" y="375903"/>
          <a:ext cx="1518918" cy="151891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MX" sz="1300" b="1" kern="1200" dirty="0">
              <a:solidFill>
                <a:schemeClr val="tx1"/>
              </a:solidFill>
            </a:rPr>
            <a:t>DISTRIBUCIÓN DE MERCANCÍA</a:t>
          </a:r>
        </a:p>
      </dsp:txBody>
      <dsp:txXfrm>
        <a:off x="4450659" y="598343"/>
        <a:ext cx="1074038" cy="1074038"/>
      </dsp:txXfrm>
    </dsp:sp>
    <dsp:sp modelId="{6C94E650-D304-4CD1-B9BF-773DCA066680}">
      <dsp:nvSpPr>
        <dsp:cNvPr id="0" name=""/>
        <dsp:cNvSpPr/>
      </dsp:nvSpPr>
      <dsp:spPr>
        <a:xfrm>
          <a:off x="2644017" y="413467"/>
          <a:ext cx="3339386" cy="3022105"/>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60213-B10F-4317-AEF8-B3666762DB64}">
      <dsp:nvSpPr>
        <dsp:cNvPr id="0" name=""/>
        <dsp:cNvSpPr/>
      </dsp:nvSpPr>
      <dsp:spPr>
        <a:xfrm>
          <a:off x="-5128918" y="-785678"/>
          <a:ext cx="6107861" cy="6107861"/>
        </a:xfrm>
        <a:prstGeom prst="blockArc">
          <a:avLst>
            <a:gd name="adj1" fmla="val 18900000"/>
            <a:gd name="adj2" fmla="val 2700000"/>
            <a:gd name="adj3" fmla="val 354"/>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EC079A-9EEC-4291-8829-6A416CD33443}">
      <dsp:nvSpPr>
        <dsp:cNvPr id="0" name=""/>
        <dsp:cNvSpPr/>
      </dsp:nvSpPr>
      <dsp:spPr>
        <a:xfrm>
          <a:off x="512579" y="348766"/>
          <a:ext cx="6625571" cy="6978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955" tIns="43180" rIns="43180" bIns="43180" numCol="1" spcCol="1270" anchor="ctr" anchorCtr="0">
          <a:noAutofit/>
        </a:bodyPr>
        <a:lstStyle/>
        <a:p>
          <a:pPr marL="0" lvl="0" indent="0" algn="l" defTabSz="755650">
            <a:lnSpc>
              <a:spcPct val="90000"/>
            </a:lnSpc>
            <a:spcBef>
              <a:spcPct val="0"/>
            </a:spcBef>
            <a:spcAft>
              <a:spcPct val="35000"/>
            </a:spcAft>
            <a:buNone/>
          </a:pPr>
          <a:r>
            <a:rPr lang="es-MX" sz="1700" kern="1200" dirty="0"/>
            <a:t>PRIMERO: ¿el sistema tiene problemas con las mercancías de los clientes y proveedores?</a:t>
          </a:r>
        </a:p>
      </dsp:txBody>
      <dsp:txXfrm>
        <a:off x="512579" y="348766"/>
        <a:ext cx="6625571" cy="697895"/>
      </dsp:txXfrm>
    </dsp:sp>
    <dsp:sp modelId="{528D8F85-F782-4B9A-B174-1B7CF197DCF5}">
      <dsp:nvSpPr>
        <dsp:cNvPr id="0" name=""/>
        <dsp:cNvSpPr/>
      </dsp:nvSpPr>
      <dsp:spPr>
        <a:xfrm>
          <a:off x="76394" y="261529"/>
          <a:ext cx="872369" cy="872369"/>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480AF3-4B4D-44D7-A433-E4463ECC1A94}">
      <dsp:nvSpPr>
        <dsp:cNvPr id="0" name=""/>
        <dsp:cNvSpPr/>
      </dsp:nvSpPr>
      <dsp:spPr>
        <a:xfrm>
          <a:off x="912699" y="1395791"/>
          <a:ext cx="6225451" cy="6978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955" tIns="43180" rIns="43180" bIns="43180" numCol="1" spcCol="1270" anchor="ctr" anchorCtr="0">
          <a:noAutofit/>
        </a:bodyPr>
        <a:lstStyle/>
        <a:p>
          <a:pPr marL="0" lvl="0" indent="0" algn="l" defTabSz="755650">
            <a:lnSpc>
              <a:spcPct val="90000"/>
            </a:lnSpc>
            <a:spcBef>
              <a:spcPct val="0"/>
            </a:spcBef>
            <a:spcAft>
              <a:spcPct val="35000"/>
            </a:spcAft>
            <a:buNone/>
          </a:pPr>
          <a:r>
            <a:rPr lang="es-MX" sz="1700" kern="1200" dirty="0"/>
            <a:t>SEGUNDO: ¿existen limitaciones ocasionadas por el diseño físico del almacén con respecto a la elección del equipo?</a:t>
          </a:r>
        </a:p>
      </dsp:txBody>
      <dsp:txXfrm>
        <a:off x="912699" y="1395791"/>
        <a:ext cx="6225451" cy="697895"/>
      </dsp:txXfrm>
    </dsp:sp>
    <dsp:sp modelId="{C7EDE46F-967A-4EA3-A755-10C233466048}">
      <dsp:nvSpPr>
        <dsp:cNvPr id="0" name=""/>
        <dsp:cNvSpPr/>
      </dsp:nvSpPr>
      <dsp:spPr>
        <a:xfrm>
          <a:off x="476514" y="1308554"/>
          <a:ext cx="872369" cy="872369"/>
        </a:xfrm>
        <a:prstGeom prst="ellipse">
          <a:avLst/>
        </a:prstGeom>
        <a:blipFill rotWithShape="0">
          <a:blip xmlns:r="http://schemas.openxmlformats.org/officeDocument/2006/relationships" r:embed="rId1"/>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6BECC9-E408-4BD0-988B-F5439174B0F2}">
      <dsp:nvSpPr>
        <dsp:cNvPr id="0" name=""/>
        <dsp:cNvSpPr/>
      </dsp:nvSpPr>
      <dsp:spPr>
        <a:xfrm>
          <a:off x="912699" y="2442816"/>
          <a:ext cx="6225451" cy="6978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955" tIns="43180" rIns="43180" bIns="43180" numCol="1" spcCol="1270" anchor="ctr" anchorCtr="0">
          <a:noAutofit/>
        </a:bodyPr>
        <a:lstStyle/>
        <a:p>
          <a:pPr marL="0" lvl="0" indent="0" algn="l" defTabSz="755650">
            <a:lnSpc>
              <a:spcPct val="90000"/>
            </a:lnSpc>
            <a:spcBef>
              <a:spcPct val="0"/>
            </a:spcBef>
            <a:spcAft>
              <a:spcPct val="35000"/>
            </a:spcAft>
            <a:buNone/>
          </a:pPr>
          <a:r>
            <a:rPr lang="es-MX" sz="1700" kern="1200" dirty="0"/>
            <a:t>TERCERO: ¿Qué tipo de carga es, así como el nivel del sistema el cual determina el equipo de manejo de los materiales?</a:t>
          </a:r>
        </a:p>
      </dsp:txBody>
      <dsp:txXfrm>
        <a:off x="912699" y="2442816"/>
        <a:ext cx="6225451" cy="697895"/>
      </dsp:txXfrm>
    </dsp:sp>
    <dsp:sp modelId="{BE22708C-A7B4-4D98-AB7C-2C1987B2F74B}">
      <dsp:nvSpPr>
        <dsp:cNvPr id="0" name=""/>
        <dsp:cNvSpPr/>
      </dsp:nvSpPr>
      <dsp:spPr>
        <a:xfrm>
          <a:off x="476514" y="2355579"/>
          <a:ext cx="872369" cy="872369"/>
        </a:xfrm>
        <a:prstGeom prst="ellipse">
          <a:avLst/>
        </a:prstGeom>
        <a:blipFill rotWithShape="0">
          <a:blip xmlns:r="http://schemas.openxmlformats.org/officeDocument/2006/relationships" r:embed="rId2"/>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CD131C-2B47-4F11-BB47-F6546159EA4A}">
      <dsp:nvSpPr>
        <dsp:cNvPr id="0" name=""/>
        <dsp:cNvSpPr/>
      </dsp:nvSpPr>
      <dsp:spPr>
        <a:xfrm>
          <a:off x="512579" y="3489841"/>
          <a:ext cx="6625571" cy="6978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955" tIns="43180" rIns="43180" bIns="43180" numCol="1" spcCol="1270" anchor="ctr" anchorCtr="0">
          <a:noAutofit/>
        </a:bodyPr>
        <a:lstStyle/>
        <a:p>
          <a:pPr marL="0" lvl="0" indent="0" algn="l" defTabSz="755650">
            <a:lnSpc>
              <a:spcPct val="90000"/>
            </a:lnSpc>
            <a:spcBef>
              <a:spcPct val="0"/>
            </a:spcBef>
            <a:spcAft>
              <a:spcPct val="35000"/>
            </a:spcAft>
            <a:buNone/>
          </a:pPr>
          <a:r>
            <a:rPr lang="es-MX" sz="1700" kern="1200" dirty="0"/>
            <a:t>CUARTA: ¿se tienen consideradas las características de los productos que se tendrán dentro del almacén?</a:t>
          </a:r>
        </a:p>
      </dsp:txBody>
      <dsp:txXfrm>
        <a:off x="512579" y="3489841"/>
        <a:ext cx="6625571" cy="697895"/>
      </dsp:txXfrm>
    </dsp:sp>
    <dsp:sp modelId="{6EC81FF7-1E24-49C9-B6A6-BE9CD589BD7D}">
      <dsp:nvSpPr>
        <dsp:cNvPr id="0" name=""/>
        <dsp:cNvSpPr/>
      </dsp:nvSpPr>
      <dsp:spPr>
        <a:xfrm>
          <a:off x="76394" y="3402604"/>
          <a:ext cx="872369" cy="872369"/>
        </a:xfrm>
        <a:prstGeom prst="ellipse">
          <a:avLst/>
        </a:prstGeom>
        <a:blipFill rotWithShape="0">
          <a:blip xmlns:r="http://schemas.openxmlformats.org/officeDocument/2006/relationships" r:embed="rId3"/>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A1861-DD24-4289-A668-72C1EE432086}">
      <dsp:nvSpPr>
        <dsp:cNvPr id="0" name=""/>
        <dsp:cNvSpPr/>
      </dsp:nvSpPr>
      <dsp:spPr>
        <a:xfrm rot="5400000">
          <a:off x="-120427" y="121281"/>
          <a:ext cx="802847" cy="561992"/>
        </a:xfrm>
        <a:prstGeom prst="chevron">
          <a:avLst/>
        </a:prstGeom>
        <a:blipFill rotWithShape="0">
          <a:blip xmlns:r="http://schemas.openxmlformats.org/officeDocument/2006/relationships" r:embed="rId1"/>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s-MX" sz="1500" kern="1200" dirty="0"/>
        </a:p>
      </dsp:txBody>
      <dsp:txXfrm rot="-5400000">
        <a:off x="1" y="281849"/>
        <a:ext cx="561992" cy="240855"/>
      </dsp:txXfrm>
    </dsp:sp>
    <dsp:sp modelId="{6C1871BF-3B3B-4F3A-99BA-60B43F499D7C}">
      <dsp:nvSpPr>
        <dsp:cNvPr id="0" name=""/>
        <dsp:cNvSpPr/>
      </dsp:nvSpPr>
      <dsp:spPr>
        <a:xfrm rot="5400000">
          <a:off x="3440667" y="-2906517"/>
          <a:ext cx="521850" cy="633584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t>Espacio disponible para el almacenamiento de los materiales.</a:t>
          </a:r>
        </a:p>
      </dsp:txBody>
      <dsp:txXfrm rot="-5400000">
        <a:off x="533671" y="25954"/>
        <a:ext cx="6310368" cy="470900"/>
      </dsp:txXfrm>
    </dsp:sp>
    <dsp:sp modelId="{1EC14095-13E6-44D5-B30F-D86310974E8F}">
      <dsp:nvSpPr>
        <dsp:cNvPr id="0" name=""/>
        <dsp:cNvSpPr/>
      </dsp:nvSpPr>
      <dsp:spPr>
        <a:xfrm rot="5400000">
          <a:off x="-120427" y="802240"/>
          <a:ext cx="802847" cy="561992"/>
        </a:xfrm>
        <a:prstGeom prst="chevron">
          <a:avLst/>
        </a:prstGeom>
        <a:blipFill rotWithShape="0">
          <a:blip xmlns:r="http://schemas.openxmlformats.org/officeDocument/2006/relationships" r:embed="rId2"/>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s-MX" sz="1500" kern="1200" dirty="0"/>
        </a:p>
      </dsp:txBody>
      <dsp:txXfrm rot="-5400000">
        <a:off x="1" y="962808"/>
        <a:ext cx="561992" cy="240855"/>
      </dsp:txXfrm>
    </dsp:sp>
    <dsp:sp modelId="{2994A0D5-46DD-414A-802A-4F2D6857A6DD}">
      <dsp:nvSpPr>
        <dsp:cNvPr id="0" name=""/>
        <dsp:cNvSpPr/>
      </dsp:nvSpPr>
      <dsp:spPr>
        <a:xfrm rot="5400000">
          <a:off x="3468989" y="-2225182"/>
          <a:ext cx="521850" cy="633584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t>Tipos de materiales que serán almacenados.</a:t>
          </a:r>
        </a:p>
      </dsp:txBody>
      <dsp:txXfrm rot="-5400000">
        <a:off x="561993" y="707289"/>
        <a:ext cx="6310368" cy="470900"/>
      </dsp:txXfrm>
    </dsp:sp>
    <dsp:sp modelId="{14930503-BFB0-409A-8C94-72039156D358}">
      <dsp:nvSpPr>
        <dsp:cNvPr id="0" name=""/>
        <dsp:cNvSpPr/>
      </dsp:nvSpPr>
      <dsp:spPr>
        <a:xfrm rot="5400000">
          <a:off x="-120427" y="1483199"/>
          <a:ext cx="802847" cy="561992"/>
        </a:xfrm>
        <a:prstGeom prst="chevron">
          <a:avLst/>
        </a:prstGeom>
        <a:blipFill rotWithShape="0">
          <a:blip xmlns:r="http://schemas.openxmlformats.org/officeDocument/2006/relationships" r:embed="rId3"/>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s-MX" sz="1500" kern="1200" dirty="0"/>
        </a:p>
      </dsp:txBody>
      <dsp:txXfrm rot="-5400000">
        <a:off x="1" y="1643767"/>
        <a:ext cx="561992" cy="240855"/>
      </dsp:txXfrm>
    </dsp:sp>
    <dsp:sp modelId="{ADB9802D-6423-4ACF-A80E-BBB355B528BF}">
      <dsp:nvSpPr>
        <dsp:cNvPr id="0" name=""/>
        <dsp:cNvSpPr/>
      </dsp:nvSpPr>
      <dsp:spPr>
        <a:xfrm rot="5400000">
          <a:off x="3398091" y="-858292"/>
          <a:ext cx="521850" cy="633584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t>Numero de artículos guardados</a:t>
          </a:r>
        </a:p>
      </dsp:txBody>
      <dsp:txXfrm rot="-5400000">
        <a:off x="491095" y="2074179"/>
        <a:ext cx="6310368" cy="470900"/>
      </dsp:txXfrm>
    </dsp:sp>
    <dsp:sp modelId="{D2D6D098-3B21-4382-93C9-79F192068E7D}">
      <dsp:nvSpPr>
        <dsp:cNvPr id="0" name=""/>
        <dsp:cNvSpPr/>
      </dsp:nvSpPr>
      <dsp:spPr>
        <a:xfrm rot="5400000">
          <a:off x="-120427" y="2164158"/>
          <a:ext cx="802847" cy="561992"/>
        </a:xfrm>
        <a:prstGeom prst="chevron">
          <a:avLst/>
        </a:prstGeom>
        <a:blipFill rotWithShape="0">
          <a:blip xmlns:r="http://schemas.openxmlformats.org/officeDocument/2006/relationships" r:embed="rId4"/>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s-MX" sz="1500" kern="1200"/>
        </a:p>
      </dsp:txBody>
      <dsp:txXfrm rot="-5400000">
        <a:off x="1" y="2324726"/>
        <a:ext cx="561992" cy="240855"/>
      </dsp:txXfrm>
    </dsp:sp>
    <dsp:sp modelId="{3126ECC0-E146-4B12-836C-70CD56F6AB6B}">
      <dsp:nvSpPr>
        <dsp:cNvPr id="0" name=""/>
        <dsp:cNvSpPr/>
      </dsp:nvSpPr>
      <dsp:spPr>
        <a:xfrm rot="5400000">
          <a:off x="3468989" y="-863264"/>
          <a:ext cx="521850" cy="633584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t>Velocidad de intención necesaria</a:t>
          </a:r>
        </a:p>
      </dsp:txBody>
      <dsp:txXfrm rot="-5400000">
        <a:off x="561993" y="2069207"/>
        <a:ext cx="6310368" cy="470900"/>
      </dsp:txXfrm>
    </dsp:sp>
    <dsp:sp modelId="{4FA3F27C-6393-4839-8853-5801A8BC3958}">
      <dsp:nvSpPr>
        <dsp:cNvPr id="0" name=""/>
        <dsp:cNvSpPr/>
      </dsp:nvSpPr>
      <dsp:spPr>
        <a:xfrm rot="5400000">
          <a:off x="-120427" y="2845117"/>
          <a:ext cx="802847" cy="561992"/>
        </a:xfrm>
        <a:prstGeom prst="chevron">
          <a:avLst/>
        </a:prstGeom>
        <a:blipFill rotWithShape="0">
          <a:blip xmlns:r="http://schemas.openxmlformats.org/officeDocument/2006/relationships" r:embed="rId5"/>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s-MX" sz="1500" kern="1200" dirty="0"/>
        </a:p>
      </dsp:txBody>
      <dsp:txXfrm rot="-5400000">
        <a:off x="1" y="3005685"/>
        <a:ext cx="561992" cy="240855"/>
      </dsp:txXfrm>
    </dsp:sp>
    <dsp:sp modelId="{8674A810-469E-4C1C-AB2E-3D2BD1DFF038}">
      <dsp:nvSpPr>
        <dsp:cNvPr id="0" name=""/>
        <dsp:cNvSpPr/>
      </dsp:nvSpPr>
      <dsp:spPr>
        <a:xfrm rot="5400000">
          <a:off x="3468989" y="-182306"/>
          <a:ext cx="521850" cy="633584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t>Tipo de empaque y embalaje</a:t>
          </a:r>
        </a:p>
      </dsp:txBody>
      <dsp:txXfrm rot="-5400000">
        <a:off x="561993" y="2750165"/>
        <a:ext cx="6310368" cy="470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A8B9B-5BC8-4260-9591-279D695B4F7E}">
      <dsp:nvSpPr>
        <dsp:cNvPr id="0" name=""/>
        <dsp:cNvSpPr/>
      </dsp:nvSpPr>
      <dsp:spPr>
        <a:xfrm>
          <a:off x="0" y="576066"/>
          <a:ext cx="6984776" cy="549739"/>
        </a:xfrm>
        <a:prstGeom prst="roundRect">
          <a:avLst/>
        </a:prstGeom>
        <a:solidFill>
          <a:schemeClr val="accent4"/>
        </a:solidFill>
        <a:ln w="25400" cap="flat" cmpd="sng" algn="ctr">
          <a:solidFill>
            <a:schemeClr val="lt1"/>
          </a:solidFill>
          <a:prstDash val="solid"/>
        </a:ln>
        <a:effectLst/>
      </dsp:spPr>
      <dsp:style>
        <a:lnRef idx="3">
          <a:schemeClr val="lt1"/>
        </a:lnRef>
        <a:fillRef idx="1">
          <a:schemeClr val="accent4"/>
        </a:fillRef>
        <a:effectRef idx="1">
          <a:schemeClr val="accent4"/>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dirty="0"/>
            <a:t>Almacenes de fábrica: Se encuentran dentro de las instalaciones de cualquier empresa.</a:t>
          </a:r>
        </a:p>
      </dsp:txBody>
      <dsp:txXfrm>
        <a:off x="26836" y="602902"/>
        <a:ext cx="6931104" cy="496067"/>
      </dsp:txXfrm>
    </dsp:sp>
    <dsp:sp modelId="{24AFE1EF-D305-48EE-8277-1A372B12322E}">
      <dsp:nvSpPr>
        <dsp:cNvPr id="0" name=""/>
        <dsp:cNvSpPr/>
      </dsp:nvSpPr>
      <dsp:spPr>
        <a:xfrm>
          <a:off x="0" y="1125841"/>
          <a:ext cx="6984776" cy="1192320"/>
        </a:xfrm>
        <a:prstGeom prst="rect">
          <a:avLst/>
        </a:prstGeom>
        <a:gradFill rotWithShape="1">
          <a:gsLst>
            <a:gs pos="0">
              <a:schemeClr val="accent4">
                <a:tint val="65000"/>
                <a:shade val="92000"/>
                <a:satMod val="130000"/>
              </a:schemeClr>
            </a:gs>
            <a:gs pos="45000">
              <a:schemeClr val="accent4">
                <a:tint val="60000"/>
                <a:shade val="99000"/>
                <a:satMod val="120000"/>
              </a:schemeClr>
            </a:gs>
            <a:gs pos="100000">
              <a:schemeClr val="accent4">
                <a:tint val="55000"/>
                <a:satMod val="140000"/>
              </a:schemeClr>
            </a:gs>
          </a:gsLst>
          <a:path path="circle">
            <a:fillToRect l="100000" t="100000" r="100000" b="100000"/>
          </a:path>
        </a:gradFill>
        <a:ln w="127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2176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MX" sz="2000" kern="1200" dirty="0"/>
            <a:t>Almacén regulador: Se llama así por que regula el flujo de los productos en toda la cadena de distribución; recibe los productos de la fábrica y los distribuye  a los mercados de destino.</a:t>
          </a:r>
        </a:p>
      </dsp:txBody>
      <dsp:txXfrm>
        <a:off x="0" y="1125841"/>
        <a:ext cx="6984776" cy="1192320"/>
      </dsp:txXfrm>
    </dsp:sp>
    <dsp:sp modelId="{06F42495-BC9D-456A-BE08-8A1B31AA959A}">
      <dsp:nvSpPr>
        <dsp:cNvPr id="0" name=""/>
        <dsp:cNvSpPr/>
      </dsp:nvSpPr>
      <dsp:spPr>
        <a:xfrm>
          <a:off x="0" y="2318161"/>
          <a:ext cx="6984776" cy="1198080"/>
        </a:xfrm>
        <a:prstGeom prst="roundRect">
          <a:avLst/>
        </a:prstGeom>
        <a:solidFill>
          <a:schemeClr val="accent4"/>
        </a:solidFill>
        <a:ln w="25400" cap="flat" cmpd="sng" algn="ctr">
          <a:solidFill>
            <a:schemeClr val="lt1"/>
          </a:solidFill>
          <a:prstDash val="solid"/>
        </a:ln>
        <a:effectLst/>
      </dsp:spPr>
      <dsp:style>
        <a:lnRef idx="3">
          <a:schemeClr val="lt1"/>
        </a:lnRef>
        <a:fillRef idx="1">
          <a:schemeClr val="accent4"/>
        </a:fillRef>
        <a:effectRef idx="1">
          <a:schemeClr val="accent4"/>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dirty="0"/>
            <a:t>Almacenes de distribución (CEDIS):Por su ubicación y naturaleza, dan servicio a una zona geográfica concreta, local regional o estatal.</a:t>
          </a:r>
        </a:p>
      </dsp:txBody>
      <dsp:txXfrm>
        <a:off x="58485" y="2376646"/>
        <a:ext cx="6867806" cy="1081110"/>
      </dsp:txXfrm>
    </dsp:sp>
    <dsp:sp modelId="{FB122EF0-4FAE-4E10-8CD0-FC9CF6B6B3FE}">
      <dsp:nvSpPr>
        <dsp:cNvPr id="0" name=""/>
        <dsp:cNvSpPr/>
      </dsp:nvSpPr>
      <dsp:spPr>
        <a:xfrm>
          <a:off x="0" y="3516241"/>
          <a:ext cx="6984776" cy="1192320"/>
        </a:xfrm>
        <a:prstGeom prst="rect">
          <a:avLst/>
        </a:prstGeom>
        <a:gradFill rotWithShape="1">
          <a:gsLst>
            <a:gs pos="0">
              <a:schemeClr val="accent4">
                <a:tint val="65000"/>
                <a:shade val="92000"/>
                <a:satMod val="130000"/>
              </a:schemeClr>
            </a:gs>
            <a:gs pos="45000">
              <a:schemeClr val="accent4">
                <a:tint val="60000"/>
                <a:shade val="99000"/>
                <a:satMod val="120000"/>
              </a:schemeClr>
            </a:gs>
            <a:gs pos="100000">
              <a:schemeClr val="accent4">
                <a:tint val="55000"/>
                <a:satMod val="140000"/>
              </a:schemeClr>
            </a:gs>
          </a:gsLst>
          <a:path path="circle">
            <a:fillToRect l="100000" t="100000" r="100000" b="100000"/>
          </a:path>
        </a:gradFill>
        <a:ln w="127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2176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MX" sz="2000" kern="1200" dirty="0"/>
            <a:t>Almacén en tránsito: Estos operan temporalmente y de forma intermitente a través de plataformas también se utilizan para operaciones de consolidación y distribución física de los productos con el único objetivo de optimizar el flujo logístico.</a:t>
          </a:r>
        </a:p>
      </dsp:txBody>
      <dsp:txXfrm>
        <a:off x="0" y="3516241"/>
        <a:ext cx="6984776" cy="1192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700EF-C412-4945-B940-19B5BAFDC64D}">
      <dsp:nvSpPr>
        <dsp:cNvPr id="0" name=""/>
        <dsp:cNvSpPr/>
      </dsp:nvSpPr>
      <dsp:spPr>
        <a:xfrm>
          <a:off x="899220" y="394410"/>
          <a:ext cx="1027775" cy="876058"/>
        </a:xfrm>
        <a:prstGeom prst="roundRect">
          <a:avLst/>
        </a:prstGeom>
        <a:solidFill>
          <a:schemeClr val="accent3"/>
        </a:solidFill>
        <a:ln w="158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sp>
    <dsp:sp modelId="{0E854A6B-AEAA-4670-8CE3-3084466FFD18}">
      <dsp:nvSpPr>
        <dsp:cNvPr id="0" name=""/>
        <dsp:cNvSpPr/>
      </dsp:nvSpPr>
      <dsp:spPr>
        <a:xfrm>
          <a:off x="863751" y="401618"/>
          <a:ext cx="1026913" cy="380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s-MX" sz="1400" kern="1200" dirty="0"/>
            <a:t>Selección o ubicación individual</a:t>
          </a:r>
        </a:p>
      </dsp:txBody>
      <dsp:txXfrm>
        <a:off x="863751" y="401618"/>
        <a:ext cx="1026913" cy="380984"/>
      </dsp:txXfrm>
    </dsp:sp>
    <dsp:sp modelId="{074A7EB5-7C37-4606-86EC-F07178DF7724}">
      <dsp:nvSpPr>
        <dsp:cNvPr id="0" name=""/>
        <dsp:cNvSpPr/>
      </dsp:nvSpPr>
      <dsp:spPr>
        <a:xfrm>
          <a:off x="2082565" y="771"/>
          <a:ext cx="1357866" cy="1217830"/>
        </a:xfrm>
        <a:prstGeom prst="roundRect">
          <a:avLst/>
        </a:prstGeom>
        <a:solidFill>
          <a:schemeClr val="accent3"/>
        </a:solidFill>
        <a:ln w="158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sp>
    <dsp:sp modelId="{839B00B7-5EDE-433E-8EBF-81750AC3B0A3}">
      <dsp:nvSpPr>
        <dsp:cNvPr id="0" name=""/>
        <dsp:cNvSpPr/>
      </dsp:nvSpPr>
      <dsp:spPr>
        <a:xfrm>
          <a:off x="2038973" y="188505"/>
          <a:ext cx="1401161" cy="639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s-MX" sz="1400" kern="1200" dirty="0"/>
            <a:t>Designar el llamado </a:t>
          </a:r>
          <a:r>
            <a:rPr lang="es-MX" sz="1400" kern="1200" dirty="0" err="1"/>
            <a:t>picking</a:t>
          </a:r>
          <a:r>
            <a:rPr lang="es-MX" sz="1400" kern="1200" dirty="0"/>
            <a:t> o “ruta de surtido”</a:t>
          </a:r>
        </a:p>
      </dsp:txBody>
      <dsp:txXfrm>
        <a:off x="2038973" y="188505"/>
        <a:ext cx="1401161" cy="639482"/>
      </dsp:txXfrm>
    </dsp:sp>
    <dsp:sp modelId="{F1A3BD25-3D41-4740-A4A6-BB86D81A2C92}">
      <dsp:nvSpPr>
        <dsp:cNvPr id="0" name=""/>
        <dsp:cNvSpPr/>
      </dsp:nvSpPr>
      <dsp:spPr>
        <a:xfrm>
          <a:off x="1046732" y="1511487"/>
          <a:ext cx="2150222" cy="938032"/>
        </a:xfrm>
        <a:prstGeom prst="roundRect">
          <a:avLst/>
        </a:prstGeom>
        <a:solidFill>
          <a:schemeClr val="accent3"/>
        </a:solidFill>
        <a:ln w="158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sp>
    <dsp:sp modelId="{BFCD8A2E-4522-4AF9-A38A-A3DE2555A622}">
      <dsp:nvSpPr>
        <dsp:cNvPr id="0" name=""/>
        <dsp:cNvSpPr/>
      </dsp:nvSpPr>
      <dsp:spPr>
        <a:xfrm>
          <a:off x="1391847" y="1527459"/>
          <a:ext cx="1511133" cy="380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s-MX" sz="1400" kern="1200" dirty="0"/>
            <a:t>Asignar a  cada trabajador una zona de </a:t>
          </a:r>
          <a:r>
            <a:rPr lang="es-MX" sz="1400" kern="1200" dirty="0" err="1"/>
            <a:t>picking</a:t>
          </a:r>
          <a:r>
            <a:rPr lang="es-MX" sz="1400" kern="1200" dirty="0"/>
            <a:t> o surtido</a:t>
          </a:r>
        </a:p>
      </dsp:txBody>
      <dsp:txXfrm>
        <a:off x="1391847" y="1527459"/>
        <a:ext cx="1511133" cy="3809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01F56-56FD-42BF-9AE3-2861AEF2E9E9}">
      <dsp:nvSpPr>
        <dsp:cNvPr id="0" name=""/>
        <dsp:cNvSpPr/>
      </dsp:nvSpPr>
      <dsp:spPr>
        <a:xfrm>
          <a:off x="0" y="258918"/>
          <a:ext cx="5328591" cy="6752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MX" sz="1700" kern="1200" dirty="0"/>
            <a:t>1.Muelles de recibo y embarque (</a:t>
          </a:r>
          <a:r>
            <a:rPr lang="es-MX" sz="1700" kern="1200" dirty="0" err="1"/>
            <a:t>doock</a:t>
          </a:r>
          <a:r>
            <a:rPr lang="es-MX" sz="1700" kern="1200" dirty="0"/>
            <a:t> </a:t>
          </a:r>
          <a:r>
            <a:rPr lang="es-MX" sz="1700" kern="1200" dirty="0" err="1"/>
            <a:t>door</a:t>
          </a:r>
          <a:r>
            <a:rPr lang="es-MX" sz="1700" kern="1200" dirty="0"/>
            <a:t>)</a:t>
          </a:r>
        </a:p>
      </dsp:txBody>
      <dsp:txXfrm>
        <a:off x="32965" y="291883"/>
        <a:ext cx="5262661" cy="609364"/>
      </dsp:txXfrm>
    </dsp:sp>
    <dsp:sp modelId="{08AC35EA-5ACD-4C62-A6E4-B4BFD91D0C99}">
      <dsp:nvSpPr>
        <dsp:cNvPr id="0" name=""/>
        <dsp:cNvSpPr/>
      </dsp:nvSpPr>
      <dsp:spPr>
        <a:xfrm>
          <a:off x="0" y="1076094"/>
          <a:ext cx="5328591" cy="6017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MX" sz="1700" kern="1200" dirty="0"/>
            <a:t>2.Áreas de recepción, control e inspección</a:t>
          </a:r>
        </a:p>
      </dsp:txBody>
      <dsp:txXfrm>
        <a:off x="29377" y="1105471"/>
        <a:ext cx="5269837" cy="543040"/>
      </dsp:txXfrm>
    </dsp:sp>
    <dsp:sp modelId="{4698ADEC-B244-49D5-87BB-E185BC8F8BB9}">
      <dsp:nvSpPr>
        <dsp:cNvPr id="0" name=""/>
        <dsp:cNvSpPr/>
      </dsp:nvSpPr>
      <dsp:spPr>
        <a:xfrm>
          <a:off x="0" y="1841216"/>
          <a:ext cx="5328591" cy="5923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MX" sz="1700" kern="1200" dirty="0"/>
            <a:t>3.Áreas de almacenamiento</a:t>
          </a:r>
        </a:p>
      </dsp:txBody>
      <dsp:txXfrm>
        <a:off x="28918" y="1870134"/>
        <a:ext cx="5270755" cy="534550"/>
      </dsp:txXfrm>
    </dsp:sp>
    <dsp:sp modelId="{B6F28283-7883-45E0-BF21-F5EFB3F21FB9}">
      <dsp:nvSpPr>
        <dsp:cNvPr id="0" name=""/>
        <dsp:cNvSpPr/>
      </dsp:nvSpPr>
      <dsp:spPr>
        <a:xfrm>
          <a:off x="0" y="2583363"/>
          <a:ext cx="5328591" cy="5253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MX" sz="1700" kern="1200" dirty="0"/>
            <a:t>4.Áreas de empaque, embalaje y preparación de pedidos</a:t>
          </a:r>
        </a:p>
      </dsp:txBody>
      <dsp:txXfrm>
        <a:off x="25643" y="2609006"/>
        <a:ext cx="5277305" cy="4740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421B5-AB77-42A0-8C8D-2535EFB2BA9C}">
      <dsp:nvSpPr>
        <dsp:cNvPr id="0" name=""/>
        <dsp:cNvSpPr/>
      </dsp:nvSpPr>
      <dsp:spPr>
        <a:xfrm rot="10800000">
          <a:off x="1592989" y="88467"/>
          <a:ext cx="4549105" cy="140990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1729" tIns="68580" rIns="128016" bIns="68580" numCol="1" spcCol="1270" anchor="ctr" anchorCtr="0">
          <a:noAutofit/>
        </a:bodyPr>
        <a:lstStyle/>
        <a:p>
          <a:pPr marL="0" lvl="0" indent="0" algn="ctr" defTabSz="800100">
            <a:lnSpc>
              <a:spcPct val="90000"/>
            </a:lnSpc>
            <a:spcBef>
              <a:spcPct val="0"/>
            </a:spcBef>
            <a:spcAft>
              <a:spcPct val="35000"/>
            </a:spcAft>
            <a:buNone/>
          </a:pPr>
          <a:r>
            <a:rPr lang="es-MX" sz="1800" kern="1200" dirty="0"/>
            <a:t>C)RACKS TUBULARES: para cargas de materiales como barras, tubos, perfiles, tablas de maderas, etc.</a:t>
          </a:r>
        </a:p>
      </dsp:txBody>
      <dsp:txXfrm rot="10800000">
        <a:off x="1945465" y="88467"/>
        <a:ext cx="4196629" cy="1409904"/>
      </dsp:txXfrm>
    </dsp:sp>
    <dsp:sp modelId="{C1667F2D-2194-49DB-B94C-E889FF68F9DD}">
      <dsp:nvSpPr>
        <dsp:cNvPr id="0" name=""/>
        <dsp:cNvSpPr/>
      </dsp:nvSpPr>
      <dsp:spPr>
        <a:xfrm>
          <a:off x="0" y="3358"/>
          <a:ext cx="1788647" cy="1578994"/>
        </a:xfrm>
        <a:prstGeom prst="ellipse">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CD2853-7329-4BA0-B37F-BED5671877BF}">
      <dsp:nvSpPr>
        <dsp:cNvPr id="0" name=""/>
        <dsp:cNvSpPr/>
      </dsp:nvSpPr>
      <dsp:spPr>
        <a:xfrm rot="10800000">
          <a:off x="1564995" y="2066200"/>
          <a:ext cx="4549105" cy="140990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1729" tIns="68580" rIns="128016" bIns="68580" numCol="1" spcCol="1270" anchor="ctr" anchorCtr="0">
          <a:noAutofit/>
        </a:bodyPr>
        <a:lstStyle/>
        <a:p>
          <a:pPr marL="0" lvl="0" indent="0" algn="ctr" defTabSz="800100">
            <a:lnSpc>
              <a:spcPct val="90000"/>
            </a:lnSpc>
            <a:spcBef>
              <a:spcPct val="0"/>
            </a:spcBef>
            <a:spcAft>
              <a:spcPct val="35000"/>
            </a:spcAft>
            <a:buNone/>
          </a:pPr>
          <a:r>
            <a:rPr lang="es-MX" sz="1800" kern="1200" dirty="0"/>
            <a:t>D)RACKS ESPECIALES: están diseñados para almacenar productos  o materiales de tamaños y pesos fuera de lo común.</a:t>
          </a:r>
        </a:p>
      </dsp:txBody>
      <dsp:txXfrm rot="10800000">
        <a:off x="1917471" y="2066200"/>
        <a:ext cx="4196629" cy="1409904"/>
      </dsp:txXfrm>
    </dsp:sp>
    <dsp:sp modelId="{91057780-9FC8-42DC-9EB9-D85287AF82C9}">
      <dsp:nvSpPr>
        <dsp:cNvPr id="0" name=""/>
        <dsp:cNvSpPr/>
      </dsp:nvSpPr>
      <dsp:spPr>
        <a:xfrm>
          <a:off x="0" y="2003784"/>
          <a:ext cx="1676672" cy="1534737"/>
        </a:xfrm>
        <a:prstGeom prst="ellipse">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E632CA-F9B5-41EC-92D4-128F156D185D}">
      <dsp:nvSpPr>
        <dsp:cNvPr id="0" name=""/>
        <dsp:cNvSpPr/>
      </dsp:nvSpPr>
      <dsp:spPr>
        <a:xfrm rot="10800000">
          <a:off x="1498303" y="3959388"/>
          <a:ext cx="4549105" cy="140990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1729" tIns="68580" rIns="128016" bIns="68580" numCol="1" spcCol="1270" anchor="ctr" anchorCtr="0">
          <a:noAutofit/>
        </a:bodyPr>
        <a:lstStyle/>
        <a:p>
          <a:pPr marL="0" lvl="0" indent="0" algn="ctr" defTabSz="800100">
            <a:lnSpc>
              <a:spcPct val="90000"/>
            </a:lnSpc>
            <a:spcBef>
              <a:spcPct val="0"/>
            </a:spcBef>
            <a:spcAft>
              <a:spcPct val="35000"/>
            </a:spcAft>
            <a:buNone/>
          </a:pPr>
          <a:r>
            <a:rPr lang="es-MX" sz="1800" kern="1200" dirty="0"/>
            <a:t>E)RACKS MÓVILES: Para bibliotecas, libros o refacciones, se utilizan para lugares restringidos.</a:t>
          </a:r>
        </a:p>
      </dsp:txBody>
      <dsp:txXfrm rot="10800000">
        <a:off x="1850779" y="3959388"/>
        <a:ext cx="4196629" cy="1409904"/>
      </dsp:txXfrm>
    </dsp:sp>
    <dsp:sp modelId="{29681718-6DDA-4CEA-A467-B2A53BFB70B3}">
      <dsp:nvSpPr>
        <dsp:cNvPr id="0" name=""/>
        <dsp:cNvSpPr/>
      </dsp:nvSpPr>
      <dsp:spPr>
        <a:xfrm>
          <a:off x="0" y="3959388"/>
          <a:ext cx="1409904" cy="1409904"/>
        </a:xfrm>
        <a:prstGeom prst="ellipse">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57A53-BA11-43D4-B369-E6B45C1378B7}">
      <dsp:nvSpPr>
        <dsp:cNvPr id="0" name=""/>
        <dsp:cNvSpPr/>
      </dsp:nvSpPr>
      <dsp:spPr>
        <a:xfrm rot="10800000">
          <a:off x="1579232" y="1810793"/>
          <a:ext cx="4692761" cy="1278973"/>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992" tIns="57150" rIns="106680" bIns="57150" numCol="1" spcCol="1270" anchor="ctr" anchorCtr="0">
          <a:noAutofit/>
        </a:bodyPr>
        <a:lstStyle/>
        <a:p>
          <a:pPr marL="0" lvl="0" indent="0" algn="ctr" defTabSz="666750">
            <a:lnSpc>
              <a:spcPct val="90000"/>
            </a:lnSpc>
            <a:spcBef>
              <a:spcPct val="0"/>
            </a:spcBef>
            <a:spcAft>
              <a:spcPct val="35000"/>
            </a:spcAft>
            <a:buNone/>
          </a:pPr>
          <a:r>
            <a:rPr lang="es-MX" sz="1500" kern="1200" dirty="0"/>
            <a:t>G)RACKS CIRCULARES: generalmente este tipo de estantes se utiliza en almacenamientos en proceso y sirven para abastecer de material a estaciones de trabajo diseñadas y ubicadas estratégicamente</a:t>
          </a:r>
        </a:p>
      </dsp:txBody>
      <dsp:txXfrm rot="10800000">
        <a:off x="1898975" y="1810793"/>
        <a:ext cx="4373018" cy="1278973"/>
      </dsp:txXfrm>
    </dsp:sp>
    <dsp:sp modelId="{EC630AB8-D89E-4D2F-AEE2-A80B6094F1DE}">
      <dsp:nvSpPr>
        <dsp:cNvPr id="0" name=""/>
        <dsp:cNvSpPr/>
      </dsp:nvSpPr>
      <dsp:spPr>
        <a:xfrm>
          <a:off x="363558" y="111101"/>
          <a:ext cx="1278973" cy="1278973"/>
        </a:xfrm>
        <a:prstGeom prst="ellipse">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AA68EF-2D97-49C8-B9EC-E62F8C4D4D51}">
      <dsp:nvSpPr>
        <dsp:cNvPr id="0" name=""/>
        <dsp:cNvSpPr/>
      </dsp:nvSpPr>
      <dsp:spPr>
        <a:xfrm rot="10800000">
          <a:off x="1641692" y="111098"/>
          <a:ext cx="4692761" cy="1278973"/>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992" tIns="57150" rIns="106680" bIns="57150" numCol="1" spcCol="1270" anchor="ctr" anchorCtr="0">
          <a:noAutofit/>
        </a:bodyPr>
        <a:lstStyle/>
        <a:p>
          <a:pPr marL="0" lvl="0" indent="0" algn="ctr" defTabSz="666750">
            <a:lnSpc>
              <a:spcPct val="90000"/>
            </a:lnSpc>
            <a:spcBef>
              <a:spcPct val="0"/>
            </a:spcBef>
            <a:spcAft>
              <a:spcPct val="35000"/>
            </a:spcAft>
            <a:buNone/>
          </a:pPr>
          <a:r>
            <a:rPr lang="es-MX" sz="1500" kern="1200" dirty="0"/>
            <a:t>F)RACKS DE CADENA: para almacenar productos de la industria del vestido.</a:t>
          </a:r>
        </a:p>
      </dsp:txBody>
      <dsp:txXfrm rot="10800000">
        <a:off x="1961435" y="111098"/>
        <a:ext cx="4373018" cy="1278973"/>
      </dsp:txXfrm>
    </dsp:sp>
    <dsp:sp modelId="{440DB357-4868-43F2-9ECA-BC387859366C}">
      <dsp:nvSpPr>
        <dsp:cNvPr id="0" name=""/>
        <dsp:cNvSpPr/>
      </dsp:nvSpPr>
      <dsp:spPr>
        <a:xfrm>
          <a:off x="253898" y="1664769"/>
          <a:ext cx="1278973" cy="1278973"/>
        </a:xfrm>
        <a:prstGeom prst="ellipse">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D4C850-572E-45A3-99F9-923850A83B7E}">
      <dsp:nvSpPr>
        <dsp:cNvPr id="0" name=""/>
        <dsp:cNvSpPr/>
      </dsp:nvSpPr>
      <dsp:spPr>
        <a:xfrm rot="10800000">
          <a:off x="1501754" y="3325525"/>
          <a:ext cx="4692761" cy="1278973"/>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992" tIns="57150" rIns="106680" bIns="57150" numCol="1" spcCol="1270" anchor="ctr" anchorCtr="0">
          <a:noAutofit/>
        </a:bodyPr>
        <a:lstStyle/>
        <a:p>
          <a:pPr marL="0" lvl="0" indent="0" algn="ctr" defTabSz="666750">
            <a:lnSpc>
              <a:spcPct val="90000"/>
            </a:lnSpc>
            <a:spcBef>
              <a:spcPct val="0"/>
            </a:spcBef>
            <a:spcAft>
              <a:spcPct val="35000"/>
            </a:spcAft>
            <a:buNone/>
          </a:pPr>
          <a:r>
            <a:rPr lang="es-MX" sz="1500" kern="1200" dirty="0"/>
            <a:t>H)RACKS DINAMICOS: Están ligeramente inclinados para permitir que la mercancía se deslice por gravedad</a:t>
          </a:r>
        </a:p>
      </dsp:txBody>
      <dsp:txXfrm rot="10800000">
        <a:off x="1821497" y="3325525"/>
        <a:ext cx="4373018" cy="1278973"/>
      </dsp:txXfrm>
    </dsp:sp>
    <dsp:sp modelId="{51CF9BFE-370A-4746-B656-754BFF80D7EB}">
      <dsp:nvSpPr>
        <dsp:cNvPr id="0" name=""/>
        <dsp:cNvSpPr/>
      </dsp:nvSpPr>
      <dsp:spPr>
        <a:xfrm>
          <a:off x="144239" y="3325525"/>
          <a:ext cx="1278973" cy="1278973"/>
        </a:xfrm>
        <a:prstGeom prst="ellipse">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B4333-0FD4-4FD8-9CA4-DB6C5F46C45E}">
      <dsp:nvSpPr>
        <dsp:cNvPr id="0" name=""/>
        <dsp:cNvSpPr/>
      </dsp:nvSpPr>
      <dsp:spPr>
        <a:xfrm rot="16200000">
          <a:off x="-967146" y="970936"/>
          <a:ext cx="3271912" cy="1330038"/>
        </a:xfrm>
        <a:prstGeom prst="flowChartManualOperation">
          <a:avLst/>
        </a:prstGeom>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5"/>
        </a:lnRef>
        <a:fillRef idx="3">
          <a:schemeClr val="accent5"/>
        </a:fillRef>
        <a:effectRef idx="3">
          <a:schemeClr val="accent5"/>
        </a:effectRef>
        <a:fontRef idx="minor">
          <a:schemeClr val="lt1"/>
        </a:fontRef>
      </dsp:style>
      <dsp:txBody>
        <a:bodyPr spcFirstLastPara="0" vert="horz" wrap="square" lIns="76200" tIns="0" rIns="76026" bIns="0" numCol="1" spcCol="1270" anchor="ctr" anchorCtr="0">
          <a:noAutofit/>
        </a:bodyPr>
        <a:lstStyle/>
        <a:p>
          <a:pPr marL="0" lvl="0" indent="0" algn="ctr" defTabSz="533400">
            <a:lnSpc>
              <a:spcPct val="90000"/>
            </a:lnSpc>
            <a:spcBef>
              <a:spcPct val="0"/>
            </a:spcBef>
            <a:spcAft>
              <a:spcPct val="35000"/>
            </a:spcAft>
            <a:buNone/>
          </a:pPr>
          <a:r>
            <a:rPr lang="es-MX" sz="1200" kern="1200" dirty="0"/>
            <a:t>MERCADOTECNIA</a:t>
          </a:r>
        </a:p>
        <a:p>
          <a:pPr marL="0" lvl="0" indent="0" algn="ctr" defTabSz="533400">
            <a:lnSpc>
              <a:spcPct val="90000"/>
            </a:lnSpc>
            <a:spcBef>
              <a:spcPct val="0"/>
            </a:spcBef>
            <a:spcAft>
              <a:spcPct val="35000"/>
            </a:spcAft>
            <a:buNone/>
          </a:pPr>
          <a:r>
            <a:rPr lang="es-MX" sz="1200" kern="1200" dirty="0"/>
            <a:t>*Tamaño del mercado</a:t>
          </a:r>
        </a:p>
        <a:p>
          <a:pPr marL="0" lvl="0" indent="0" algn="ctr" defTabSz="533400">
            <a:lnSpc>
              <a:spcPct val="90000"/>
            </a:lnSpc>
            <a:spcBef>
              <a:spcPct val="0"/>
            </a:spcBef>
            <a:spcAft>
              <a:spcPct val="35000"/>
            </a:spcAft>
            <a:buNone/>
          </a:pPr>
          <a:r>
            <a:rPr lang="es-MX" sz="1200" kern="1200" dirty="0"/>
            <a:t>*participación n el mercado</a:t>
          </a:r>
        </a:p>
        <a:p>
          <a:pPr marL="0" lvl="0" indent="0" algn="ctr" defTabSz="533400">
            <a:lnSpc>
              <a:spcPct val="90000"/>
            </a:lnSpc>
            <a:spcBef>
              <a:spcPct val="0"/>
            </a:spcBef>
            <a:spcAft>
              <a:spcPct val="35000"/>
            </a:spcAft>
            <a:buNone/>
          </a:pPr>
          <a:r>
            <a:rPr lang="es-MX" sz="1200" kern="1200" dirty="0"/>
            <a:t>*tendencia de precios</a:t>
          </a:r>
        </a:p>
        <a:p>
          <a:pPr marL="0" lvl="0" indent="0" algn="ctr" defTabSz="533400">
            <a:lnSpc>
              <a:spcPct val="90000"/>
            </a:lnSpc>
            <a:spcBef>
              <a:spcPct val="0"/>
            </a:spcBef>
            <a:spcAft>
              <a:spcPct val="35000"/>
            </a:spcAft>
            <a:buNone/>
          </a:pPr>
          <a:r>
            <a:rPr lang="es-MX" sz="1200" kern="1200" dirty="0"/>
            <a:t>*desarrollo de nuevos productos</a:t>
          </a:r>
        </a:p>
      </dsp:txBody>
      <dsp:txXfrm rot="5400000">
        <a:off x="3791" y="654381"/>
        <a:ext cx="1330038" cy="1963148"/>
      </dsp:txXfrm>
    </dsp:sp>
    <dsp:sp modelId="{8956C7C0-4A8B-477E-AD92-0D69A85C96B6}">
      <dsp:nvSpPr>
        <dsp:cNvPr id="0" name=""/>
        <dsp:cNvSpPr/>
      </dsp:nvSpPr>
      <dsp:spPr>
        <a:xfrm rot="16200000">
          <a:off x="462644" y="970936"/>
          <a:ext cx="3271912" cy="1330038"/>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026" bIns="0" numCol="1" spcCol="1270" anchor="ctr" anchorCtr="0">
          <a:noAutofit/>
        </a:bodyPr>
        <a:lstStyle/>
        <a:p>
          <a:pPr marL="0" lvl="0" indent="0" algn="ctr" defTabSz="533400">
            <a:lnSpc>
              <a:spcPct val="90000"/>
            </a:lnSpc>
            <a:spcBef>
              <a:spcPct val="0"/>
            </a:spcBef>
            <a:spcAft>
              <a:spcPct val="35000"/>
            </a:spcAft>
            <a:buNone/>
          </a:pPr>
          <a:r>
            <a:rPr lang="es-MX" sz="1200" kern="1200" dirty="0"/>
            <a:t>PRODUCCION</a:t>
          </a:r>
        </a:p>
        <a:p>
          <a:pPr marL="0" lvl="0" indent="0" algn="ctr" defTabSz="533400">
            <a:lnSpc>
              <a:spcPct val="90000"/>
            </a:lnSpc>
            <a:spcBef>
              <a:spcPct val="0"/>
            </a:spcBef>
            <a:spcAft>
              <a:spcPct val="35000"/>
            </a:spcAft>
            <a:buNone/>
          </a:pPr>
          <a:r>
            <a:rPr lang="es-MX" sz="1200" kern="1200" dirty="0"/>
            <a:t>*Costo de materia prima</a:t>
          </a:r>
        </a:p>
        <a:p>
          <a:pPr marL="0" lvl="0" indent="0" algn="ctr" defTabSz="533400">
            <a:lnSpc>
              <a:spcPct val="90000"/>
            </a:lnSpc>
            <a:spcBef>
              <a:spcPct val="0"/>
            </a:spcBef>
            <a:spcAft>
              <a:spcPct val="35000"/>
            </a:spcAft>
            <a:buNone/>
          </a:pPr>
          <a:r>
            <a:rPr lang="es-MX" sz="1200" kern="1200" dirty="0"/>
            <a:t>*Costo de mano de obra</a:t>
          </a:r>
        </a:p>
        <a:p>
          <a:pPr marL="0" lvl="0" indent="0" algn="ctr" defTabSz="533400">
            <a:lnSpc>
              <a:spcPct val="90000"/>
            </a:lnSpc>
            <a:spcBef>
              <a:spcPct val="0"/>
            </a:spcBef>
            <a:spcAft>
              <a:spcPct val="35000"/>
            </a:spcAft>
            <a:buNone/>
          </a:pPr>
          <a:r>
            <a:rPr lang="es-MX" sz="1200" kern="1200" dirty="0"/>
            <a:t>*Disponibilidad de materia prima</a:t>
          </a:r>
        </a:p>
        <a:p>
          <a:pPr marL="0" lvl="0" indent="0" algn="ctr" defTabSz="533400">
            <a:lnSpc>
              <a:spcPct val="90000"/>
            </a:lnSpc>
            <a:spcBef>
              <a:spcPct val="0"/>
            </a:spcBef>
            <a:spcAft>
              <a:spcPct val="35000"/>
            </a:spcAft>
            <a:buNone/>
          </a:pPr>
          <a:r>
            <a:rPr lang="es-MX" sz="1200" kern="1200" dirty="0"/>
            <a:t>*Requerimientos de mantenimiento</a:t>
          </a:r>
        </a:p>
      </dsp:txBody>
      <dsp:txXfrm rot="5400000">
        <a:off x="1433581" y="654381"/>
        <a:ext cx="1330038" cy="1963148"/>
      </dsp:txXfrm>
    </dsp:sp>
    <dsp:sp modelId="{39A2130E-1EEC-4DAF-9457-02FDC2649EA9}">
      <dsp:nvSpPr>
        <dsp:cNvPr id="0" name=""/>
        <dsp:cNvSpPr/>
      </dsp:nvSpPr>
      <dsp:spPr>
        <a:xfrm rot="16200000">
          <a:off x="1892435" y="970936"/>
          <a:ext cx="3271912" cy="1330038"/>
        </a:xfrm>
        <a:prstGeom prst="flowChartManualOperation">
          <a:avLst/>
        </a:prstGeom>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5"/>
        </a:lnRef>
        <a:fillRef idx="3">
          <a:schemeClr val="accent5"/>
        </a:fillRef>
        <a:effectRef idx="3">
          <a:schemeClr val="accent5"/>
        </a:effectRef>
        <a:fontRef idx="minor">
          <a:schemeClr val="lt1"/>
        </a:fontRef>
      </dsp:style>
      <dsp:txBody>
        <a:bodyPr spcFirstLastPara="0" vert="horz" wrap="square" lIns="76200" tIns="0" rIns="76026" bIns="0" numCol="1" spcCol="1270" anchor="ctr" anchorCtr="0">
          <a:noAutofit/>
        </a:bodyPr>
        <a:lstStyle/>
        <a:p>
          <a:pPr marL="0" lvl="0" indent="0" algn="ctr" defTabSz="533400">
            <a:lnSpc>
              <a:spcPct val="90000"/>
            </a:lnSpc>
            <a:spcBef>
              <a:spcPct val="0"/>
            </a:spcBef>
            <a:spcAft>
              <a:spcPct val="35000"/>
            </a:spcAft>
            <a:buNone/>
          </a:pPr>
          <a:r>
            <a:rPr lang="es-MX" sz="1200" kern="1200" dirty="0"/>
            <a:t>FINANZAS</a:t>
          </a:r>
        </a:p>
        <a:p>
          <a:pPr marL="0" lvl="0" indent="0" algn="ctr" defTabSz="533400">
            <a:lnSpc>
              <a:spcPct val="90000"/>
            </a:lnSpc>
            <a:spcBef>
              <a:spcPct val="0"/>
            </a:spcBef>
            <a:spcAft>
              <a:spcPct val="35000"/>
            </a:spcAft>
            <a:buNone/>
          </a:pPr>
          <a:r>
            <a:rPr lang="es-MX" sz="1200" kern="1200" dirty="0"/>
            <a:t>*Tasas de interés</a:t>
          </a:r>
        </a:p>
        <a:p>
          <a:pPr marL="0" lvl="0" indent="0" algn="ctr" defTabSz="533400">
            <a:lnSpc>
              <a:spcPct val="90000"/>
            </a:lnSpc>
            <a:spcBef>
              <a:spcPct val="0"/>
            </a:spcBef>
            <a:spcAft>
              <a:spcPct val="35000"/>
            </a:spcAft>
            <a:buNone/>
          </a:pPr>
          <a:r>
            <a:rPr lang="es-MX" sz="1200" kern="1200" dirty="0"/>
            <a:t>*Cuentos de pagos lentos</a:t>
          </a:r>
        </a:p>
      </dsp:txBody>
      <dsp:txXfrm rot="5400000">
        <a:off x="2863372" y="654381"/>
        <a:ext cx="1330038" cy="1963148"/>
      </dsp:txXfrm>
    </dsp:sp>
    <dsp:sp modelId="{FA0D463E-0B3F-4B26-8991-61D1161837EB}">
      <dsp:nvSpPr>
        <dsp:cNvPr id="0" name=""/>
        <dsp:cNvSpPr/>
      </dsp:nvSpPr>
      <dsp:spPr>
        <a:xfrm rot="16200000">
          <a:off x="3322227" y="970936"/>
          <a:ext cx="3271912" cy="1330038"/>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026" bIns="0" numCol="1" spcCol="1270" anchor="ctr" anchorCtr="0">
          <a:noAutofit/>
        </a:bodyPr>
        <a:lstStyle/>
        <a:p>
          <a:pPr marL="0" lvl="0" indent="0" algn="ctr" defTabSz="533400">
            <a:lnSpc>
              <a:spcPct val="90000"/>
            </a:lnSpc>
            <a:spcBef>
              <a:spcPct val="0"/>
            </a:spcBef>
            <a:spcAft>
              <a:spcPct val="35000"/>
            </a:spcAft>
            <a:buNone/>
          </a:pPr>
          <a:r>
            <a:rPr lang="es-MX" sz="1200" kern="1200" dirty="0"/>
            <a:t>RECURSOS</a:t>
          </a:r>
          <a:r>
            <a:rPr lang="es-MX" sz="1200" kern="1200" baseline="0" dirty="0"/>
            <a:t> HUMANOS</a:t>
          </a:r>
        </a:p>
        <a:p>
          <a:pPr marL="0" lvl="0" indent="0" algn="ctr" defTabSz="533400">
            <a:lnSpc>
              <a:spcPct val="90000"/>
            </a:lnSpc>
            <a:spcBef>
              <a:spcPct val="0"/>
            </a:spcBef>
            <a:spcAft>
              <a:spcPct val="35000"/>
            </a:spcAft>
            <a:buNone/>
          </a:pPr>
          <a:r>
            <a:rPr lang="es-MX" sz="1200" kern="1200" baseline="0" dirty="0"/>
            <a:t>*</a:t>
          </a:r>
          <a:r>
            <a:rPr lang="es-MX" sz="1200" kern="1200" baseline="0" dirty="0" err="1"/>
            <a:t>Num</a:t>
          </a:r>
          <a:r>
            <a:rPr lang="es-MX" sz="1200" kern="1200" baseline="0" dirty="0"/>
            <a:t>. de trabajadores</a:t>
          </a:r>
        </a:p>
        <a:p>
          <a:pPr marL="0" lvl="0" indent="0" algn="ctr" defTabSz="533400">
            <a:lnSpc>
              <a:spcPct val="90000"/>
            </a:lnSpc>
            <a:spcBef>
              <a:spcPct val="0"/>
            </a:spcBef>
            <a:spcAft>
              <a:spcPct val="35000"/>
            </a:spcAft>
            <a:buNone/>
          </a:pPr>
          <a:r>
            <a:rPr lang="es-MX" sz="1200" kern="1200" baseline="0" dirty="0"/>
            <a:t>*Rotación de personal</a:t>
          </a:r>
        </a:p>
        <a:p>
          <a:pPr marL="0" lvl="0" indent="0" algn="ctr" defTabSz="533400">
            <a:lnSpc>
              <a:spcPct val="90000"/>
            </a:lnSpc>
            <a:spcBef>
              <a:spcPct val="0"/>
            </a:spcBef>
            <a:spcAft>
              <a:spcPct val="35000"/>
            </a:spcAft>
            <a:buNone/>
          </a:pPr>
          <a:r>
            <a:rPr lang="es-MX" sz="1200" kern="1200" baseline="0" dirty="0"/>
            <a:t>*Tendencias de ausentismo</a:t>
          </a:r>
          <a:endParaRPr lang="es-MX" sz="1200" kern="1200" dirty="0"/>
        </a:p>
      </dsp:txBody>
      <dsp:txXfrm rot="5400000">
        <a:off x="4293164" y="654381"/>
        <a:ext cx="1330038" cy="1963148"/>
      </dsp:txXfrm>
    </dsp:sp>
    <dsp:sp modelId="{FD557C04-33DA-408F-AF50-821011F409AB}">
      <dsp:nvSpPr>
        <dsp:cNvPr id="0" name=""/>
        <dsp:cNvSpPr/>
      </dsp:nvSpPr>
      <dsp:spPr>
        <a:xfrm rot="16200000">
          <a:off x="4752018" y="970936"/>
          <a:ext cx="3271912" cy="1330038"/>
        </a:xfrm>
        <a:prstGeom prst="flowChartManualOperation">
          <a:avLst/>
        </a:prstGeom>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5"/>
        </a:lnRef>
        <a:fillRef idx="3">
          <a:schemeClr val="accent5"/>
        </a:fillRef>
        <a:effectRef idx="3">
          <a:schemeClr val="accent5"/>
        </a:effectRef>
        <a:fontRef idx="minor">
          <a:schemeClr val="lt1"/>
        </a:fontRef>
      </dsp:style>
      <dsp:txBody>
        <a:bodyPr spcFirstLastPara="0" vert="horz" wrap="square" lIns="76200" tIns="0" rIns="76026" bIns="0" numCol="1" spcCol="1270" anchor="ctr" anchorCtr="0">
          <a:noAutofit/>
        </a:bodyPr>
        <a:lstStyle/>
        <a:p>
          <a:pPr marL="0" lvl="0" indent="0" algn="ctr" defTabSz="533400">
            <a:lnSpc>
              <a:spcPct val="90000"/>
            </a:lnSpc>
            <a:spcBef>
              <a:spcPct val="0"/>
            </a:spcBef>
            <a:spcAft>
              <a:spcPct val="35000"/>
            </a:spcAft>
            <a:buNone/>
          </a:pPr>
          <a:r>
            <a:rPr lang="es-MX" sz="1200" kern="1200" dirty="0"/>
            <a:t>PLANEACION ESTRATEGICA</a:t>
          </a:r>
        </a:p>
        <a:p>
          <a:pPr marL="0" lvl="0" indent="0" algn="ctr" defTabSz="533400">
            <a:lnSpc>
              <a:spcPct val="90000"/>
            </a:lnSpc>
            <a:spcBef>
              <a:spcPct val="0"/>
            </a:spcBef>
            <a:spcAft>
              <a:spcPct val="35000"/>
            </a:spcAft>
            <a:buNone/>
          </a:pPr>
          <a:r>
            <a:rPr lang="es-MX" sz="1200" kern="1200" dirty="0"/>
            <a:t>*Factores económicos</a:t>
          </a:r>
        </a:p>
        <a:p>
          <a:pPr marL="0" lvl="0" indent="0" algn="ctr" defTabSz="533400">
            <a:lnSpc>
              <a:spcPct val="90000"/>
            </a:lnSpc>
            <a:spcBef>
              <a:spcPct val="0"/>
            </a:spcBef>
            <a:spcAft>
              <a:spcPct val="35000"/>
            </a:spcAft>
            <a:buNone/>
          </a:pPr>
          <a:r>
            <a:rPr lang="es-MX" sz="1200" kern="1200" dirty="0"/>
            <a:t>*cambios de precios</a:t>
          </a:r>
        </a:p>
        <a:p>
          <a:pPr marL="0" lvl="0" indent="0" algn="ctr" defTabSz="533400">
            <a:lnSpc>
              <a:spcPct val="90000"/>
            </a:lnSpc>
            <a:spcBef>
              <a:spcPct val="0"/>
            </a:spcBef>
            <a:spcAft>
              <a:spcPct val="35000"/>
            </a:spcAft>
            <a:buNone/>
          </a:pPr>
          <a:r>
            <a:rPr lang="es-MX" sz="1200" kern="1200" dirty="0"/>
            <a:t>*costos</a:t>
          </a:r>
        </a:p>
      </dsp:txBody>
      <dsp:txXfrm rot="5400000">
        <a:off x="5722955" y="654381"/>
        <a:ext cx="1330038" cy="19631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8.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MX"/>
              <a:t>CAPITULO V ALMACENES E INVENTARIOS</a:t>
            </a: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A41993-24AB-4B7C-ACA0-A5D8DF210271}" type="datetimeFigureOut">
              <a:rPr lang="es-MX" smtClean="0"/>
              <a:pPr/>
              <a:t>01/06/2017</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LOGISTICA INDUSTRIAL</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29B8CD-2C56-4B68-84B8-7FBEF0D56F2E}" type="slidenum">
              <a:rPr lang="es-MX" smtClean="0"/>
              <a:pPr/>
              <a:t>‹Nº›</a:t>
            </a:fld>
            <a:endParaRPr lang="es-MX"/>
          </a:p>
        </p:txBody>
      </p:sp>
    </p:spTree>
    <p:extLst>
      <p:ext uri="{BB962C8B-B14F-4D97-AF65-F5344CB8AC3E}">
        <p14:creationId xmlns:p14="http://schemas.microsoft.com/office/powerpoint/2010/main" val="70658624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MX"/>
              <a:t>CAPITULO V ALMACENES E INVENTARIOS</a:t>
            </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F8514B-561C-4FC5-897B-737D7D46FD2B}" type="datetimeFigureOut">
              <a:rPr lang="es-MX" smtClean="0"/>
              <a:pPr/>
              <a:t>01/06/2017</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LOGISTICA INDUSTRIAL</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FC5452-86CD-411D-B859-A97DBFC8A7F5}" type="slidenum">
              <a:rPr lang="es-MX" smtClean="0"/>
              <a:pPr/>
              <a:t>‹Nº›</a:t>
            </a:fld>
            <a:endParaRPr lang="es-MX"/>
          </a:p>
        </p:txBody>
      </p:sp>
    </p:spTree>
    <p:extLst>
      <p:ext uri="{BB962C8B-B14F-4D97-AF65-F5344CB8AC3E}">
        <p14:creationId xmlns:p14="http://schemas.microsoft.com/office/powerpoint/2010/main" val="229235631"/>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5F2AD79-3FF7-46D8-8D07-B762837EE670}" type="slidenum">
              <a:rPr lang="es-MX" smtClean="0"/>
              <a:pPr/>
              <a:t>16</a:t>
            </a:fld>
            <a:endParaRPr lang="es-MX"/>
          </a:p>
        </p:txBody>
      </p:sp>
    </p:spTree>
    <p:extLst>
      <p:ext uri="{BB962C8B-B14F-4D97-AF65-F5344CB8AC3E}">
        <p14:creationId xmlns:p14="http://schemas.microsoft.com/office/powerpoint/2010/main" val="3814417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6" name="5 Marcador de encabezado"/>
          <p:cNvSpPr>
            <a:spLocks noGrp="1"/>
          </p:cNvSpPr>
          <p:nvPr>
            <p:ph type="hdr" sz="quarter" idx="12"/>
          </p:nvPr>
        </p:nvSpPr>
        <p:spPr/>
        <p:txBody>
          <a:bodyPr/>
          <a:lstStyle/>
          <a:p>
            <a:r>
              <a:rPr lang="es-MX"/>
              <a:t>CAPITULO V ALMACENES E INVENTARIOS</a:t>
            </a:r>
          </a:p>
        </p:txBody>
      </p:sp>
    </p:spTree>
    <p:extLst>
      <p:ext uri="{BB962C8B-B14F-4D97-AF65-F5344CB8AC3E}">
        <p14:creationId xmlns:p14="http://schemas.microsoft.com/office/powerpoint/2010/main" val="1452510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encabezado"/>
          <p:cNvSpPr>
            <a:spLocks noGrp="1"/>
          </p:cNvSpPr>
          <p:nvPr>
            <p:ph type="hdr" sz="quarter" idx="10"/>
          </p:nvPr>
        </p:nvSpPr>
        <p:spPr/>
        <p:txBody>
          <a:bodyPr/>
          <a:lstStyle/>
          <a:p>
            <a:r>
              <a:rPr lang="es-MX"/>
              <a:t>CAPITULO V ALMACENES E INVENTARIOS</a:t>
            </a:r>
          </a:p>
        </p:txBody>
      </p:sp>
    </p:spTree>
    <p:extLst>
      <p:ext uri="{BB962C8B-B14F-4D97-AF65-F5344CB8AC3E}">
        <p14:creationId xmlns:p14="http://schemas.microsoft.com/office/powerpoint/2010/main" val="2221265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D2CCA217-C28D-4F75-8162-7515848B91E8}" type="datetime1">
              <a:rPr lang="es-MX" smtClean="0"/>
              <a:pPr/>
              <a:t>01/06/2017</a:t>
            </a:fld>
            <a:endParaRPr lang="es-MX"/>
          </a:p>
        </p:txBody>
      </p:sp>
      <p:sp>
        <p:nvSpPr>
          <p:cNvPr id="5" name="Footer Placeholder 4"/>
          <p:cNvSpPr>
            <a:spLocks noGrp="1"/>
          </p:cNvSpPr>
          <p:nvPr>
            <p:ph type="ftr" sz="quarter" idx="11"/>
          </p:nvPr>
        </p:nvSpPr>
        <p:spPr/>
        <p:txBody>
          <a:bodyPr/>
          <a:lstStyle/>
          <a:p>
            <a:r>
              <a:rPr lang="es-MX"/>
              <a:t>LOGISTICA INDUSTRIAL</a:t>
            </a:r>
          </a:p>
        </p:txBody>
      </p:sp>
      <p:sp>
        <p:nvSpPr>
          <p:cNvPr id="6" name="Slide Number Placeholder 5"/>
          <p:cNvSpPr>
            <a:spLocks noGrp="1"/>
          </p:cNvSpPr>
          <p:nvPr>
            <p:ph type="sldNum" sz="quarter" idx="12"/>
          </p:nvPr>
        </p:nvSpPr>
        <p:spPr/>
        <p:txBody>
          <a:bodyPr/>
          <a:lstStyle/>
          <a:p>
            <a:fld id="{646ABED5-8B98-4FB8-868A-AB2CBF6E0A77}" type="slidenum">
              <a:rPr lang="es-MX" smtClean="0"/>
              <a:pPr/>
              <a:t>‹Nº›</a:t>
            </a:fld>
            <a:endParaRPr lang="es-MX"/>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56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CE4A950-A100-4094-87AA-B571BCE264A9}" type="datetime1">
              <a:rPr lang="es-MX" smtClean="0"/>
              <a:pPr/>
              <a:t>01/06/2017</a:t>
            </a:fld>
            <a:endParaRPr lang="es-MX"/>
          </a:p>
        </p:txBody>
      </p:sp>
      <p:sp>
        <p:nvSpPr>
          <p:cNvPr id="5" name="Footer Placeholder 4"/>
          <p:cNvSpPr>
            <a:spLocks noGrp="1"/>
          </p:cNvSpPr>
          <p:nvPr>
            <p:ph type="ftr" sz="quarter" idx="11"/>
          </p:nvPr>
        </p:nvSpPr>
        <p:spPr/>
        <p:txBody>
          <a:bodyPr/>
          <a:lstStyle/>
          <a:p>
            <a:r>
              <a:rPr lang="es-MX"/>
              <a:t>LOGISTICA INDUSTRIAL</a:t>
            </a:r>
          </a:p>
        </p:txBody>
      </p:sp>
      <p:sp>
        <p:nvSpPr>
          <p:cNvPr id="6" name="Slide Number Placeholder 5"/>
          <p:cNvSpPr>
            <a:spLocks noGrp="1"/>
          </p:cNvSpPr>
          <p:nvPr>
            <p:ph type="sldNum" sz="quarter" idx="12"/>
          </p:nvPr>
        </p:nvSpPr>
        <p:spPr/>
        <p:txBody>
          <a:bodyPr/>
          <a:lstStyle/>
          <a:p>
            <a:fld id="{646ABED5-8B98-4FB8-868A-AB2CBF6E0A77}" type="slidenum">
              <a:rPr lang="es-MX" smtClean="0"/>
              <a:pPr/>
              <a:t>‹Nº›</a:t>
            </a:fld>
            <a:endParaRPr lang="es-MX"/>
          </a:p>
        </p:txBody>
      </p:sp>
    </p:spTree>
    <p:extLst>
      <p:ext uri="{BB962C8B-B14F-4D97-AF65-F5344CB8AC3E}">
        <p14:creationId xmlns:p14="http://schemas.microsoft.com/office/powerpoint/2010/main" val="1447582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12CAC70-57FA-4380-9D50-388F7BF36C31}" type="datetime1">
              <a:rPr lang="es-MX" smtClean="0"/>
              <a:pPr/>
              <a:t>01/06/2017</a:t>
            </a:fld>
            <a:endParaRPr lang="es-MX"/>
          </a:p>
        </p:txBody>
      </p:sp>
      <p:sp>
        <p:nvSpPr>
          <p:cNvPr id="5" name="Footer Placeholder 4"/>
          <p:cNvSpPr>
            <a:spLocks noGrp="1"/>
          </p:cNvSpPr>
          <p:nvPr>
            <p:ph type="ftr" sz="quarter" idx="11"/>
          </p:nvPr>
        </p:nvSpPr>
        <p:spPr/>
        <p:txBody>
          <a:bodyPr/>
          <a:lstStyle/>
          <a:p>
            <a:r>
              <a:rPr lang="es-MX"/>
              <a:t>LOGISTICA INDUSTRIAL</a:t>
            </a:r>
          </a:p>
        </p:txBody>
      </p:sp>
      <p:sp>
        <p:nvSpPr>
          <p:cNvPr id="6" name="Slide Number Placeholder 5"/>
          <p:cNvSpPr>
            <a:spLocks noGrp="1"/>
          </p:cNvSpPr>
          <p:nvPr>
            <p:ph type="sldNum" sz="quarter" idx="12"/>
          </p:nvPr>
        </p:nvSpPr>
        <p:spPr/>
        <p:txBody>
          <a:bodyPr/>
          <a:lstStyle/>
          <a:p>
            <a:fld id="{646ABED5-8B98-4FB8-868A-AB2CBF6E0A77}" type="slidenum">
              <a:rPr lang="es-MX" smtClean="0"/>
              <a:pPr/>
              <a:t>‹Nº›</a:t>
            </a:fld>
            <a:endParaRPr lang="es-MX"/>
          </a:p>
        </p:txBody>
      </p:sp>
    </p:spTree>
    <p:extLst>
      <p:ext uri="{BB962C8B-B14F-4D97-AF65-F5344CB8AC3E}">
        <p14:creationId xmlns:p14="http://schemas.microsoft.com/office/powerpoint/2010/main" val="295772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5A4A951-E858-4FB3-AB5D-C1BD48B95F8A}" type="datetime1">
              <a:rPr lang="es-MX" smtClean="0"/>
              <a:pPr/>
              <a:t>01/06/2017</a:t>
            </a:fld>
            <a:endParaRPr lang="es-MX"/>
          </a:p>
        </p:txBody>
      </p:sp>
      <p:sp>
        <p:nvSpPr>
          <p:cNvPr id="5" name="Footer Placeholder 4"/>
          <p:cNvSpPr>
            <a:spLocks noGrp="1"/>
          </p:cNvSpPr>
          <p:nvPr>
            <p:ph type="ftr" sz="quarter" idx="11"/>
          </p:nvPr>
        </p:nvSpPr>
        <p:spPr/>
        <p:txBody>
          <a:bodyPr/>
          <a:lstStyle/>
          <a:p>
            <a:r>
              <a:rPr lang="es-MX"/>
              <a:t>LOGISTICA INDUSTRIAL</a:t>
            </a:r>
          </a:p>
        </p:txBody>
      </p:sp>
      <p:sp>
        <p:nvSpPr>
          <p:cNvPr id="6" name="Slide Number Placeholder 5"/>
          <p:cNvSpPr>
            <a:spLocks noGrp="1"/>
          </p:cNvSpPr>
          <p:nvPr>
            <p:ph type="sldNum" sz="quarter" idx="12"/>
          </p:nvPr>
        </p:nvSpPr>
        <p:spPr/>
        <p:txBody>
          <a:bodyPr/>
          <a:lstStyle/>
          <a:p>
            <a:fld id="{646ABED5-8B98-4FB8-868A-AB2CBF6E0A77}" type="slidenum">
              <a:rPr lang="es-MX" smtClean="0"/>
              <a:pPr/>
              <a:t>‹Nº›</a:t>
            </a:fld>
            <a:endParaRPr lang="es-MX"/>
          </a:p>
        </p:txBody>
      </p:sp>
    </p:spTree>
    <p:extLst>
      <p:ext uri="{BB962C8B-B14F-4D97-AF65-F5344CB8AC3E}">
        <p14:creationId xmlns:p14="http://schemas.microsoft.com/office/powerpoint/2010/main" val="382853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74B75AA3-FA38-4181-8CAF-3AA0E461B82F}" type="datetime1">
              <a:rPr lang="es-MX" smtClean="0"/>
              <a:pPr/>
              <a:t>01/06/2017</a:t>
            </a:fld>
            <a:endParaRPr lang="es-MX"/>
          </a:p>
        </p:txBody>
      </p:sp>
      <p:sp>
        <p:nvSpPr>
          <p:cNvPr id="5" name="Footer Placeholder 4"/>
          <p:cNvSpPr>
            <a:spLocks noGrp="1"/>
          </p:cNvSpPr>
          <p:nvPr>
            <p:ph type="ftr" sz="quarter" idx="11"/>
          </p:nvPr>
        </p:nvSpPr>
        <p:spPr/>
        <p:txBody>
          <a:bodyPr/>
          <a:lstStyle/>
          <a:p>
            <a:r>
              <a:rPr lang="es-MX"/>
              <a:t>LOGISTICA INDUSTRIAL</a:t>
            </a:r>
          </a:p>
        </p:txBody>
      </p:sp>
      <p:sp>
        <p:nvSpPr>
          <p:cNvPr id="6" name="Slide Number Placeholder 5"/>
          <p:cNvSpPr>
            <a:spLocks noGrp="1"/>
          </p:cNvSpPr>
          <p:nvPr>
            <p:ph type="sldNum" sz="quarter" idx="12"/>
          </p:nvPr>
        </p:nvSpPr>
        <p:spPr/>
        <p:txBody>
          <a:bodyPr/>
          <a:lstStyle/>
          <a:p>
            <a:fld id="{646ABED5-8B98-4FB8-868A-AB2CBF6E0A77}" type="slidenum">
              <a:rPr lang="es-MX" smtClean="0"/>
              <a:pPr/>
              <a:t>‹Nº›</a:t>
            </a:fld>
            <a:endParaRPr lang="es-MX"/>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333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971465-62D4-4326-B7F6-222DC3354AF3}" type="datetime1">
              <a:rPr lang="es-MX" smtClean="0"/>
              <a:pPr/>
              <a:t>01/06/2017</a:t>
            </a:fld>
            <a:endParaRPr lang="es-MX"/>
          </a:p>
        </p:txBody>
      </p:sp>
      <p:sp>
        <p:nvSpPr>
          <p:cNvPr id="6" name="Footer Placeholder 5"/>
          <p:cNvSpPr>
            <a:spLocks noGrp="1"/>
          </p:cNvSpPr>
          <p:nvPr>
            <p:ph type="ftr" sz="quarter" idx="11"/>
          </p:nvPr>
        </p:nvSpPr>
        <p:spPr/>
        <p:txBody>
          <a:bodyPr/>
          <a:lstStyle/>
          <a:p>
            <a:r>
              <a:rPr lang="es-MX"/>
              <a:t>LOGISTICA INDUSTRIAL</a:t>
            </a:r>
          </a:p>
        </p:txBody>
      </p:sp>
      <p:sp>
        <p:nvSpPr>
          <p:cNvPr id="7" name="Slide Number Placeholder 6"/>
          <p:cNvSpPr>
            <a:spLocks noGrp="1"/>
          </p:cNvSpPr>
          <p:nvPr>
            <p:ph type="sldNum" sz="quarter" idx="12"/>
          </p:nvPr>
        </p:nvSpPr>
        <p:spPr/>
        <p:txBody>
          <a:bodyPr/>
          <a:lstStyle/>
          <a:p>
            <a:fld id="{646ABED5-8B98-4FB8-868A-AB2CBF6E0A77}" type="slidenum">
              <a:rPr lang="es-MX" smtClean="0"/>
              <a:pPr/>
              <a:t>‹Nº›</a:t>
            </a:fld>
            <a:endParaRPr lang="es-MX"/>
          </a:p>
        </p:txBody>
      </p:sp>
    </p:spTree>
    <p:extLst>
      <p:ext uri="{BB962C8B-B14F-4D97-AF65-F5344CB8AC3E}">
        <p14:creationId xmlns:p14="http://schemas.microsoft.com/office/powerpoint/2010/main" val="2575138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38CA3F0-CA50-4EB4-973C-1D0585939B27}" type="datetime1">
              <a:rPr lang="es-MX" smtClean="0"/>
              <a:pPr/>
              <a:t>01/06/2017</a:t>
            </a:fld>
            <a:endParaRPr lang="es-MX"/>
          </a:p>
        </p:txBody>
      </p:sp>
      <p:sp>
        <p:nvSpPr>
          <p:cNvPr id="8" name="Footer Placeholder 7"/>
          <p:cNvSpPr>
            <a:spLocks noGrp="1"/>
          </p:cNvSpPr>
          <p:nvPr>
            <p:ph type="ftr" sz="quarter" idx="11"/>
          </p:nvPr>
        </p:nvSpPr>
        <p:spPr/>
        <p:txBody>
          <a:bodyPr/>
          <a:lstStyle/>
          <a:p>
            <a:r>
              <a:rPr lang="es-MX"/>
              <a:t>LOGISTICA INDUSTRIAL</a:t>
            </a:r>
          </a:p>
        </p:txBody>
      </p:sp>
      <p:sp>
        <p:nvSpPr>
          <p:cNvPr id="9" name="Slide Number Placeholder 8"/>
          <p:cNvSpPr>
            <a:spLocks noGrp="1"/>
          </p:cNvSpPr>
          <p:nvPr>
            <p:ph type="sldNum" sz="quarter" idx="12"/>
          </p:nvPr>
        </p:nvSpPr>
        <p:spPr/>
        <p:txBody>
          <a:bodyPr/>
          <a:lstStyle/>
          <a:p>
            <a:fld id="{646ABED5-8B98-4FB8-868A-AB2CBF6E0A77}" type="slidenum">
              <a:rPr lang="es-MX" smtClean="0"/>
              <a:pPr/>
              <a:t>‹Nº›</a:t>
            </a:fld>
            <a:endParaRPr lang="es-MX"/>
          </a:p>
        </p:txBody>
      </p:sp>
    </p:spTree>
    <p:extLst>
      <p:ext uri="{BB962C8B-B14F-4D97-AF65-F5344CB8AC3E}">
        <p14:creationId xmlns:p14="http://schemas.microsoft.com/office/powerpoint/2010/main" val="1400072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40F0C1D-7BFF-47BD-9A4F-72F34ACCECA0}" type="datetime1">
              <a:rPr lang="es-MX" smtClean="0"/>
              <a:pPr/>
              <a:t>01/06/2017</a:t>
            </a:fld>
            <a:endParaRPr lang="es-MX"/>
          </a:p>
        </p:txBody>
      </p:sp>
      <p:sp>
        <p:nvSpPr>
          <p:cNvPr id="4" name="Footer Placeholder 3"/>
          <p:cNvSpPr>
            <a:spLocks noGrp="1"/>
          </p:cNvSpPr>
          <p:nvPr>
            <p:ph type="ftr" sz="quarter" idx="11"/>
          </p:nvPr>
        </p:nvSpPr>
        <p:spPr/>
        <p:txBody>
          <a:bodyPr/>
          <a:lstStyle/>
          <a:p>
            <a:r>
              <a:rPr lang="es-MX"/>
              <a:t>LOGISTICA INDUSTRIAL</a:t>
            </a:r>
          </a:p>
        </p:txBody>
      </p:sp>
      <p:sp>
        <p:nvSpPr>
          <p:cNvPr id="5" name="Slide Number Placeholder 4"/>
          <p:cNvSpPr>
            <a:spLocks noGrp="1"/>
          </p:cNvSpPr>
          <p:nvPr>
            <p:ph type="sldNum" sz="quarter" idx="12"/>
          </p:nvPr>
        </p:nvSpPr>
        <p:spPr/>
        <p:txBody>
          <a:bodyPr/>
          <a:lstStyle/>
          <a:p>
            <a:fld id="{646ABED5-8B98-4FB8-868A-AB2CBF6E0A77}" type="slidenum">
              <a:rPr lang="es-MX" smtClean="0"/>
              <a:pPr/>
              <a:t>‹Nº›</a:t>
            </a:fld>
            <a:endParaRPr lang="es-MX"/>
          </a:p>
        </p:txBody>
      </p:sp>
    </p:spTree>
    <p:extLst>
      <p:ext uri="{BB962C8B-B14F-4D97-AF65-F5344CB8AC3E}">
        <p14:creationId xmlns:p14="http://schemas.microsoft.com/office/powerpoint/2010/main" val="2919876795"/>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62E3D27-1B8B-4557-9C57-AA27FD69BCA6}" type="datetime1">
              <a:rPr lang="es-MX" smtClean="0"/>
              <a:pPr/>
              <a:t>01/06/2017</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r>
              <a:rPr lang="es-MX"/>
              <a:t>LOGISTICA INDUSTRIAL</a:t>
            </a:r>
          </a:p>
        </p:txBody>
      </p:sp>
      <p:sp>
        <p:nvSpPr>
          <p:cNvPr id="9" name="Slide Number Placeholder 8"/>
          <p:cNvSpPr>
            <a:spLocks noGrp="1"/>
          </p:cNvSpPr>
          <p:nvPr>
            <p:ph type="sldNum" sz="quarter" idx="12"/>
          </p:nvPr>
        </p:nvSpPr>
        <p:spPr/>
        <p:txBody>
          <a:bodyPr/>
          <a:lstStyle/>
          <a:p>
            <a:fld id="{646ABED5-8B98-4FB8-868A-AB2CBF6E0A77}" type="slidenum">
              <a:rPr lang="es-MX" smtClean="0"/>
              <a:pPr/>
              <a:t>‹Nº›</a:t>
            </a:fld>
            <a:endParaRPr lang="es-MX"/>
          </a:p>
        </p:txBody>
      </p:sp>
    </p:spTree>
    <p:extLst>
      <p:ext uri="{BB962C8B-B14F-4D97-AF65-F5344CB8AC3E}">
        <p14:creationId xmlns:p14="http://schemas.microsoft.com/office/powerpoint/2010/main" val="29644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598B235-F5CA-4EFC-9B69-7D75018BA79C}" type="datetime1">
              <a:rPr lang="es-MX" smtClean="0"/>
              <a:pPr/>
              <a:t>01/06/2017</a:t>
            </a:fld>
            <a:endParaRPr lang="es-MX"/>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s-MX"/>
              <a:t>LOGISTICA INDUSTRIAL</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46ABED5-8B98-4FB8-868A-AB2CBF6E0A77}" type="slidenum">
              <a:rPr lang="es-MX" smtClean="0"/>
              <a:pPr/>
              <a:t>‹Nº›</a:t>
            </a:fld>
            <a:endParaRPr lang="es-MX"/>
          </a:p>
        </p:txBody>
      </p:sp>
    </p:spTree>
    <p:extLst>
      <p:ext uri="{BB962C8B-B14F-4D97-AF65-F5344CB8AC3E}">
        <p14:creationId xmlns:p14="http://schemas.microsoft.com/office/powerpoint/2010/main" val="153925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FE865F9E-AA64-4B83-94BD-B8F87A27AFDE}" type="datetime1">
              <a:rPr lang="es-MX" smtClean="0"/>
              <a:pPr/>
              <a:t>01/06/2017</a:t>
            </a:fld>
            <a:endParaRPr lang="es-MX"/>
          </a:p>
        </p:txBody>
      </p:sp>
      <p:sp>
        <p:nvSpPr>
          <p:cNvPr id="6" name="Footer Placeholder 5"/>
          <p:cNvSpPr>
            <a:spLocks noGrp="1"/>
          </p:cNvSpPr>
          <p:nvPr>
            <p:ph type="ftr" sz="quarter" idx="11"/>
          </p:nvPr>
        </p:nvSpPr>
        <p:spPr/>
        <p:txBody>
          <a:bodyPr/>
          <a:lstStyle/>
          <a:p>
            <a:r>
              <a:rPr lang="es-MX"/>
              <a:t>LOGISTICA INDUSTRIAL</a:t>
            </a:r>
          </a:p>
        </p:txBody>
      </p:sp>
      <p:sp>
        <p:nvSpPr>
          <p:cNvPr id="7" name="Slide Number Placeholder 6"/>
          <p:cNvSpPr>
            <a:spLocks noGrp="1"/>
          </p:cNvSpPr>
          <p:nvPr>
            <p:ph type="sldNum" sz="quarter" idx="12"/>
          </p:nvPr>
        </p:nvSpPr>
        <p:spPr/>
        <p:txBody>
          <a:bodyPr/>
          <a:lstStyle/>
          <a:p>
            <a:fld id="{646ABED5-8B98-4FB8-868A-AB2CBF6E0A77}" type="slidenum">
              <a:rPr lang="es-MX" smtClean="0"/>
              <a:pPr/>
              <a:t>‹Nº›</a:t>
            </a:fld>
            <a:endParaRPr lang="es-MX"/>
          </a:p>
        </p:txBody>
      </p:sp>
    </p:spTree>
    <p:extLst>
      <p:ext uri="{BB962C8B-B14F-4D97-AF65-F5344CB8AC3E}">
        <p14:creationId xmlns:p14="http://schemas.microsoft.com/office/powerpoint/2010/main" val="2779269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40F0C1D-7BFF-47BD-9A4F-72F34ACCECA0}" type="datetime1">
              <a:rPr lang="es-MX" smtClean="0"/>
              <a:pPr/>
              <a:t>01/06/2017</a:t>
            </a:fld>
            <a:endParaRPr lang="es-MX"/>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s-MX"/>
              <a:t>LOGISTICA INDUSTRIAL</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46ABED5-8B98-4FB8-868A-AB2CBF6E0A77}" type="slidenum">
              <a:rPr lang="es-MX" smtClean="0"/>
              <a:pPr/>
              <a:t>‹Nº›</a:t>
            </a:fld>
            <a:endParaRPr lang="es-MX"/>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5825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41.jpeg"/></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45.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44.jpe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7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7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1 Título"/>
          <p:cNvSpPr txBox="1">
            <a:spLocks/>
          </p:cNvSpPr>
          <p:nvPr/>
        </p:nvSpPr>
        <p:spPr>
          <a:xfrm>
            <a:off x="2627784" y="980728"/>
            <a:ext cx="6777318" cy="2211158"/>
          </a:xfrm>
          <a:prstGeom prst="rect">
            <a:avLst/>
          </a:prstGeom>
        </p:spPr>
        <p:txBody>
          <a:bodyPr vert="horz" lIns="91440" tIns="45720" rIns="91440" bIns="45720" rtlCol="0" anchor="b">
            <a:noAutofit/>
          </a:bodyPr>
          <a:lstStyle>
            <a:lvl1pPr algn="ctr" defTabSz="914400" rtl="0" eaLnBrk="1" latinLnBrk="0" hangingPunct="1">
              <a:spcBef>
                <a:spcPct val="0"/>
              </a:spcBef>
              <a:buNone/>
              <a:defRPr sz="5400" kern="1200">
                <a:ln w="3175">
                  <a:solidFill>
                    <a:schemeClr val="tx1">
                      <a:alpha val="65000"/>
                    </a:schemeClr>
                  </a:solidFill>
                </a:ln>
                <a:solidFill>
                  <a:schemeClr val="tx1"/>
                </a:solidFill>
                <a:effectLst>
                  <a:outerShdw blurRad="25400" dist="12700" dir="14220000" rotWithShape="0">
                    <a:prstClr val="black">
                      <a:alpha val="50000"/>
                    </a:prst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MX" sz="2600" dirty="0">
              <a:solidFill>
                <a:schemeClr val="bg1"/>
              </a:solidFill>
              <a:latin typeface="Aharoni" pitchFamily="2" charset="-79"/>
              <a:cs typeface="Aharoni" pitchFamily="2" charset="-79"/>
            </a:endParaRPr>
          </a:p>
        </p:txBody>
      </p:sp>
      <p:sp>
        <p:nvSpPr>
          <p:cNvPr id="6" name="CuadroTexto 5"/>
          <p:cNvSpPr txBox="1"/>
          <p:nvPr/>
        </p:nvSpPr>
        <p:spPr>
          <a:xfrm>
            <a:off x="2267744" y="1143888"/>
            <a:ext cx="6336704" cy="1107996"/>
          </a:xfrm>
          <a:prstGeom prst="rect">
            <a:avLst/>
          </a:prstGeom>
          <a:noFill/>
        </p:spPr>
        <p:txBody>
          <a:bodyPr wrap="square" rtlCol="0">
            <a:spAutoFit/>
          </a:bodyPr>
          <a:lstStyle/>
          <a:p>
            <a:r>
              <a:rPr lang="es-ES" sz="6600" dirty="0"/>
              <a:t>CAPÍTULO 5</a:t>
            </a:r>
          </a:p>
        </p:txBody>
      </p:sp>
      <p:sp>
        <p:nvSpPr>
          <p:cNvPr id="7" name="Rectángulo 6"/>
          <p:cNvSpPr/>
          <p:nvPr/>
        </p:nvSpPr>
        <p:spPr>
          <a:xfrm>
            <a:off x="2411760" y="3244334"/>
            <a:ext cx="4583419" cy="1754326"/>
          </a:xfrm>
          <a:prstGeom prst="rect">
            <a:avLst/>
          </a:prstGeom>
        </p:spPr>
        <p:txBody>
          <a:bodyPr wrap="square">
            <a:spAutoFit/>
          </a:bodyPr>
          <a:lstStyle/>
          <a:p>
            <a:r>
              <a:rPr lang="es-MX" sz="5400" dirty="0"/>
              <a:t>ALMACENES E INVENTARIOS</a:t>
            </a:r>
            <a:endParaRPr lang="es-ES" sz="5400" dirty="0"/>
          </a:p>
        </p:txBody>
      </p:sp>
    </p:spTree>
    <p:extLst>
      <p:ext uri="{BB962C8B-B14F-4D97-AF65-F5344CB8AC3E}">
        <p14:creationId xmlns:p14="http://schemas.microsoft.com/office/powerpoint/2010/main" val="2617023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487735" y="495522"/>
            <a:ext cx="8321040" cy="590801"/>
          </a:xfrm>
        </p:spPr>
        <p:txBody>
          <a:bodyPr>
            <a:normAutofit/>
          </a:bodyPr>
          <a:lstStyle/>
          <a:p>
            <a:pPr algn="ctr"/>
            <a:r>
              <a:rPr lang="es-MX" sz="3600" dirty="0"/>
              <a:t>5.3.2 Principios de almacenamiento</a:t>
            </a:r>
          </a:p>
        </p:txBody>
      </p:sp>
      <p:sp>
        <p:nvSpPr>
          <p:cNvPr id="14" name="13 Marcador de contenido"/>
          <p:cNvSpPr>
            <a:spLocks noGrp="1"/>
          </p:cNvSpPr>
          <p:nvPr>
            <p:ph idx="1"/>
          </p:nvPr>
        </p:nvSpPr>
        <p:spPr>
          <a:xfrm>
            <a:off x="457200" y="1602465"/>
            <a:ext cx="8229600" cy="4525963"/>
          </a:xfrm>
        </p:spPr>
        <p:txBody>
          <a:bodyPr/>
          <a:lstStyle/>
          <a:p>
            <a:endParaRPr lang="es-MX" dirty="0"/>
          </a:p>
        </p:txBody>
      </p:sp>
      <p:grpSp>
        <p:nvGrpSpPr>
          <p:cNvPr id="3" name="4 Grupo"/>
          <p:cNvGrpSpPr/>
          <p:nvPr/>
        </p:nvGrpSpPr>
        <p:grpSpPr>
          <a:xfrm>
            <a:off x="539552" y="1705206"/>
            <a:ext cx="7211144" cy="4320480"/>
            <a:chOff x="457200" y="1602465"/>
            <a:chExt cx="8242020" cy="4521431"/>
          </a:xfrm>
        </p:grpSpPr>
        <p:sp>
          <p:nvSpPr>
            <p:cNvPr id="6" name="5 Forma libre"/>
            <p:cNvSpPr/>
            <p:nvPr/>
          </p:nvSpPr>
          <p:spPr>
            <a:xfrm>
              <a:off x="3419855" y="1711416"/>
              <a:ext cx="5266945" cy="871602"/>
            </a:xfrm>
            <a:custGeom>
              <a:avLst/>
              <a:gdLst>
                <a:gd name="connsiteX0" fmla="*/ 145270 w 871601"/>
                <a:gd name="connsiteY0" fmla="*/ 0 h 5266944"/>
                <a:gd name="connsiteX1" fmla="*/ 726331 w 871601"/>
                <a:gd name="connsiteY1" fmla="*/ 0 h 5266944"/>
                <a:gd name="connsiteX2" fmla="*/ 871601 w 871601"/>
                <a:gd name="connsiteY2" fmla="*/ 145270 h 5266944"/>
                <a:gd name="connsiteX3" fmla="*/ 871601 w 871601"/>
                <a:gd name="connsiteY3" fmla="*/ 5266944 h 5266944"/>
                <a:gd name="connsiteX4" fmla="*/ 871601 w 871601"/>
                <a:gd name="connsiteY4" fmla="*/ 5266944 h 5266944"/>
                <a:gd name="connsiteX5" fmla="*/ 0 w 871601"/>
                <a:gd name="connsiteY5" fmla="*/ 5266944 h 5266944"/>
                <a:gd name="connsiteX6" fmla="*/ 0 w 871601"/>
                <a:gd name="connsiteY6" fmla="*/ 5266944 h 5266944"/>
                <a:gd name="connsiteX7" fmla="*/ 0 w 871601"/>
                <a:gd name="connsiteY7" fmla="*/ 145270 h 5266944"/>
                <a:gd name="connsiteX8" fmla="*/ 145270 w 871601"/>
                <a:gd name="connsiteY8"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601" h="5266944">
                  <a:moveTo>
                    <a:pt x="871601" y="877845"/>
                  </a:moveTo>
                  <a:lnTo>
                    <a:pt x="871601" y="4389099"/>
                  </a:lnTo>
                  <a:cubicBezTo>
                    <a:pt x="871601" y="4873915"/>
                    <a:pt x="860838" y="5266941"/>
                    <a:pt x="847561" y="5266941"/>
                  </a:cubicBezTo>
                  <a:lnTo>
                    <a:pt x="0" y="5266941"/>
                  </a:lnTo>
                  <a:lnTo>
                    <a:pt x="0" y="5266941"/>
                  </a:lnTo>
                  <a:lnTo>
                    <a:pt x="0" y="3"/>
                  </a:lnTo>
                  <a:lnTo>
                    <a:pt x="0" y="3"/>
                  </a:lnTo>
                  <a:lnTo>
                    <a:pt x="847561" y="3"/>
                  </a:lnTo>
                  <a:cubicBezTo>
                    <a:pt x="860838" y="3"/>
                    <a:pt x="871601" y="393029"/>
                    <a:pt x="871601" y="877845"/>
                  </a:cubicBezTo>
                  <a:close/>
                </a:path>
              </a:pathLst>
            </a:cu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69218" rIns="95888" bIns="69219"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Desde el diseño del almacén se deben de proveer los tipos de productos a almacenar y las cantidades que se van a manejar, así como el peso de los mismos.</a:t>
              </a:r>
            </a:p>
          </p:txBody>
        </p:sp>
        <p:sp>
          <p:nvSpPr>
            <p:cNvPr id="7" name="6 Forma libre"/>
            <p:cNvSpPr/>
            <p:nvPr/>
          </p:nvSpPr>
          <p:spPr>
            <a:xfrm>
              <a:off x="457200" y="1602465"/>
              <a:ext cx="2962656" cy="1089501"/>
            </a:xfrm>
            <a:custGeom>
              <a:avLst/>
              <a:gdLst>
                <a:gd name="connsiteX0" fmla="*/ 0 w 2962656"/>
                <a:gd name="connsiteY0" fmla="*/ 181587 h 1089501"/>
                <a:gd name="connsiteX1" fmla="*/ 181587 w 2962656"/>
                <a:gd name="connsiteY1" fmla="*/ 0 h 1089501"/>
                <a:gd name="connsiteX2" fmla="*/ 2781069 w 2962656"/>
                <a:gd name="connsiteY2" fmla="*/ 0 h 1089501"/>
                <a:gd name="connsiteX3" fmla="*/ 2962656 w 2962656"/>
                <a:gd name="connsiteY3" fmla="*/ 181587 h 1089501"/>
                <a:gd name="connsiteX4" fmla="*/ 2962656 w 2962656"/>
                <a:gd name="connsiteY4" fmla="*/ 907914 h 1089501"/>
                <a:gd name="connsiteX5" fmla="*/ 2781069 w 2962656"/>
                <a:gd name="connsiteY5" fmla="*/ 1089501 h 1089501"/>
                <a:gd name="connsiteX6" fmla="*/ 181587 w 2962656"/>
                <a:gd name="connsiteY6" fmla="*/ 1089501 h 1089501"/>
                <a:gd name="connsiteX7" fmla="*/ 0 w 2962656"/>
                <a:gd name="connsiteY7" fmla="*/ 907914 h 1089501"/>
                <a:gd name="connsiteX8" fmla="*/ 0 w 2962656"/>
                <a:gd name="connsiteY8" fmla="*/ 181587 h 108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089501">
                  <a:moveTo>
                    <a:pt x="0" y="181587"/>
                  </a:moveTo>
                  <a:cubicBezTo>
                    <a:pt x="0" y="81299"/>
                    <a:pt x="81299" y="0"/>
                    <a:pt x="181587" y="0"/>
                  </a:cubicBezTo>
                  <a:lnTo>
                    <a:pt x="2781069" y="0"/>
                  </a:lnTo>
                  <a:cubicBezTo>
                    <a:pt x="2881357" y="0"/>
                    <a:pt x="2962656" y="81299"/>
                    <a:pt x="2962656" y="181587"/>
                  </a:cubicBezTo>
                  <a:lnTo>
                    <a:pt x="2962656" y="907914"/>
                  </a:lnTo>
                  <a:cubicBezTo>
                    <a:pt x="2962656" y="1008202"/>
                    <a:pt x="2881357" y="1089501"/>
                    <a:pt x="2781069" y="1089501"/>
                  </a:cubicBezTo>
                  <a:lnTo>
                    <a:pt x="181587" y="1089501"/>
                  </a:lnTo>
                  <a:cubicBezTo>
                    <a:pt x="81299" y="1089501"/>
                    <a:pt x="0" y="1008202"/>
                    <a:pt x="0" y="907914"/>
                  </a:cubicBezTo>
                  <a:lnTo>
                    <a:pt x="0" y="18158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4625" tIns="98905" rIns="144625" bIns="98905" numCol="1" spcCol="1270" anchor="ctr" anchorCtr="0">
              <a:noAutofit/>
            </a:bodyPr>
            <a:lstStyle/>
            <a:p>
              <a:pPr lvl="0" algn="ctr" defTabSz="1066800">
                <a:lnSpc>
                  <a:spcPct val="90000"/>
                </a:lnSpc>
                <a:spcBef>
                  <a:spcPct val="0"/>
                </a:spcBef>
                <a:spcAft>
                  <a:spcPct val="35000"/>
                </a:spcAft>
              </a:pPr>
              <a:r>
                <a:rPr lang="es-MX" sz="2400" kern="1200" dirty="0"/>
                <a:t>Aprovechamiento del espacio cúbico</a:t>
              </a:r>
            </a:p>
          </p:txBody>
        </p:sp>
        <p:sp>
          <p:nvSpPr>
            <p:cNvPr id="8" name="7 Forma libre"/>
            <p:cNvSpPr/>
            <p:nvPr/>
          </p:nvSpPr>
          <p:spPr>
            <a:xfrm>
              <a:off x="3419855" y="2855393"/>
              <a:ext cx="5266945" cy="871602"/>
            </a:xfrm>
            <a:custGeom>
              <a:avLst/>
              <a:gdLst>
                <a:gd name="connsiteX0" fmla="*/ 145270 w 871601"/>
                <a:gd name="connsiteY0" fmla="*/ 0 h 5266944"/>
                <a:gd name="connsiteX1" fmla="*/ 726331 w 871601"/>
                <a:gd name="connsiteY1" fmla="*/ 0 h 5266944"/>
                <a:gd name="connsiteX2" fmla="*/ 871601 w 871601"/>
                <a:gd name="connsiteY2" fmla="*/ 145270 h 5266944"/>
                <a:gd name="connsiteX3" fmla="*/ 871601 w 871601"/>
                <a:gd name="connsiteY3" fmla="*/ 5266944 h 5266944"/>
                <a:gd name="connsiteX4" fmla="*/ 871601 w 871601"/>
                <a:gd name="connsiteY4" fmla="*/ 5266944 h 5266944"/>
                <a:gd name="connsiteX5" fmla="*/ 0 w 871601"/>
                <a:gd name="connsiteY5" fmla="*/ 5266944 h 5266944"/>
                <a:gd name="connsiteX6" fmla="*/ 0 w 871601"/>
                <a:gd name="connsiteY6" fmla="*/ 5266944 h 5266944"/>
                <a:gd name="connsiteX7" fmla="*/ 0 w 871601"/>
                <a:gd name="connsiteY7" fmla="*/ 145270 h 5266944"/>
                <a:gd name="connsiteX8" fmla="*/ 145270 w 871601"/>
                <a:gd name="connsiteY8"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601" h="5266944">
                  <a:moveTo>
                    <a:pt x="871601" y="877845"/>
                  </a:moveTo>
                  <a:lnTo>
                    <a:pt x="871601" y="4389099"/>
                  </a:lnTo>
                  <a:cubicBezTo>
                    <a:pt x="871601" y="4873915"/>
                    <a:pt x="860838" y="5266941"/>
                    <a:pt x="847561" y="5266941"/>
                  </a:cubicBezTo>
                  <a:lnTo>
                    <a:pt x="0" y="5266941"/>
                  </a:lnTo>
                  <a:lnTo>
                    <a:pt x="0" y="5266941"/>
                  </a:lnTo>
                  <a:lnTo>
                    <a:pt x="0" y="3"/>
                  </a:lnTo>
                  <a:lnTo>
                    <a:pt x="0" y="3"/>
                  </a:lnTo>
                  <a:lnTo>
                    <a:pt x="847561" y="3"/>
                  </a:lnTo>
                  <a:cubicBezTo>
                    <a:pt x="860838" y="3"/>
                    <a:pt x="871601" y="393029"/>
                    <a:pt x="871601" y="877845"/>
                  </a:cubicBezTo>
                  <a:close/>
                </a:path>
              </a:pathLst>
            </a:cu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69218" rIns="95888" bIns="69219"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El almacén debe coordinar sus funciones con las de aprovisionamiento, producción, distribución, calidad, contabilidad y dirección de operaciones. </a:t>
              </a:r>
            </a:p>
          </p:txBody>
        </p:sp>
        <p:sp>
          <p:nvSpPr>
            <p:cNvPr id="9" name="8 Forma libre"/>
            <p:cNvSpPr/>
            <p:nvPr/>
          </p:nvSpPr>
          <p:spPr>
            <a:xfrm>
              <a:off x="457200" y="2746442"/>
              <a:ext cx="2962656" cy="1089501"/>
            </a:xfrm>
            <a:custGeom>
              <a:avLst/>
              <a:gdLst>
                <a:gd name="connsiteX0" fmla="*/ 0 w 2962656"/>
                <a:gd name="connsiteY0" fmla="*/ 181587 h 1089501"/>
                <a:gd name="connsiteX1" fmla="*/ 181587 w 2962656"/>
                <a:gd name="connsiteY1" fmla="*/ 0 h 1089501"/>
                <a:gd name="connsiteX2" fmla="*/ 2781069 w 2962656"/>
                <a:gd name="connsiteY2" fmla="*/ 0 h 1089501"/>
                <a:gd name="connsiteX3" fmla="*/ 2962656 w 2962656"/>
                <a:gd name="connsiteY3" fmla="*/ 181587 h 1089501"/>
                <a:gd name="connsiteX4" fmla="*/ 2962656 w 2962656"/>
                <a:gd name="connsiteY4" fmla="*/ 907914 h 1089501"/>
                <a:gd name="connsiteX5" fmla="*/ 2781069 w 2962656"/>
                <a:gd name="connsiteY5" fmla="*/ 1089501 h 1089501"/>
                <a:gd name="connsiteX6" fmla="*/ 181587 w 2962656"/>
                <a:gd name="connsiteY6" fmla="*/ 1089501 h 1089501"/>
                <a:gd name="connsiteX7" fmla="*/ 0 w 2962656"/>
                <a:gd name="connsiteY7" fmla="*/ 907914 h 1089501"/>
                <a:gd name="connsiteX8" fmla="*/ 0 w 2962656"/>
                <a:gd name="connsiteY8" fmla="*/ 181587 h 108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089501">
                  <a:moveTo>
                    <a:pt x="0" y="181587"/>
                  </a:moveTo>
                  <a:cubicBezTo>
                    <a:pt x="0" y="81299"/>
                    <a:pt x="81299" y="0"/>
                    <a:pt x="181587" y="0"/>
                  </a:cubicBezTo>
                  <a:lnTo>
                    <a:pt x="2781069" y="0"/>
                  </a:lnTo>
                  <a:cubicBezTo>
                    <a:pt x="2881357" y="0"/>
                    <a:pt x="2962656" y="81299"/>
                    <a:pt x="2962656" y="181587"/>
                  </a:cubicBezTo>
                  <a:lnTo>
                    <a:pt x="2962656" y="907914"/>
                  </a:lnTo>
                  <a:cubicBezTo>
                    <a:pt x="2962656" y="1008202"/>
                    <a:pt x="2881357" y="1089501"/>
                    <a:pt x="2781069" y="1089501"/>
                  </a:cubicBezTo>
                  <a:lnTo>
                    <a:pt x="181587" y="1089501"/>
                  </a:lnTo>
                  <a:cubicBezTo>
                    <a:pt x="81299" y="1089501"/>
                    <a:pt x="0" y="1008202"/>
                    <a:pt x="0" y="907914"/>
                  </a:cubicBezTo>
                  <a:lnTo>
                    <a:pt x="0" y="18158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4625" tIns="98905" rIns="144625" bIns="98905" numCol="1" spcCol="1270" anchor="ctr" anchorCtr="0">
              <a:noAutofit/>
            </a:bodyPr>
            <a:lstStyle/>
            <a:p>
              <a:pPr lvl="0" algn="ctr" defTabSz="1066800">
                <a:lnSpc>
                  <a:spcPct val="90000"/>
                </a:lnSpc>
                <a:spcBef>
                  <a:spcPct val="0"/>
                </a:spcBef>
                <a:spcAft>
                  <a:spcPct val="35000"/>
                </a:spcAft>
              </a:pPr>
              <a:r>
                <a:rPr lang="es-MX" sz="2400" kern="1200" dirty="0"/>
                <a:t>Coordinación con otros departamentos</a:t>
              </a:r>
            </a:p>
          </p:txBody>
        </p:sp>
        <p:sp>
          <p:nvSpPr>
            <p:cNvPr id="10" name="9 Forma libre"/>
            <p:cNvSpPr/>
            <p:nvPr/>
          </p:nvSpPr>
          <p:spPr>
            <a:xfrm>
              <a:off x="3432275" y="5057925"/>
              <a:ext cx="5266945" cy="871602"/>
            </a:xfrm>
            <a:custGeom>
              <a:avLst/>
              <a:gdLst>
                <a:gd name="connsiteX0" fmla="*/ 145270 w 871601"/>
                <a:gd name="connsiteY0" fmla="*/ 0 h 5266944"/>
                <a:gd name="connsiteX1" fmla="*/ 726331 w 871601"/>
                <a:gd name="connsiteY1" fmla="*/ 0 h 5266944"/>
                <a:gd name="connsiteX2" fmla="*/ 871601 w 871601"/>
                <a:gd name="connsiteY2" fmla="*/ 145270 h 5266944"/>
                <a:gd name="connsiteX3" fmla="*/ 871601 w 871601"/>
                <a:gd name="connsiteY3" fmla="*/ 5266944 h 5266944"/>
                <a:gd name="connsiteX4" fmla="*/ 871601 w 871601"/>
                <a:gd name="connsiteY4" fmla="*/ 5266944 h 5266944"/>
                <a:gd name="connsiteX5" fmla="*/ 0 w 871601"/>
                <a:gd name="connsiteY5" fmla="*/ 5266944 h 5266944"/>
                <a:gd name="connsiteX6" fmla="*/ 0 w 871601"/>
                <a:gd name="connsiteY6" fmla="*/ 5266944 h 5266944"/>
                <a:gd name="connsiteX7" fmla="*/ 0 w 871601"/>
                <a:gd name="connsiteY7" fmla="*/ 145270 h 5266944"/>
                <a:gd name="connsiteX8" fmla="*/ 145270 w 871601"/>
                <a:gd name="connsiteY8"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601" h="5266944">
                  <a:moveTo>
                    <a:pt x="871601" y="877845"/>
                  </a:moveTo>
                  <a:lnTo>
                    <a:pt x="871601" y="4389099"/>
                  </a:lnTo>
                  <a:cubicBezTo>
                    <a:pt x="871601" y="4873915"/>
                    <a:pt x="860838" y="5266941"/>
                    <a:pt x="847561" y="5266941"/>
                  </a:cubicBezTo>
                  <a:lnTo>
                    <a:pt x="0" y="5266941"/>
                  </a:lnTo>
                  <a:lnTo>
                    <a:pt x="0" y="5266941"/>
                  </a:lnTo>
                  <a:lnTo>
                    <a:pt x="0" y="3"/>
                  </a:lnTo>
                  <a:lnTo>
                    <a:pt x="0" y="3"/>
                  </a:lnTo>
                  <a:lnTo>
                    <a:pt x="847561" y="3"/>
                  </a:lnTo>
                  <a:cubicBezTo>
                    <a:pt x="860838" y="3"/>
                    <a:pt x="871601" y="393029"/>
                    <a:pt x="871601" y="877845"/>
                  </a:cubicBezTo>
                  <a:close/>
                </a:path>
              </a:pathLst>
            </a:cu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69218" rIns="95888" bIns="69219"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Todo tipo de almacén debe prevenir los riesgos  para los hombres, los materiales, los equipos y las instalaciones en general.</a:t>
              </a:r>
            </a:p>
          </p:txBody>
        </p:sp>
        <p:sp>
          <p:nvSpPr>
            <p:cNvPr id="11" name="10 Forma libre"/>
            <p:cNvSpPr/>
            <p:nvPr/>
          </p:nvSpPr>
          <p:spPr>
            <a:xfrm>
              <a:off x="457200" y="3890419"/>
              <a:ext cx="2962656" cy="1089501"/>
            </a:xfrm>
            <a:custGeom>
              <a:avLst/>
              <a:gdLst>
                <a:gd name="connsiteX0" fmla="*/ 0 w 2962656"/>
                <a:gd name="connsiteY0" fmla="*/ 181587 h 1089501"/>
                <a:gd name="connsiteX1" fmla="*/ 181587 w 2962656"/>
                <a:gd name="connsiteY1" fmla="*/ 0 h 1089501"/>
                <a:gd name="connsiteX2" fmla="*/ 2781069 w 2962656"/>
                <a:gd name="connsiteY2" fmla="*/ 0 h 1089501"/>
                <a:gd name="connsiteX3" fmla="*/ 2962656 w 2962656"/>
                <a:gd name="connsiteY3" fmla="*/ 181587 h 1089501"/>
                <a:gd name="connsiteX4" fmla="*/ 2962656 w 2962656"/>
                <a:gd name="connsiteY4" fmla="*/ 907914 h 1089501"/>
                <a:gd name="connsiteX5" fmla="*/ 2781069 w 2962656"/>
                <a:gd name="connsiteY5" fmla="*/ 1089501 h 1089501"/>
                <a:gd name="connsiteX6" fmla="*/ 181587 w 2962656"/>
                <a:gd name="connsiteY6" fmla="*/ 1089501 h 1089501"/>
                <a:gd name="connsiteX7" fmla="*/ 0 w 2962656"/>
                <a:gd name="connsiteY7" fmla="*/ 907914 h 1089501"/>
                <a:gd name="connsiteX8" fmla="*/ 0 w 2962656"/>
                <a:gd name="connsiteY8" fmla="*/ 181587 h 108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089501">
                  <a:moveTo>
                    <a:pt x="0" y="181587"/>
                  </a:moveTo>
                  <a:cubicBezTo>
                    <a:pt x="0" y="81299"/>
                    <a:pt x="81299" y="0"/>
                    <a:pt x="181587" y="0"/>
                  </a:cubicBezTo>
                  <a:lnTo>
                    <a:pt x="2781069" y="0"/>
                  </a:lnTo>
                  <a:cubicBezTo>
                    <a:pt x="2881357" y="0"/>
                    <a:pt x="2962656" y="81299"/>
                    <a:pt x="2962656" y="181587"/>
                  </a:cubicBezTo>
                  <a:lnTo>
                    <a:pt x="2962656" y="907914"/>
                  </a:lnTo>
                  <a:cubicBezTo>
                    <a:pt x="2962656" y="1008202"/>
                    <a:pt x="2881357" y="1089501"/>
                    <a:pt x="2781069" y="1089501"/>
                  </a:cubicBezTo>
                  <a:lnTo>
                    <a:pt x="181587" y="1089501"/>
                  </a:lnTo>
                  <a:cubicBezTo>
                    <a:pt x="81299" y="1089501"/>
                    <a:pt x="0" y="1008202"/>
                    <a:pt x="0" y="907914"/>
                  </a:cubicBezTo>
                  <a:lnTo>
                    <a:pt x="0" y="18158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4625" tIns="98905" rIns="144625" bIns="98905" numCol="1" spcCol="1270" anchor="ctr" anchorCtr="0">
              <a:noAutofit/>
            </a:bodyPr>
            <a:lstStyle/>
            <a:p>
              <a:pPr lvl="0" algn="ctr" defTabSz="1066800">
                <a:lnSpc>
                  <a:spcPct val="90000"/>
                </a:lnSpc>
                <a:spcBef>
                  <a:spcPct val="0"/>
                </a:spcBef>
                <a:spcAft>
                  <a:spcPct val="35000"/>
                </a:spcAft>
              </a:pPr>
              <a:r>
                <a:rPr lang="es-MX" sz="2400" kern="1200" dirty="0"/>
                <a:t>Recorrido</a:t>
              </a:r>
            </a:p>
          </p:txBody>
        </p:sp>
        <p:sp>
          <p:nvSpPr>
            <p:cNvPr id="12" name="11 Forma libre"/>
            <p:cNvSpPr/>
            <p:nvPr/>
          </p:nvSpPr>
          <p:spPr>
            <a:xfrm>
              <a:off x="457200" y="5034395"/>
              <a:ext cx="2962656" cy="1089501"/>
            </a:xfrm>
            <a:custGeom>
              <a:avLst/>
              <a:gdLst>
                <a:gd name="connsiteX0" fmla="*/ 0 w 2962656"/>
                <a:gd name="connsiteY0" fmla="*/ 181587 h 1089501"/>
                <a:gd name="connsiteX1" fmla="*/ 181587 w 2962656"/>
                <a:gd name="connsiteY1" fmla="*/ 0 h 1089501"/>
                <a:gd name="connsiteX2" fmla="*/ 2781069 w 2962656"/>
                <a:gd name="connsiteY2" fmla="*/ 0 h 1089501"/>
                <a:gd name="connsiteX3" fmla="*/ 2962656 w 2962656"/>
                <a:gd name="connsiteY3" fmla="*/ 181587 h 1089501"/>
                <a:gd name="connsiteX4" fmla="*/ 2962656 w 2962656"/>
                <a:gd name="connsiteY4" fmla="*/ 907914 h 1089501"/>
                <a:gd name="connsiteX5" fmla="*/ 2781069 w 2962656"/>
                <a:gd name="connsiteY5" fmla="*/ 1089501 h 1089501"/>
                <a:gd name="connsiteX6" fmla="*/ 181587 w 2962656"/>
                <a:gd name="connsiteY6" fmla="*/ 1089501 h 1089501"/>
                <a:gd name="connsiteX7" fmla="*/ 0 w 2962656"/>
                <a:gd name="connsiteY7" fmla="*/ 907914 h 1089501"/>
                <a:gd name="connsiteX8" fmla="*/ 0 w 2962656"/>
                <a:gd name="connsiteY8" fmla="*/ 181587 h 108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089501">
                  <a:moveTo>
                    <a:pt x="0" y="181587"/>
                  </a:moveTo>
                  <a:cubicBezTo>
                    <a:pt x="0" y="81299"/>
                    <a:pt x="81299" y="0"/>
                    <a:pt x="181587" y="0"/>
                  </a:cubicBezTo>
                  <a:lnTo>
                    <a:pt x="2781069" y="0"/>
                  </a:lnTo>
                  <a:cubicBezTo>
                    <a:pt x="2881357" y="0"/>
                    <a:pt x="2962656" y="81299"/>
                    <a:pt x="2962656" y="181587"/>
                  </a:cubicBezTo>
                  <a:lnTo>
                    <a:pt x="2962656" y="907914"/>
                  </a:lnTo>
                  <a:cubicBezTo>
                    <a:pt x="2962656" y="1008202"/>
                    <a:pt x="2881357" y="1089501"/>
                    <a:pt x="2781069" y="1089501"/>
                  </a:cubicBezTo>
                  <a:lnTo>
                    <a:pt x="181587" y="1089501"/>
                  </a:lnTo>
                  <a:cubicBezTo>
                    <a:pt x="81299" y="1089501"/>
                    <a:pt x="0" y="1008202"/>
                    <a:pt x="0" y="907914"/>
                  </a:cubicBezTo>
                  <a:lnTo>
                    <a:pt x="0" y="18158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4625" tIns="98905" rIns="144625" bIns="98905" numCol="1" spcCol="1270" anchor="ctr" anchorCtr="0">
              <a:noAutofit/>
            </a:bodyPr>
            <a:lstStyle/>
            <a:p>
              <a:pPr lvl="0" algn="ctr" defTabSz="1066800">
                <a:lnSpc>
                  <a:spcPct val="90000"/>
                </a:lnSpc>
                <a:spcBef>
                  <a:spcPct val="0"/>
                </a:spcBef>
                <a:spcAft>
                  <a:spcPct val="35000"/>
                </a:spcAft>
              </a:pPr>
              <a:r>
                <a:rPr lang="es-MX" sz="2400" dirty="0"/>
                <a:t>Seguridad</a:t>
              </a:r>
              <a:endParaRPr lang="es-MX" sz="2400" kern="1200" dirty="0"/>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651" y="3804405"/>
            <a:ext cx="5451305" cy="121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87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 name="1 Título"/>
          <p:cNvSpPr>
            <a:spLocks noGrp="1"/>
          </p:cNvSpPr>
          <p:nvPr>
            <p:ph type="title"/>
          </p:nvPr>
        </p:nvSpPr>
        <p:spPr>
          <a:xfrm>
            <a:off x="822960" y="-315416"/>
            <a:ext cx="7543800" cy="1450757"/>
          </a:xfrm>
        </p:spPr>
        <p:txBody>
          <a:bodyPr/>
          <a:lstStyle/>
          <a:p>
            <a:r>
              <a:rPr lang="es-MX" sz="3800" dirty="0"/>
              <a:t>5.3.3 Distribución de los productos</a:t>
            </a:r>
          </a:p>
        </p:txBody>
      </p:sp>
      <p:sp>
        <p:nvSpPr>
          <p:cNvPr id="5" name="4 Marcador de contenido"/>
          <p:cNvSpPr>
            <a:spLocks noGrp="1"/>
          </p:cNvSpPr>
          <p:nvPr>
            <p:ph idx="1"/>
          </p:nvPr>
        </p:nvSpPr>
        <p:spPr>
          <a:xfrm>
            <a:off x="755576" y="1196752"/>
            <a:ext cx="7931224" cy="1684783"/>
          </a:xfrm>
        </p:spPr>
        <p:txBody>
          <a:bodyPr>
            <a:normAutofit fontScale="92500"/>
          </a:bodyPr>
          <a:lstStyle/>
          <a:p>
            <a:pPr marL="0" indent="0">
              <a:buNone/>
            </a:pPr>
            <a:r>
              <a:rPr lang="es-MX" b="1" dirty="0"/>
              <a:t>UBICACIÓN DEL STOCK O INVENTARIO</a:t>
            </a:r>
          </a:p>
          <a:p>
            <a:pPr marL="0" indent="0">
              <a:buNone/>
            </a:pPr>
            <a:r>
              <a:rPr lang="es-MX" dirty="0"/>
              <a:t>Consiste en decidir la distribución física dela mercancía dentro del almacén, con el fin de minimizar los gastos de manejo de mercancía.</a:t>
            </a:r>
          </a:p>
          <a:p>
            <a:pPr marL="0" indent="0">
              <a:buNone/>
            </a:pPr>
            <a:r>
              <a:rPr lang="es-MX" dirty="0"/>
              <a:t>El almacenamiento de los productos, generalmente se produce de tres formas:</a:t>
            </a:r>
          </a:p>
          <a:p>
            <a:pPr marL="0" indent="0">
              <a:buNone/>
            </a:pPr>
            <a:endParaRPr lang="es-MX" dirty="0"/>
          </a:p>
        </p:txBody>
      </p:sp>
      <p:graphicFrame>
        <p:nvGraphicFramePr>
          <p:cNvPr id="6" name="5 Diagrama"/>
          <p:cNvGraphicFramePr/>
          <p:nvPr>
            <p:extLst>
              <p:ext uri="{D42A27DB-BD31-4B8C-83A1-F6EECF244321}">
                <p14:modId xmlns:p14="http://schemas.microsoft.com/office/powerpoint/2010/main" val="2512162311"/>
              </p:ext>
            </p:extLst>
          </p:nvPr>
        </p:nvGraphicFramePr>
        <p:xfrm>
          <a:off x="3563888" y="3140968"/>
          <a:ext cx="4392488" cy="2780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2959673"/>
            <a:ext cx="2699792" cy="31683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655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08720"/>
            <a:ext cx="8229600" cy="4525963"/>
          </a:xfrm>
        </p:spPr>
        <p:txBody>
          <a:bodyPr>
            <a:normAutofit/>
          </a:bodyPr>
          <a:lstStyle/>
          <a:p>
            <a:r>
              <a:rPr lang="es-MX" dirty="0"/>
              <a:t>Los métodos de solución intuitivos poseen el atractivo de que muchas veces proporcionan herramientas útiles para la ubicación del stock, sin tener que recurrir a cálculos matemáticos complejos.</a:t>
            </a:r>
          </a:p>
          <a:p>
            <a:pPr marL="0" indent="0">
              <a:buNone/>
            </a:pPr>
            <a:r>
              <a:rPr lang="es-MX" dirty="0"/>
              <a:t>Generalmente la distribución se basa en cuatro criterios:</a:t>
            </a:r>
          </a:p>
          <a:p>
            <a:pPr marL="0" indent="0">
              <a:buNone/>
            </a:pPr>
            <a:endParaRPr lang="es-MX" dirty="0"/>
          </a:p>
          <a:p>
            <a:pPr marL="0" indent="0">
              <a:buNone/>
            </a:pPr>
            <a:r>
              <a:rPr lang="es-MX" dirty="0"/>
              <a:t>1.Complementariedad</a:t>
            </a:r>
          </a:p>
          <a:p>
            <a:pPr marL="0" indent="0">
              <a:buNone/>
            </a:pPr>
            <a:r>
              <a:rPr lang="es-MX" dirty="0"/>
              <a:t>2.Compatibilidad</a:t>
            </a:r>
          </a:p>
          <a:p>
            <a:pPr marL="0" indent="0">
              <a:buNone/>
            </a:pPr>
            <a:r>
              <a:rPr lang="es-MX" dirty="0"/>
              <a:t>3.Popularidad</a:t>
            </a:r>
          </a:p>
          <a:p>
            <a:pPr marL="0" indent="0">
              <a:buNone/>
            </a:pPr>
            <a:r>
              <a:rPr lang="es-MX" dirty="0"/>
              <a:t>4.Tamaño</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852936"/>
            <a:ext cx="3936158" cy="29536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6047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80728"/>
            <a:ext cx="8229600" cy="6192688"/>
          </a:xfrm>
        </p:spPr>
        <p:txBody>
          <a:bodyPr>
            <a:normAutofit/>
          </a:bodyPr>
          <a:lstStyle/>
          <a:p>
            <a:pPr marL="0" indent="0" algn="ctr">
              <a:buNone/>
            </a:pPr>
            <a:r>
              <a:rPr lang="es-MX" dirty="0"/>
              <a:t>OPERACIONES DE PICKING PARA EL SURTIDO DE PEDIDOS</a:t>
            </a:r>
          </a:p>
          <a:p>
            <a:pPr marL="0" indent="0">
              <a:buNone/>
            </a:pPr>
            <a:r>
              <a:rPr lang="es-MX" dirty="0"/>
              <a:t>Uno de los objetivos dentro de la mejora de la productividad es la actividad de </a:t>
            </a:r>
            <a:r>
              <a:rPr lang="es-MX" dirty="0" err="1"/>
              <a:t>picking</a:t>
            </a:r>
            <a:r>
              <a:rPr lang="es-MX" dirty="0"/>
              <a:t> (surtido) para la preparación de los pedidos, debido a que es una actividad que consume mucho trabajo.</a:t>
            </a:r>
          </a:p>
          <a:p>
            <a:pPr>
              <a:buFont typeface="Arial" charset="0"/>
              <a:buChar char="•"/>
            </a:pPr>
            <a:r>
              <a:rPr lang="es-MX" dirty="0"/>
              <a:t>Tratamiento de los pedidos</a:t>
            </a:r>
          </a:p>
          <a:p>
            <a:pPr>
              <a:buFont typeface="Arial" charset="0"/>
              <a:buChar char="•"/>
            </a:pPr>
            <a:r>
              <a:rPr lang="es-MX" dirty="0"/>
              <a:t>Secuencia de los Productos</a:t>
            </a:r>
          </a:p>
          <a:p>
            <a:pPr>
              <a:buFont typeface="Arial" charset="0"/>
              <a:buChar char="•"/>
            </a:pPr>
            <a:r>
              <a:rPr lang="es-MX" dirty="0"/>
              <a:t>Establecimiento de Zonas de </a:t>
            </a:r>
            <a:r>
              <a:rPr lang="es-MX" dirty="0" err="1"/>
              <a:t>Picking</a:t>
            </a:r>
            <a:endParaRPr lang="es-MX" dirty="0"/>
          </a:p>
          <a:p>
            <a:pPr>
              <a:buFont typeface="Arial" charset="0"/>
              <a:buChar char="•"/>
            </a:pPr>
            <a:r>
              <a:rPr lang="es-MX" dirty="0"/>
              <a:t>División de los pedidos</a:t>
            </a:r>
          </a:p>
          <a:p>
            <a:pPr>
              <a:buFont typeface="Arial" charset="0"/>
              <a:buChar char="•"/>
            </a:pPr>
            <a:r>
              <a:rPr lang="es-MX" dirty="0"/>
              <a:t>Actividades simultáneas al </a:t>
            </a:r>
            <a:r>
              <a:rPr lang="es-MX" dirty="0" err="1"/>
              <a:t>Picking</a:t>
            </a:r>
            <a:endParaRPr lang="es-MX" dirty="0"/>
          </a:p>
        </p:txBody>
      </p:sp>
    </p:spTree>
    <p:extLst>
      <p:ext uri="{BB962C8B-B14F-4D97-AF65-F5344CB8AC3E}">
        <p14:creationId xmlns:p14="http://schemas.microsoft.com/office/powerpoint/2010/main" val="3283016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548680"/>
            <a:ext cx="7543800" cy="540609"/>
          </a:xfrm>
        </p:spPr>
        <p:txBody>
          <a:bodyPr>
            <a:normAutofit/>
          </a:bodyPr>
          <a:lstStyle/>
          <a:p>
            <a:pPr algn="ctr"/>
            <a:r>
              <a:rPr lang="es-MX" sz="3200" dirty="0"/>
              <a:t>5.3.4 Distribución de planta de los almacenes</a:t>
            </a:r>
          </a:p>
        </p:txBody>
      </p:sp>
      <p:sp>
        <p:nvSpPr>
          <p:cNvPr id="3" name="2 Marcador de contenido"/>
          <p:cNvSpPr>
            <a:spLocks noGrp="1"/>
          </p:cNvSpPr>
          <p:nvPr>
            <p:ph idx="1"/>
          </p:nvPr>
        </p:nvSpPr>
        <p:spPr>
          <a:xfrm>
            <a:off x="412676" y="1437607"/>
            <a:ext cx="8229600" cy="1323490"/>
          </a:xfrm>
        </p:spPr>
        <p:txBody>
          <a:bodyPr>
            <a:normAutofit/>
          </a:bodyPr>
          <a:lstStyle/>
          <a:p>
            <a:pPr marL="0" indent="0" algn="just">
              <a:buNone/>
            </a:pPr>
            <a:r>
              <a:rPr lang="es-MX" sz="1800" dirty="0"/>
              <a:t>Para cada empresa un almacén tiene funciones muy definidas y por lo tanto se diseñan con características especificas, las cuales le darán mayor eficiencia de operación, sin embargo la mayoría de los almacenes tiene una distribución por proceso o función.</a:t>
            </a:r>
          </a:p>
          <a:p>
            <a:pPr marL="0" indent="0" algn="just">
              <a:buNone/>
            </a:pPr>
            <a:r>
              <a:rPr lang="es-MX" sz="1800" dirty="0"/>
              <a:t>Un almacén cuenta generalmente con diferentes áreas:</a:t>
            </a:r>
          </a:p>
        </p:txBody>
      </p:sp>
      <p:graphicFrame>
        <p:nvGraphicFramePr>
          <p:cNvPr id="4" name="3 Diagrama"/>
          <p:cNvGraphicFramePr/>
          <p:nvPr>
            <p:extLst>
              <p:ext uri="{D42A27DB-BD31-4B8C-83A1-F6EECF244321}">
                <p14:modId xmlns:p14="http://schemas.microsoft.com/office/powerpoint/2010/main" val="2025229156"/>
              </p:ext>
            </p:extLst>
          </p:nvPr>
        </p:nvGraphicFramePr>
        <p:xfrm>
          <a:off x="1259632" y="2776986"/>
          <a:ext cx="5328592"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8282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08720"/>
            <a:ext cx="8229600" cy="3024335"/>
          </a:xfrm>
        </p:spPr>
        <p:txBody>
          <a:bodyPr>
            <a:normAutofit/>
          </a:bodyPr>
          <a:lstStyle/>
          <a:p>
            <a:pPr marL="0" indent="0" algn="just">
              <a:buNone/>
            </a:pPr>
            <a:r>
              <a:rPr lang="es-MX" dirty="0"/>
              <a:t>Cuando se utiliza el almacenamiento en bloque, los productos se apilan unos encima de otros, pero si no se tiene una rotación física adecuada, los productos que están llegando son los que se mueven, quedando la mercancía más antigua por un largo tiempo inmóvil, para evitar esto, se debe seguir el sistema PEPS (Primero en entrar, primero en salir).</a:t>
            </a:r>
          </a:p>
          <a:p>
            <a:pPr marL="0" indent="0" algn="just">
              <a:buNone/>
            </a:pPr>
            <a:r>
              <a:rPr lang="es-MX" dirty="0"/>
              <a:t>a)RACKS LIGEROS: Cuando los productos o materiales son pequeños y de poco peso.</a:t>
            </a:r>
          </a:p>
          <a:p>
            <a:pPr marL="0" indent="0" algn="just">
              <a:buNone/>
            </a:pPr>
            <a:r>
              <a:rPr lang="es-MX" dirty="0"/>
              <a:t>b)RACKS DE PERT: Cargas pesadas y de gran altura, generalmente se acomodan cajas o pallets completos.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573016"/>
            <a:ext cx="3096344" cy="261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406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608035096"/>
              </p:ext>
            </p:extLst>
          </p:nvPr>
        </p:nvGraphicFramePr>
        <p:xfrm>
          <a:off x="1187624" y="692696"/>
          <a:ext cx="6840760" cy="537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7225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599231121"/>
              </p:ext>
            </p:extLst>
          </p:nvPr>
        </p:nvGraphicFramePr>
        <p:xfrm>
          <a:off x="899592" y="980728"/>
          <a:ext cx="705678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7886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1124744"/>
            <a:ext cx="7543800" cy="612617"/>
          </a:xfrm>
        </p:spPr>
        <p:txBody>
          <a:bodyPr>
            <a:normAutofit/>
          </a:bodyPr>
          <a:lstStyle/>
          <a:p>
            <a:r>
              <a:rPr lang="es-MX" sz="4000" dirty="0"/>
              <a:t>5.3.5Métodos de almacenamiento</a:t>
            </a:r>
          </a:p>
        </p:txBody>
      </p:sp>
      <p:sp>
        <p:nvSpPr>
          <p:cNvPr id="3" name="2 Marcador de contenido"/>
          <p:cNvSpPr>
            <a:spLocks noGrp="1"/>
          </p:cNvSpPr>
          <p:nvPr>
            <p:ph idx="1"/>
          </p:nvPr>
        </p:nvSpPr>
        <p:spPr/>
        <p:txBody>
          <a:bodyPr>
            <a:normAutofit/>
          </a:bodyPr>
          <a:lstStyle/>
          <a:p>
            <a:r>
              <a:rPr lang="es-MX" dirty="0"/>
              <a:t>METODO PEPS</a:t>
            </a:r>
          </a:p>
          <a:p>
            <a:pPr marL="0" indent="0" algn="just">
              <a:buNone/>
            </a:pPr>
            <a:r>
              <a:rPr lang="es-MX" dirty="0"/>
              <a:t>Es parte del supuesto de que las primeras unidades de productos que se compraron fueron las primeras que se vendieron. En una economía inflacionaria esto quiere decir que el costo de las mercancías o productos vendidos se determina con base en los precios más antiguos, en consecuencia, las utilidades presentadas van a ser artificialmente más altas, aunque los inventarios no vendidos queden registrados, en el balance, a los precios más próximos o actuales.</a:t>
            </a:r>
          </a:p>
        </p:txBody>
      </p:sp>
    </p:spTree>
    <p:extLst>
      <p:ext uri="{BB962C8B-B14F-4D97-AF65-F5344CB8AC3E}">
        <p14:creationId xmlns:p14="http://schemas.microsoft.com/office/powerpoint/2010/main" val="2561209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elconta.com/wp-content/uploads/2010/05/Fifo2.png"/>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09215" y="620688"/>
            <a:ext cx="8167241" cy="45430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08962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24136" y="404664"/>
            <a:ext cx="8132440" cy="2118097"/>
          </a:xfrm>
        </p:spPr>
        <p:txBody>
          <a:bodyPr>
            <a:normAutofit fontScale="90000"/>
          </a:bodyPr>
          <a:lstStyle/>
          <a:p>
            <a:r>
              <a:rPr lang="es-MX" dirty="0"/>
              <a:t>ALMACENES E INVENTARIOS</a:t>
            </a:r>
          </a:p>
        </p:txBody>
      </p:sp>
      <p:pic>
        <p:nvPicPr>
          <p:cNvPr id="3074" name="Picture 2" descr="http://garzagconsultores.com.mx/wp-content/uploads/2011/12/almacen-e-inventario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555986"/>
            <a:ext cx="8018138"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613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33055" y="2086188"/>
            <a:ext cx="338328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http://www.datainventarios.com/images/home_1_00.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11560" y="1916832"/>
            <a:ext cx="4088720" cy="2831438"/>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901254" y="1332068"/>
            <a:ext cx="3762988" cy="3670180"/>
          </a:xfrm>
        </p:spPr>
        <p:txBody>
          <a:bodyPr>
            <a:normAutofit/>
          </a:bodyPr>
          <a:lstStyle/>
          <a:p>
            <a:r>
              <a:rPr lang="es-MX" sz="1900" dirty="0" err="1"/>
              <a:t>METODO</a:t>
            </a:r>
            <a:r>
              <a:rPr lang="es-MX" sz="1900" dirty="0"/>
              <a:t> </a:t>
            </a:r>
            <a:r>
              <a:rPr lang="es-MX" sz="1900" dirty="0" err="1"/>
              <a:t>UEPS</a:t>
            </a:r>
            <a:endParaRPr lang="es-MX" sz="1900" dirty="0"/>
          </a:p>
          <a:p>
            <a:pPr marL="0" indent="0">
              <a:buNone/>
            </a:pPr>
            <a:r>
              <a:rPr lang="es-MX" sz="1900" dirty="0"/>
              <a:t>El método </a:t>
            </a:r>
            <a:r>
              <a:rPr lang="es-MX" sz="1900" dirty="0" err="1"/>
              <a:t>UEPS</a:t>
            </a:r>
            <a:r>
              <a:rPr lang="es-MX" sz="1900" dirty="0"/>
              <a:t> es el inverso del método </a:t>
            </a:r>
            <a:r>
              <a:rPr lang="es-MX" sz="1900" dirty="0" err="1"/>
              <a:t>PEPS</a:t>
            </a:r>
            <a:r>
              <a:rPr lang="es-MX" sz="1900" dirty="0"/>
              <a:t> por que al contrario que aquel, parte de la suposición de que las ultimas unidades en entrar son las que primero se venden y en consecuencia, el costo de ventas quedara registrado por los precios de costo mas altos, disminuyendo así la utilidad y el impuesto a pagar, pero subvaluando el monto monetario de los inventarios, que aparecerá valorizado a los precios mas antiguos.</a:t>
            </a:r>
          </a:p>
        </p:txBody>
      </p:sp>
    </p:spTree>
    <p:extLst>
      <p:ext uri="{BB962C8B-B14F-4D97-AF65-F5344CB8AC3E}">
        <p14:creationId xmlns:p14="http://schemas.microsoft.com/office/powerpoint/2010/main" val="1659636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114396" y="1279611"/>
            <a:ext cx="7543800" cy="612617"/>
          </a:xfrm>
        </p:spPr>
        <p:txBody>
          <a:bodyPr>
            <a:normAutofit/>
          </a:bodyPr>
          <a:lstStyle/>
          <a:p>
            <a:r>
              <a:rPr lang="es-MX" sz="3600" dirty="0"/>
              <a:t>5.4 Planeación de la Red Logística</a:t>
            </a:r>
          </a:p>
        </p:txBody>
      </p:sp>
      <p:sp>
        <p:nvSpPr>
          <p:cNvPr id="3" name="2 Marcador de contenido"/>
          <p:cNvSpPr>
            <a:spLocks noGrp="1"/>
          </p:cNvSpPr>
          <p:nvPr>
            <p:ph idx="1"/>
          </p:nvPr>
        </p:nvSpPr>
        <p:spPr>
          <a:xfrm>
            <a:off x="428596" y="2000240"/>
            <a:ext cx="8229600" cy="1572776"/>
          </a:xfrm>
        </p:spPr>
        <p:txBody>
          <a:bodyPr>
            <a:normAutofit/>
          </a:bodyPr>
          <a:lstStyle/>
          <a:p>
            <a:pPr marL="0" indent="0" algn="just">
              <a:buNone/>
            </a:pPr>
            <a:r>
              <a:rPr lang="es-MX" sz="1800" dirty="0"/>
              <a:t>El sistema logístico puede ser visto como una red integrada por nodos o puntos específicos interconectados que presentan áreas físicas dentro de la empresa como almacenes, plantas, puntos de venta y transporte a través de los cuales se genera el flujo de materiales . Asociada a la red interna se encuentran los nodos externos correspondientes a los clientes, como los puntos de entrega, cerrando de esta forma un ciclo en la red logística.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789040"/>
            <a:ext cx="4320480" cy="216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43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808" y="908720"/>
            <a:ext cx="8229600" cy="1440160"/>
          </a:xfrm>
        </p:spPr>
        <p:txBody>
          <a:bodyPr>
            <a:noAutofit/>
          </a:bodyPr>
          <a:lstStyle/>
          <a:p>
            <a:pPr marL="0" indent="0" algn="just">
              <a:buNone/>
            </a:pPr>
            <a:r>
              <a:rPr lang="es-MX" sz="1600" dirty="0"/>
              <a:t>Es importante distinguir que a esta red de flujo de materiales se integra paralelamente otra red de información que está basada en pedidos generados a proveedores, ventas a clientes, niveles de inventario, plazos de entrega, costos, contabilización, estadísticas, en donde cada uno de estos representan los nodos de la red de </a:t>
            </a:r>
            <a:r>
              <a:rPr lang="es-MX" sz="1600" dirty="0" err="1"/>
              <a:t>inforºmación</a:t>
            </a:r>
            <a:r>
              <a:rPr lang="es-MX" sz="1600" dirty="0"/>
              <a:t>, los cuales se encuentran respaldados por documentos en papel o procesamiento de información contenida en ordenadores o servidores de gran capacidad mostrando información como facturas, remisiones, reportes, cheques, etc. </a:t>
            </a:r>
          </a:p>
        </p:txBody>
      </p:sp>
      <p:pic>
        <p:nvPicPr>
          <p:cNvPr id="4098" name="Picture 2" descr="Red logís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780928"/>
            <a:ext cx="5328592" cy="3312368"/>
          </a:xfrm>
          <a:prstGeom prst="rect">
            <a:avLst/>
          </a:prstGeom>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953897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37981"/>
            <a:ext cx="7543800" cy="1450757"/>
          </a:xfrm>
        </p:spPr>
        <p:txBody>
          <a:bodyPr/>
          <a:lstStyle/>
          <a:p>
            <a:r>
              <a:rPr lang="es-MX" dirty="0"/>
              <a:t>5.5.2 Campo de acción</a:t>
            </a:r>
          </a:p>
        </p:txBody>
      </p:sp>
      <p:graphicFrame>
        <p:nvGraphicFramePr>
          <p:cNvPr id="4" name="3 Diagrama"/>
          <p:cNvGraphicFramePr/>
          <p:nvPr>
            <p:extLst>
              <p:ext uri="{D42A27DB-BD31-4B8C-83A1-F6EECF244321}">
                <p14:modId xmlns:p14="http://schemas.microsoft.com/office/powerpoint/2010/main" val="3267071859"/>
              </p:ext>
            </p:extLst>
          </p:nvPr>
        </p:nvGraphicFramePr>
        <p:xfrm>
          <a:off x="1066468" y="1844824"/>
          <a:ext cx="7056784" cy="3271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9914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dirty="0"/>
              <a:t>5.5.3 Clasificación de los Modelos de Pronostico</a:t>
            </a:r>
          </a:p>
        </p:txBody>
      </p:sp>
      <p:sp>
        <p:nvSpPr>
          <p:cNvPr id="3" name="2 Marcador de contenido"/>
          <p:cNvSpPr>
            <a:spLocks noGrp="1"/>
          </p:cNvSpPr>
          <p:nvPr>
            <p:ph idx="1"/>
          </p:nvPr>
        </p:nvSpPr>
        <p:spPr>
          <a:xfrm>
            <a:off x="480060" y="2027948"/>
            <a:ext cx="8229600" cy="676671"/>
          </a:xfrm>
        </p:spPr>
        <p:txBody>
          <a:bodyPr>
            <a:normAutofit/>
          </a:bodyPr>
          <a:lstStyle/>
          <a:p>
            <a:pPr marL="0" indent="0">
              <a:buNone/>
            </a:pPr>
            <a:r>
              <a:rPr lang="es-MX" sz="1800" dirty="0"/>
              <a:t>La forma particular en que se dividen los modelos se representa en la figura siguiente:</a:t>
            </a:r>
          </a:p>
        </p:txBody>
      </p:sp>
      <p:graphicFrame>
        <p:nvGraphicFramePr>
          <p:cNvPr id="4" name="3 Diagrama"/>
          <p:cNvGraphicFramePr/>
          <p:nvPr>
            <p:extLst>
              <p:ext uri="{D42A27DB-BD31-4B8C-83A1-F6EECF244321}">
                <p14:modId xmlns:p14="http://schemas.microsoft.com/office/powerpoint/2010/main" val="4008114117"/>
              </p:ext>
            </p:extLst>
          </p:nvPr>
        </p:nvGraphicFramePr>
        <p:xfrm>
          <a:off x="1619672" y="2924944"/>
          <a:ext cx="5256584" cy="2623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1455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20689"/>
            <a:ext cx="8229600" cy="2808312"/>
          </a:xfrm>
        </p:spPr>
        <p:txBody>
          <a:bodyPr>
            <a:normAutofit/>
          </a:bodyPr>
          <a:lstStyle/>
          <a:p>
            <a:r>
              <a:rPr lang="es-MX" b="1" dirty="0"/>
              <a:t>MÉTODOS CUANTITATIVOS</a:t>
            </a:r>
          </a:p>
          <a:p>
            <a:pPr marL="0" indent="0">
              <a:buNone/>
            </a:pPr>
            <a:r>
              <a:rPr lang="es-MX" dirty="0"/>
              <a:t>Se utilizan cuando los datos que se requieren pronosticar son escasos, es decir; cuando no existe un historial de datos a analizar. Un ejemplo de este método es cuando una empresa desea inducir un nuevo producto y no cuenta con los datos necesarios o son muy pocos.</a:t>
            </a:r>
          </a:p>
          <a:p>
            <a:pPr marL="0" indent="0">
              <a:buNone/>
            </a:pPr>
            <a:r>
              <a:rPr lang="es-MX" dirty="0"/>
              <a:t>Algunos de los métodos más conocidos son los que a continuación se describen:</a:t>
            </a:r>
          </a:p>
        </p:txBody>
      </p:sp>
      <p:graphicFrame>
        <p:nvGraphicFramePr>
          <p:cNvPr id="7" name="6 Diagrama"/>
          <p:cNvGraphicFramePr/>
          <p:nvPr>
            <p:extLst>
              <p:ext uri="{D42A27DB-BD31-4B8C-83A1-F6EECF244321}">
                <p14:modId xmlns:p14="http://schemas.microsoft.com/office/powerpoint/2010/main" val="2033905183"/>
              </p:ext>
            </p:extLst>
          </p:nvPr>
        </p:nvGraphicFramePr>
        <p:xfrm>
          <a:off x="899592" y="3356992"/>
          <a:ext cx="6804248"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4950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3 Grupo"/>
          <p:cNvGrpSpPr/>
          <p:nvPr/>
        </p:nvGrpSpPr>
        <p:grpSpPr>
          <a:xfrm>
            <a:off x="-1" y="836712"/>
            <a:ext cx="7668345" cy="2088231"/>
            <a:chOff x="-2" y="1686"/>
            <a:chExt cx="8352931" cy="2672281"/>
          </a:xfrm>
        </p:grpSpPr>
        <p:sp>
          <p:nvSpPr>
            <p:cNvPr id="5" name="4 Pentágono"/>
            <p:cNvSpPr/>
            <p:nvPr/>
          </p:nvSpPr>
          <p:spPr>
            <a:xfrm rot="10800000">
              <a:off x="-2" y="1686"/>
              <a:ext cx="8352931" cy="2672281"/>
            </a:xfrm>
            <a:prstGeom prst="homePlate">
              <a:avLst/>
            </a:prstGeom>
          </p:spPr>
          <p:style>
            <a:lnRef idx="0">
              <a:schemeClr val="accent4"/>
            </a:lnRef>
            <a:fillRef idx="3">
              <a:schemeClr val="accent4"/>
            </a:fillRef>
            <a:effectRef idx="3">
              <a:schemeClr val="accent4"/>
            </a:effectRef>
            <a:fontRef idx="minor">
              <a:schemeClr val="lt1"/>
            </a:fontRef>
          </p:style>
        </p:sp>
        <p:sp>
          <p:nvSpPr>
            <p:cNvPr id="6" name="Pentágono 4"/>
            <p:cNvSpPr/>
            <p:nvPr/>
          </p:nvSpPr>
          <p:spPr>
            <a:xfrm>
              <a:off x="791242" y="18245"/>
              <a:ext cx="7561687" cy="2511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01323" tIns="137160" rIns="256032" bIns="137160" numCol="1" spcCol="1270" anchor="t" anchorCtr="0">
              <a:noAutofit/>
            </a:bodyPr>
            <a:lstStyle/>
            <a:p>
              <a:pPr lvl="0" algn="l" defTabSz="1600200">
                <a:lnSpc>
                  <a:spcPct val="90000"/>
                </a:lnSpc>
                <a:spcBef>
                  <a:spcPct val="0"/>
                </a:spcBef>
                <a:spcAft>
                  <a:spcPct val="35000"/>
                </a:spcAft>
              </a:pPr>
              <a:r>
                <a:rPr lang="es-MX" sz="2000" dirty="0"/>
                <a:t>Investigación de mercados</a:t>
              </a:r>
              <a:endParaRPr lang="es-MX" sz="2000" kern="1200" dirty="0"/>
            </a:p>
            <a:p>
              <a:pPr lvl="0" algn="l" defTabSz="1600200">
                <a:lnSpc>
                  <a:spcPct val="90000"/>
                </a:lnSpc>
                <a:spcBef>
                  <a:spcPct val="0"/>
                </a:spcBef>
                <a:spcAft>
                  <a:spcPct val="35000"/>
                </a:spcAft>
              </a:pPr>
              <a:r>
                <a:rPr lang="es-MX" dirty="0"/>
                <a:t>Se utiliza para realizar hipótesis y evaluar dentro de mercados reales en los que el producto va a estar inmerso.</a:t>
              </a:r>
            </a:p>
            <a:p>
              <a:pPr marL="285750" lvl="0" indent="-285750" algn="l" defTabSz="1600200">
                <a:lnSpc>
                  <a:spcPct val="90000"/>
                </a:lnSpc>
                <a:spcBef>
                  <a:spcPct val="0"/>
                </a:spcBef>
                <a:spcAft>
                  <a:spcPct val="35000"/>
                </a:spcAft>
                <a:buFont typeface="Arial" charset="0"/>
                <a:buChar char="•"/>
              </a:pPr>
              <a:r>
                <a:rPr lang="es-MX" dirty="0"/>
                <a:t>Tiempo de estimación, más de tres meses.</a:t>
              </a:r>
            </a:p>
            <a:p>
              <a:pPr marL="285750" lvl="0" indent="-285750" algn="l" defTabSz="1600200">
                <a:lnSpc>
                  <a:spcPct val="90000"/>
                </a:lnSpc>
                <a:spcBef>
                  <a:spcPct val="0"/>
                </a:spcBef>
                <a:spcAft>
                  <a:spcPct val="35000"/>
                </a:spcAft>
                <a:buFont typeface="Arial" charset="0"/>
                <a:buChar char="•"/>
              </a:pPr>
              <a:r>
                <a:rPr lang="es-MX" dirty="0"/>
                <a:t>Exactitud, excelente siempre y cuando siempre y cuando todo se haya realizado con mucho cuidado.</a:t>
              </a:r>
            </a:p>
            <a:p>
              <a:pPr lvl="0" algn="l" defTabSz="1600200">
                <a:lnSpc>
                  <a:spcPct val="90000"/>
                </a:lnSpc>
                <a:spcBef>
                  <a:spcPct val="0"/>
                </a:spcBef>
                <a:spcAft>
                  <a:spcPct val="35000"/>
                </a:spcAft>
              </a:pPr>
              <a:endParaRPr lang="es-MX" sz="3600" dirty="0"/>
            </a:p>
          </p:txBody>
        </p:sp>
      </p:grpSp>
      <p:sp>
        <p:nvSpPr>
          <p:cNvPr id="7" name="6 Pentágono"/>
          <p:cNvSpPr/>
          <p:nvPr/>
        </p:nvSpPr>
        <p:spPr>
          <a:xfrm rot="10800000">
            <a:off x="181713" y="3356992"/>
            <a:ext cx="7486631" cy="1944216"/>
          </a:xfrm>
          <a:prstGeom prst="homePlate">
            <a:avLst/>
          </a:prstGeom>
        </p:spPr>
        <p:style>
          <a:lnRef idx="0">
            <a:schemeClr val="accent3"/>
          </a:lnRef>
          <a:fillRef idx="3">
            <a:schemeClr val="accent3"/>
          </a:fillRef>
          <a:effectRef idx="3">
            <a:schemeClr val="accent3"/>
          </a:effectRef>
          <a:fontRef idx="minor">
            <a:schemeClr val="lt1"/>
          </a:fontRef>
        </p:style>
      </p:sp>
      <p:sp>
        <p:nvSpPr>
          <p:cNvPr id="8" name="Pentágono 4"/>
          <p:cNvSpPr/>
          <p:nvPr/>
        </p:nvSpPr>
        <p:spPr>
          <a:xfrm>
            <a:off x="799271" y="3501008"/>
            <a:ext cx="7561687" cy="1933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01323" tIns="137160" rIns="256032" bIns="137160" numCol="1" spcCol="1270" anchor="t" anchorCtr="0">
            <a:noAutofit/>
          </a:bodyPr>
          <a:lstStyle/>
          <a:p>
            <a:pPr lvl="0" algn="l" defTabSz="1600200">
              <a:lnSpc>
                <a:spcPct val="90000"/>
              </a:lnSpc>
              <a:spcBef>
                <a:spcPct val="0"/>
              </a:spcBef>
              <a:spcAft>
                <a:spcPct val="35000"/>
              </a:spcAft>
            </a:pPr>
            <a:r>
              <a:rPr lang="es-MX" sz="2000" dirty="0"/>
              <a:t>Consenso de panel</a:t>
            </a:r>
          </a:p>
          <a:p>
            <a:pPr lvl="0" algn="l" defTabSz="1600200">
              <a:lnSpc>
                <a:spcPct val="90000"/>
              </a:lnSpc>
              <a:spcBef>
                <a:spcPct val="0"/>
              </a:spcBef>
              <a:spcAft>
                <a:spcPct val="35000"/>
              </a:spcAft>
            </a:pPr>
            <a:r>
              <a:rPr lang="es-MX" kern="1200" dirty="0"/>
              <a:t>Tiene la misma función que el método Delphi</a:t>
            </a:r>
          </a:p>
          <a:p>
            <a:pPr marL="285750" lvl="0" indent="-285750" algn="l" defTabSz="1600200">
              <a:lnSpc>
                <a:spcPct val="90000"/>
              </a:lnSpc>
              <a:spcBef>
                <a:spcPct val="0"/>
              </a:spcBef>
              <a:spcAft>
                <a:spcPct val="35000"/>
              </a:spcAft>
              <a:buFont typeface="Arial" charset="0"/>
              <a:buChar char="•"/>
            </a:pPr>
            <a:r>
              <a:rPr lang="es-MX" dirty="0"/>
              <a:t>Tiempo de estimación, más de dos semanas.</a:t>
            </a:r>
          </a:p>
          <a:p>
            <a:pPr marL="285750" lvl="0" indent="-285750" algn="l" defTabSz="1600200">
              <a:lnSpc>
                <a:spcPct val="90000"/>
              </a:lnSpc>
              <a:spcBef>
                <a:spcPct val="0"/>
              </a:spcBef>
              <a:spcAft>
                <a:spcPct val="35000"/>
              </a:spcAft>
              <a:buFont typeface="Arial" charset="0"/>
              <a:buChar char="•"/>
            </a:pPr>
            <a:r>
              <a:rPr lang="es-MX" dirty="0"/>
              <a:t>Exactitud, de regular a baja.</a:t>
            </a:r>
          </a:p>
          <a:p>
            <a:pPr lvl="0" algn="l" defTabSz="1600200">
              <a:lnSpc>
                <a:spcPct val="90000"/>
              </a:lnSpc>
              <a:spcBef>
                <a:spcPct val="0"/>
              </a:spcBef>
              <a:spcAft>
                <a:spcPct val="35000"/>
              </a:spcAft>
            </a:pPr>
            <a:endParaRPr lang="es-MX" sz="3600" dirty="0"/>
          </a:p>
        </p:txBody>
      </p:sp>
    </p:spTree>
    <p:extLst>
      <p:ext uri="{BB962C8B-B14F-4D97-AF65-F5344CB8AC3E}">
        <p14:creationId xmlns:p14="http://schemas.microsoft.com/office/powerpoint/2010/main" val="3652440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3 Grupo"/>
          <p:cNvGrpSpPr/>
          <p:nvPr/>
        </p:nvGrpSpPr>
        <p:grpSpPr>
          <a:xfrm>
            <a:off x="323527" y="764704"/>
            <a:ext cx="7884368" cy="2524273"/>
            <a:chOff x="109346" y="-9434"/>
            <a:chExt cx="8785824" cy="2672281"/>
          </a:xfrm>
        </p:grpSpPr>
        <p:sp>
          <p:nvSpPr>
            <p:cNvPr id="5" name="4 Pentágono"/>
            <p:cNvSpPr/>
            <p:nvPr/>
          </p:nvSpPr>
          <p:spPr>
            <a:xfrm rot="10800000">
              <a:off x="109346" y="-9434"/>
              <a:ext cx="8605466" cy="2672281"/>
            </a:xfrm>
            <a:prstGeom prst="homePlate">
              <a:avLst/>
            </a:prstGeom>
          </p:spPr>
          <p:style>
            <a:lnRef idx="0">
              <a:schemeClr val="accent3"/>
            </a:lnRef>
            <a:fillRef idx="3">
              <a:schemeClr val="accent3"/>
            </a:fillRef>
            <a:effectRef idx="3">
              <a:schemeClr val="accent3"/>
            </a:effectRef>
            <a:fontRef idx="minor">
              <a:schemeClr val="lt1"/>
            </a:fontRef>
          </p:style>
        </p:sp>
        <p:sp>
          <p:nvSpPr>
            <p:cNvPr id="6" name="Pentágono 4"/>
            <p:cNvSpPr/>
            <p:nvPr/>
          </p:nvSpPr>
          <p:spPr>
            <a:xfrm>
              <a:off x="1333483" y="-9434"/>
              <a:ext cx="7561687" cy="25202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01323" tIns="137160" rIns="256032" bIns="137160" numCol="1" spcCol="1270" anchor="t" anchorCtr="0">
              <a:noAutofit/>
            </a:bodyPr>
            <a:lstStyle/>
            <a:p>
              <a:pPr lvl="0" algn="l" defTabSz="1600200">
                <a:lnSpc>
                  <a:spcPct val="90000"/>
                </a:lnSpc>
                <a:spcBef>
                  <a:spcPct val="0"/>
                </a:spcBef>
                <a:spcAft>
                  <a:spcPct val="35000"/>
                </a:spcAft>
              </a:pPr>
              <a:r>
                <a:rPr lang="es-MX" sz="2000" dirty="0"/>
                <a:t>Pronósticos visionarios</a:t>
              </a:r>
              <a:endParaRPr lang="es-MX" sz="2000" kern="1200" dirty="0"/>
            </a:p>
            <a:p>
              <a:pPr lvl="0" algn="l" defTabSz="1600200">
                <a:lnSpc>
                  <a:spcPct val="90000"/>
                </a:lnSpc>
                <a:spcBef>
                  <a:spcPct val="0"/>
                </a:spcBef>
                <a:spcAft>
                  <a:spcPct val="35000"/>
                </a:spcAft>
              </a:pPr>
              <a:r>
                <a:rPr lang="es-MX" sz="2000" dirty="0"/>
                <a:t>Se utiliza para realizar hipótesis y evaluar dentro de mercados reales en los que el producto va a estar inmerso.</a:t>
              </a:r>
            </a:p>
            <a:p>
              <a:pPr marL="285750" lvl="0" indent="-285750" algn="l" defTabSz="1600200">
                <a:lnSpc>
                  <a:spcPct val="90000"/>
                </a:lnSpc>
                <a:spcBef>
                  <a:spcPct val="0"/>
                </a:spcBef>
                <a:spcAft>
                  <a:spcPct val="35000"/>
                </a:spcAft>
                <a:buFont typeface="Arial" charset="0"/>
                <a:buChar char="•"/>
              </a:pPr>
              <a:r>
                <a:rPr lang="es-MX" sz="2000" dirty="0"/>
                <a:t>Tiempo de estimación, más de tres meses.</a:t>
              </a:r>
            </a:p>
            <a:p>
              <a:pPr marL="285750" lvl="0" indent="-285750" algn="l" defTabSz="1600200">
                <a:lnSpc>
                  <a:spcPct val="90000"/>
                </a:lnSpc>
                <a:spcBef>
                  <a:spcPct val="0"/>
                </a:spcBef>
                <a:spcAft>
                  <a:spcPct val="35000"/>
                </a:spcAft>
                <a:buFont typeface="Arial" charset="0"/>
                <a:buChar char="•"/>
              </a:pPr>
              <a:r>
                <a:rPr lang="es-MX" sz="2000" dirty="0"/>
                <a:t>Exactitud, excelente siempre y cuando  todo se haya realizado con mucho cuidado.</a:t>
              </a:r>
            </a:p>
            <a:p>
              <a:pPr lvl="0" algn="l" defTabSz="1600200">
                <a:lnSpc>
                  <a:spcPct val="90000"/>
                </a:lnSpc>
                <a:spcBef>
                  <a:spcPct val="0"/>
                </a:spcBef>
                <a:spcAft>
                  <a:spcPct val="35000"/>
                </a:spcAft>
              </a:pPr>
              <a:endParaRPr lang="es-MX" sz="3600" dirty="0"/>
            </a:p>
          </p:txBody>
        </p:sp>
      </p:grpSp>
      <p:grpSp>
        <p:nvGrpSpPr>
          <p:cNvPr id="3" name="6 Grupo"/>
          <p:cNvGrpSpPr/>
          <p:nvPr/>
        </p:nvGrpSpPr>
        <p:grpSpPr>
          <a:xfrm>
            <a:off x="323528" y="3573016"/>
            <a:ext cx="7884368" cy="2304256"/>
            <a:chOff x="109346" y="-9434"/>
            <a:chExt cx="8785824" cy="2672281"/>
          </a:xfrm>
        </p:grpSpPr>
        <p:sp>
          <p:nvSpPr>
            <p:cNvPr id="8" name="7 Pentágono"/>
            <p:cNvSpPr/>
            <p:nvPr/>
          </p:nvSpPr>
          <p:spPr>
            <a:xfrm rot="10800000">
              <a:off x="109346" y="-9434"/>
              <a:ext cx="8605466" cy="2672281"/>
            </a:xfrm>
            <a:prstGeom prst="homePlate">
              <a:avLst/>
            </a:prstGeom>
          </p:spPr>
          <p:style>
            <a:lnRef idx="0">
              <a:schemeClr val="accent4"/>
            </a:lnRef>
            <a:fillRef idx="3">
              <a:schemeClr val="accent4"/>
            </a:fillRef>
            <a:effectRef idx="3">
              <a:schemeClr val="accent4"/>
            </a:effectRef>
            <a:fontRef idx="minor">
              <a:schemeClr val="lt1"/>
            </a:fontRef>
          </p:style>
        </p:sp>
        <p:sp>
          <p:nvSpPr>
            <p:cNvPr id="9" name="Pentágono 4"/>
            <p:cNvSpPr/>
            <p:nvPr/>
          </p:nvSpPr>
          <p:spPr>
            <a:xfrm>
              <a:off x="1333483" y="-9434"/>
              <a:ext cx="7561687" cy="25202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01323" tIns="137160" rIns="256032" bIns="137160" numCol="1" spcCol="1270" anchor="t" anchorCtr="0">
              <a:noAutofit/>
            </a:bodyPr>
            <a:lstStyle/>
            <a:p>
              <a:pPr lvl="0" algn="l" defTabSz="1600200">
                <a:lnSpc>
                  <a:spcPct val="90000"/>
                </a:lnSpc>
                <a:spcBef>
                  <a:spcPct val="0"/>
                </a:spcBef>
                <a:spcAft>
                  <a:spcPct val="35000"/>
                </a:spcAft>
              </a:pPr>
              <a:r>
                <a:rPr lang="es-MX" sz="2000" dirty="0"/>
                <a:t>Analogía Histórica</a:t>
              </a:r>
            </a:p>
            <a:p>
              <a:pPr lvl="0" algn="l" defTabSz="1600200">
                <a:lnSpc>
                  <a:spcPct val="90000"/>
                </a:lnSpc>
                <a:spcBef>
                  <a:spcPct val="0"/>
                </a:spcBef>
                <a:spcAft>
                  <a:spcPct val="35000"/>
                </a:spcAft>
              </a:pPr>
              <a:r>
                <a:rPr lang="es-MX" sz="2000" dirty="0"/>
                <a:t>Generalmente es utilizado en productos nuevos, tomando como base la introducción y comparándola con productos competidores en el ramo.</a:t>
              </a:r>
            </a:p>
            <a:p>
              <a:pPr marL="342900" lvl="0" indent="-342900" algn="l" defTabSz="1600200">
                <a:lnSpc>
                  <a:spcPct val="90000"/>
                </a:lnSpc>
                <a:spcBef>
                  <a:spcPct val="0"/>
                </a:spcBef>
                <a:spcAft>
                  <a:spcPct val="35000"/>
                </a:spcAft>
                <a:buFont typeface="Arial" charset="0"/>
                <a:buChar char="•"/>
              </a:pPr>
              <a:r>
                <a:rPr lang="es-MX" sz="2000" dirty="0"/>
                <a:t>Tiempo de estimación, más de un mes</a:t>
              </a:r>
            </a:p>
            <a:p>
              <a:pPr marL="285750" lvl="0" indent="-285750" algn="l" defTabSz="1600200">
                <a:lnSpc>
                  <a:spcPct val="90000"/>
                </a:lnSpc>
                <a:spcBef>
                  <a:spcPct val="0"/>
                </a:spcBef>
                <a:spcAft>
                  <a:spcPct val="35000"/>
                </a:spcAft>
                <a:buFont typeface="Arial" charset="0"/>
                <a:buChar char="•"/>
              </a:pPr>
              <a:r>
                <a:rPr lang="es-MX" sz="2000" dirty="0"/>
                <a:t>Exactitud, de regular a buena</a:t>
              </a:r>
            </a:p>
            <a:p>
              <a:pPr lvl="0" algn="l" defTabSz="1600200">
                <a:lnSpc>
                  <a:spcPct val="90000"/>
                </a:lnSpc>
                <a:spcBef>
                  <a:spcPct val="0"/>
                </a:spcBef>
                <a:spcAft>
                  <a:spcPct val="35000"/>
                </a:spcAft>
              </a:pPr>
              <a:endParaRPr lang="es-MX" sz="3600" dirty="0"/>
            </a:p>
          </p:txBody>
        </p:sp>
      </p:grpSp>
    </p:spTree>
    <p:extLst>
      <p:ext uri="{BB962C8B-B14F-4D97-AF65-F5344CB8AC3E}">
        <p14:creationId xmlns:p14="http://schemas.microsoft.com/office/powerpoint/2010/main" val="887046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92697"/>
            <a:ext cx="8229600" cy="1440160"/>
          </a:xfrm>
        </p:spPr>
        <p:txBody>
          <a:bodyPr>
            <a:normAutofit/>
          </a:bodyPr>
          <a:lstStyle/>
          <a:p>
            <a:pPr marL="0" indent="0">
              <a:buNone/>
            </a:pPr>
            <a:r>
              <a:rPr lang="es-MX" b="1" dirty="0"/>
              <a:t>MÉTODOS CUANTITATIVOS</a:t>
            </a:r>
          </a:p>
          <a:p>
            <a:pPr marL="0" indent="0" algn="just">
              <a:buNone/>
            </a:pPr>
            <a:r>
              <a:rPr lang="es-MX" dirty="0"/>
              <a:t>Un pronóstico es un cálculo de la actividad futura. Puede ser una predicción sobre la aceptación de un nuevo producto, de los cambios de la demanda, u otras condiciones que influyan directamente en la planeación de la producción.</a:t>
            </a:r>
          </a:p>
        </p:txBody>
      </p:sp>
      <p:graphicFrame>
        <p:nvGraphicFramePr>
          <p:cNvPr id="4" name="3 Diagrama"/>
          <p:cNvGraphicFramePr/>
          <p:nvPr>
            <p:extLst>
              <p:ext uri="{D42A27DB-BD31-4B8C-83A1-F6EECF244321}">
                <p14:modId xmlns:p14="http://schemas.microsoft.com/office/powerpoint/2010/main" val="3471891246"/>
              </p:ext>
            </p:extLst>
          </p:nvPr>
        </p:nvGraphicFramePr>
        <p:xfrm>
          <a:off x="755576" y="21733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3999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035641324"/>
              </p:ext>
            </p:extLst>
          </p:nvPr>
        </p:nvGraphicFramePr>
        <p:xfrm>
          <a:off x="395536" y="126876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2263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5.1 Localización de almacenes</a:t>
            </a:r>
          </a:p>
        </p:txBody>
      </p:sp>
      <p:sp>
        <p:nvSpPr>
          <p:cNvPr id="3" name="2 Marcador de contenido"/>
          <p:cNvSpPr>
            <a:spLocks noGrp="1"/>
          </p:cNvSpPr>
          <p:nvPr>
            <p:ph idx="1"/>
          </p:nvPr>
        </p:nvSpPr>
        <p:spPr>
          <a:xfrm>
            <a:off x="822960" y="1916832"/>
            <a:ext cx="7395160" cy="1545384"/>
          </a:xfrm>
        </p:spPr>
        <p:txBody>
          <a:bodyPr/>
          <a:lstStyle/>
          <a:p>
            <a:pPr algn="just"/>
            <a:r>
              <a:rPr lang="es-MX" dirty="0"/>
              <a:t>El almacén es el espacio de cualquier negocio en donde se guardan mercancías o artículos de valor que más tarde se utilizaran para completar la producción de un producto, o para satisfacer las necesidades de un cliente.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657833"/>
            <a:ext cx="2808312" cy="169725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031" y="3409283"/>
            <a:ext cx="3646120" cy="21068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577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84784"/>
            <a:ext cx="8229600" cy="3805883"/>
          </a:xfrm>
        </p:spPr>
        <p:txBody>
          <a:bodyPr>
            <a:normAutofit/>
          </a:bodyPr>
          <a:lstStyle/>
          <a:p>
            <a:pPr marL="0" indent="0" algn="just">
              <a:buNone/>
            </a:pPr>
            <a:r>
              <a:rPr lang="es-MX" dirty="0"/>
              <a:t>A principios del presente siglo, casi no se tomaban en cuenta las normas sistemáticas para pronosticar las condiciones del fututo. Los niveles de producción eran establecidos por los directivos a fin de que correspondieran a sus cálculos sobre la demanda.</a:t>
            </a:r>
          </a:p>
          <a:p>
            <a:pPr marL="0" indent="0" algn="just">
              <a:buNone/>
            </a:pPr>
            <a:r>
              <a:rPr lang="es-MX" dirty="0"/>
              <a:t>Poco antes de la Segunda Guerra Mundial, las industrias empezaron a darse cuenta de que hacia falta un sistema integral de producción.</a:t>
            </a:r>
          </a:p>
          <a:p>
            <a:pPr marL="0" indent="0" algn="just">
              <a:buNone/>
            </a:pPr>
            <a:r>
              <a:rPr lang="es-MX" dirty="0"/>
              <a:t>En la actualidad el ritmo de aceptación del pronóstico parece haberse nivelado nuevamente.</a:t>
            </a:r>
          </a:p>
          <a:p>
            <a:pPr marL="0" indent="0" algn="just">
              <a:buNone/>
            </a:pPr>
            <a:r>
              <a:rPr lang="es-MX" dirty="0"/>
              <a:t>Las complicadas interrelaciones de la economía actual hacen que los pronósticos sean un paso vital en la planeación operacional.</a:t>
            </a:r>
          </a:p>
        </p:txBody>
      </p:sp>
    </p:spTree>
    <p:extLst>
      <p:ext uri="{BB962C8B-B14F-4D97-AF65-F5344CB8AC3E}">
        <p14:creationId xmlns:p14="http://schemas.microsoft.com/office/powerpoint/2010/main" val="2649449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836712"/>
            <a:ext cx="8229600" cy="5472608"/>
          </a:xfrm>
        </p:spPr>
        <p:txBody>
          <a:bodyPr>
            <a:normAutofit/>
          </a:bodyPr>
          <a:lstStyle/>
          <a:p>
            <a:pPr algn="just"/>
            <a:r>
              <a:rPr lang="es-MX" dirty="0"/>
              <a:t>LAS FUENTES</a:t>
            </a:r>
          </a:p>
          <a:p>
            <a:pPr marL="0" indent="0" algn="just">
              <a:buNone/>
            </a:pPr>
            <a:r>
              <a:rPr lang="es-MX" dirty="0"/>
              <a:t>Existe una sorprendente cantidad de información gratuita a disposición de quienes hacen los pronósticos. Datos generales acerca del estado económico Nacional, los índices de precios, las tendencias de consumo-gasto, etc., se ofrecen en diferentes revistas, periódicos y publicaciones.</a:t>
            </a:r>
          </a:p>
          <a:p>
            <a:pPr algn="just">
              <a:buFont typeface="Arial" charset="0"/>
              <a:buChar char="•"/>
            </a:pPr>
            <a:r>
              <a:rPr lang="es-MX" dirty="0"/>
              <a:t>LAS OPINIONES DEL CONSUIDOR</a:t>
            </a:r>
          </a:p>
          <a:p>
            <a:pPr marL="0" indent="0" algn="just">
              <a:buNone/>
            </a:pPr>
            <a:r>
              <a:rPr lang="es-MX" dirty="0"/>
              <a:t>El consumidor final puede ser interrogado. Sus opiniones son objetivas en comparación con las del productor, pero pueden cambiar de un día para otro</a:t>
            </a:r>
          </a:p>
          <a:p>
            <a:pPr algn="just">
              <a:buFont typeface="Arial" charset="0"/>
              <a:buChar char="•"/>
            </a:pPr>
            <a:r>
              <a:rPr lang="es-MX" dirty="0"/>
              <a:t>LAS OPINIONES DEL CLIENTE</a:t>
            </a:r>
          </a:p>
          <a:p>
            <a:pPr marL="0" indent="0" algn="just">
              <a:buNone/>
            </a:pPr>
            <a:r>
              <a:rPr lang="es-MX" dirty="0"/>
              <a:t>A alguien que ha adquirido un producto se le puede preguntar por que hizo la compra. La respuestas pueden solicitarse cuando se ha llevado acabo la venta y puede adjuntarse un cuestionario a la garantía del producto.</a:t>
            </a:r>
          </a:p>
          <a:p>
            <a:pPr algn="just">
              <a:buFont typeface="Arial" charset="0"/>
              <a:buChar char="•"/>
            </a:pPr>
            <a:r>
              <a:rPr lang="es-MX" dirty="0"/>
              <a:t>LAS ENCUESTAS DEL DISTRIBUIDOR</a:t>
            </a:r>
          </a:p>
          <a:p>
            <a:pPr marL="0" indent="0" algn="just">
              <a:buNone/>
            </a:pPr>
            <a:r>
              <a:rPr lang="es-MX" dirty="0"/>
              <a:t>Las estimaciones sobre las ventas esperadas pueden solicitarse entre los vendedores al menudeo y el personal de ventas de la compañía.</a:t>
            </a:r>
          </a:p>
        </p:txBody>
      </p:sp>
    </p:spTree>
    <p:extLst>
      <p:ext uri="{BB962C8B-B14F-4D97-AF65-F5344CB8AC3E}">
        <p14:creationId xmlns:p14="http://schemas.microsoft.com/office/powerpoint/2010/main" val="1884941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764704"/>
            <a:ext cx="8229600" cy="4896544"/>
          </a:xfrm>
        </p:spPr>
        <p:txBody>
          <a:bodyPr>
            <a:normAutofit/>
          </a:bodyPr>
          <a:lstStyle/>
          <a:p>
            <a:pPr algn="just"/>
            <a:r>
              <a:rPr lang="es-MX" dirty="0"/>
              <a:t>LAS OPINIONES EJECUTIVAS</a:t>
            </a:r>
          </a:p>
          <a:p>
            <a:pPr marL="0" indent="0" algn="just">
              <a:buNone/>
            </a:pPr>
            <a:r>
              <a:rPr lang="es-MX" dirty="0"/>
              <a:t>El nivel ejecutivo-director-supervisor se encuentra más cercano a la política de la corporación que la fuerza de ventas y en forma correspondiente, se haya más alejado del punto de vista del consumidor.</a:t>
            </a:r>
          </a:p>
          <a:p>
            <a:pPr algn="just">
              <a:buFont typeface="Arial" charset="0"/>
              <a:buChar char="•"/>
            </a:pPr>
            <a:r>
              <a:rPr lang="es-MX" dirty="0"/>
              <a:t>PRUEBAS EN EL MERCADO</a:t>
            </a:r>
          </a:p>
          <a:p>
            <a:pPr marL="0" indent="0" algn="just">
              <a:buNone/>
            </a:pPr>
            <a:r>
              <a:rPr lang="es-MX" dirty="0"/>
              <a:t>El desarrollo y la introducción de un nuevo producto presentan problemas especiales. Si el nuevo producto es un reemplazo o modificación de una línea existente, los datos y las opiniones aplicables al producto anterior probablemente serán útiles en la anticipación de la acogida de la nueva versión. Cuando el producto es radicalmente diferente, deben obtenerse nuevos datos.</a:t>
            </a:r>
          </a:p>
          <a:p>
            <a:pPr algn="just">
              <a:buFont typeface="Arial" charset="0"/>
              <a:buChar char="•"/>
            </a:pPr>
            <a:r>
              <a:rPr lang="es-MX" dirty="0"/>
              <a:t>INVESTIGACIÓN DEL MERCADO</a:t>
            </a:r>
          </a:p>
          <a:p>
            <a:pPr marL="0" indent="0" algn="just">
              <a:buNone/>
            </a:pPr>
            <a:r>
              <a:rPr lang="es-MX" dirty="0"/>
              <a:t>Otro enfoque del pronóstico sería un programa interno o un servicio externo de investigación del mercado. El propósito de la investigación es identificar la naturaleza del consumo del comprador. </a:t>
            </a:r>
          </a:p>
        </p:txBody>
      </p:sp>
    </p:spTree>
    <p:extLst>
      <p:ext uri="{BB962C8B-B14F-4D97-AF65-F5344CB8AC3E}">
        <p14:creationId xmlns:p14="http://schemas.microsoft.com/office/powerpoint/2010/main" val="2678731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08220"/>
            <a:ext cx="7776864" cy="527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39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692696"/>
            <a:ext cx="8229600" cy="5591544"/>
          </a:xfrm>
        </p:spPr>
        <p:txBody>
          <a:bodyPr>
            <a:normAutofit/>
          </a:bodyPr>
          <a:lstStyle/>
          <a:p>
            <a:pPr algn="just">
              <a:buFont typeface="Arial" charset="0"/>
              <a:buChar char="•"/>
            </a:pPr>
            <a:r>
              <a:rPr lang="es-MX" b="1" dirty="0"/>
              <a:t>DATOS HISTÓRICOS</a:t>
            </a:r>
          </a:p>
          <a:p>
            <a:pPr marL="0" indent="0" algn="just">
              <a:buNone/>
            </a:pPr>
            <a:r>
              <a:rPr lang="es-MX" dirty="0"/>
              <a:t>Basar las estimaciones de la actividad futura en la demanda que con anterioridad tuvo un producto, es uno de los métodos de pronósticos más utilizados y veraces de que se dispone.</a:t>
            </a:r>
          </a:p>
          <a:p>
            <a:pPr algn="just">
              <a:buFont typeface="Arial" charset="0"/>
              <a:buChar char="•"/>
            </a:pPr>
            <a:endParaRPr lang="es-MX" b="1" dirty="0"/>
          </a:p>
          <a:p>
            <a:pPr algn="just">
              <a:buFont typeface="Arial" charset="0"/>
              <a:buChar char="•"/>
            </a:pPr>
            <a:r>
              <a:rPr lang="es-MX" b="1" dirty="0"/>
              <a:t>ANÁLISIS DE TEMPORADA</a:t>
            </a:r>
          </a:p>
          <a:p>
            <a:pPr marL="0" indent="0" algn="just">
              <a:buNone/>
            </a:pPr>
            <a:r>
              <a:rPr lang="es-MX" dirty="0"/>
              <a:t>Un análisis en serie según las temporadas define como un cierto indicador de producción varia con el tiempo. Las ventas totales realizadas anualmente durante varios de los últimos años serían un indicador de la producción. Se formula la manera en que el volumen de ventas varía sobre una base año con año; la expresión resultante establece una relación ventas-tiempo, la cual se emplea para predecir los niveles de ventas futuras.</a:t>
            </a:r>
          </a:p>
          <a:p>
            <a:pPr marL="0" indent="0" algn="just">
              <a:buNone/>
            </a:pPr>
            <a:r>
              <a:rPr lang="es-MX" dirty="0"/>
              <a:t>La expresión  que se emplea más comúnmente para un pronóstico por serie de tiempo es:</a:t>
            </a:r>
          </a:p>
          <a:p>
            <a:pPr marL="0" indent="0">
              <a:buNone/>
            </a:pPr>
            <a:endParaRPr lang="es-MX" dirty="0"/>
          </a:p>
          <a:p>
            <a:pPr marL="0" indent="0">
              <a:buNone/>
            </a:pPr>
            <a:endParaRPr lang="es-MX" dirty="0"/>
          </a:p>
        </p:txBody>
      </p:sp>
    </p:spTree>
    <p:extLst>
      <p:ext uri="{BB962C8B-B14F-4D97-AF65-F5344CB8AC3E}">
        <p14:creationId xmlns:p14="http://schemas.microsoft.com/office/powerpoint/2010/main" val="1345019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515745475"/>
              </p:ext>
            </p:extLst>
          </p:nvPr>
        </p:nvGraphicFramePr>
        <p:xfrm>
          <a:off x="1043608" y="1397000"/>
          <a:ext cx="6576392" cy="426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4390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48681"/>
            <a:ext cx="8229600" cy="3312368"/>
          </a:xfrm>
        </p:spPr>
        <p:txBody>
          <a:bodyPr>
            <a:normAutofit/>
          </a:bodyPr>
          <a:lstStyle/>
          <a:p>
            <a:r>
              <a:rPr lang="es-MX" dirty="0"/>
              <a:t>LA TENDENCIA</a:t>
            </a:r>
          </a:p>
          <a:p>
            <a:pPr marL="0" indent="0">
              <a:buNone/>
            </a:pPr>
            <a:r>
              <a:rPr lang="es-MX" dirty="0"/>
              <a:t>Es una línea ajustada al patrón histórico a largo plazo. Solo en los casos más raros la tendencia coincide con una línea que une todos los puntos.</a:t>
            </a:r>
          </a:p>
          <a:p>
            <a:r>
              <a:rPr lang="es-MX" dirty="0"/>
              <a:t>LOS CICLOS</a:t>
            </a:r>
          </a:p>
          <a:p>
            <a:pPr marL="0" indent="0">
              <a:buNone/>
            </a:pPr>
            <a:r>
              <a:rPr lang="es-MX" dirty="0"/>
              <a:t>Las variaciones cíclicas explican parte de la varianza entre la línea de la tendencia y los puntos de los datos. Los ciclos, en forma de onda, no necesariamente forman un patrón repetitivo</a:t>
            </a:r>
          </a:p>
          <a:p>
            <a:pPr marL="0" indent="0">
              <a:buNone/>
            </a:pPr>
            <a:endParaRPr lang="es-MX" dirty="0"/>
          </a:p>
        </p:txBody>
      </p:sp>
      <p:pic>
        <p:nvPicPr>
          <p:cNvPr id="2050" name="Picture 2" descr="http://journalmex.files.wordpress.com/2011/02/2a13.jpg?w=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068960"/>
            <a:ext cx="4968552" cy="3177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716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214290"/>
            <a:ext cx="7756263" cy="1054250"/>
          </a:xfrm>
        </p:spPr>
        <p:txBody>
          <a:bodyPr/>
          <a:lstStyle/>
          <a:p>
            <a:r>
              <a:rPr lang="es-MX" sz="3800" dirty="0"/>
              <a:t>MÉTODOS DE CÁLCULO</a:t>
            </a:r>
          </a:p>
        </p:txBody>
      </p:sp>
      <p:sp>
        <p:nvSpPr>
          <p:cNvPr id="3" name="2 Marcador de contenido"/>
          <p:cNvSpPr>
            <a:spLocks noGrp="1"/>
          </p:cNvSpPr>
          <p:nvPr>
            <p:ph idx="1"/>
          </p:nvPr>
        </p:nvSpPr>
        <p:spPr>
          <a:xfrm>
            <a:off x="395536" y="1268760"/>
            <a:ext cx="8229600" cy="2376264"/>
          </a:xfrm>
        </p:spPr>
        <p:txBody>
          <a:bodyPr>
            <a:normAutofit/>
          </a:bodyPr>
          <a:lstStyle/>
          <a:p>
            <a:pPr>
              <a:buNone/>
            </a:pPr>
            <a:r>
              <a:rPr lang="es-MX" sz="1800" dirty="0"/>
              <a:t>MÍNIMOS CUADRADOS</a:t>
            </a:r>
          </a:p>
          <a:p>
            <a:pPr>
              <a:buNone/>
            </a:pPr>
            <a:endParaRPr lang="es-MX" sz="1800" dirty="0"/>
          </a:p>
          <a:p>
            <a:pPr marL="0" indent="0">
              <a:buNone/>
            </a:pPr>
            <a:r>
              <a:rPr lang="es-MX" sz="1800" dirty="0"/>
              <a:t>En una gráfica siempre que los puntos de los datos parezcan seguir una línea recta, podemos emplear el método de mínimos cuadrados para determinar la recta de mejor ajuste. Esta recta es la que más se aproxima a pasar por todos los puntos.</a:t>
            </a:r>
          </a:p>
          <a:p>
            <a:pPr marL="0" indent="0">
              <a:buNone/>
            </a:pPr>
            <a:r>
              <a:rPr lang="es-MX" sz="1800" dirty="0"/>
              <a:t>Una recta esta definida por la ecuación Y:a+bX</a:t>
            </a:r>
          </a:p>
          <a:p>
            <a:pPr marL="0" indent="0">
              <a:buNone/>
            </a:pPr>
            <a:endParaRPr lang="es-MX" sz="1800" dirty="0"/>
          </a:p>
        </p:txBody>
      </p:sp>
      <p:pic>
        <p:nvPicPr>
          <p:cNvPr id="3074" name="Picture 2" descr="http://upload.wikimedia.org/wikipedia/commons/thumb/9/94/Linear_least_squares2.png/220px-Linear_least_square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468242"/>
            <a:ext cx="2095500"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proyectar-los-mercados.wikispaces.com/file/view/minimos_cuadrados.gif/173709521/295x262/minimos_cuadrado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573016"/>
            <a:ext cx="3181350" cy="24098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261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METODO_DE_MINIMOS_CUADRAD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124744"/>
            <a:ext cx="6192688" cy="44668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734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611560" y="836712"/>
                <a:ext cx="7920880" cy="2304256"/>
              </a:xfrm>
            </p:spPr>
            <p:txBody>
              <a:bodyPr>
                <a:noAutofit/>
              </a:bodyPr>
              <a:lstStyle/>
              <a:p>
                <a:r>
                  <a:rPr lang="es-MX" sz="2400" dirty="0"/>
                  <a:t>EXPONENCIAL</a:t>
                </a:r>
              </a:p>
              <a:p>
                <a:pPr marL="0" indent="0" algn="just">
                  <a:buNone/>
                </a:pPr>
                <a:r>
                  <a:rPr lang="es-MX" sz="1600" dirty="0"/>
                  <a:t>Algunas veces una curva suave suministra un mejor ajuste para los datos que una línea recta. La ecuación para una curva puede tomar la forma exponencial, Y</a:t>
                </a:r>
                <a14:m>
                  <m:oMath xmlns:m="http://schemas.openxmlformats.org/officeDocument/2006/math">
                    <m:r>
                      <a:rPr lang="es-MX" sz="1600" i="1" smtClean="0">
                        <a:latin typeface="Cambria Math"/>
                      </a:rPr>
                      <m:t>=</m:t>
                    </m:r>
                    <m:r>
                      <a:rPr lang="es-MX" sz="1600" b="0" i="1" smtClean="0">
                        <a:latin typeface="Cambria Math"/>
                      </a:rPr>
                      <m:t>𝑎</m:t>
                    </m:r>
                    <m:sSup>
                      <m:sSupPr>
                        <m:ctrlPr>
                          <a:rPr lang="es-MX" sz="1600" i="1" smtClean="0">
                            <a:latin typeface="Cambria Math" panose="02040503050406030204" pitchFamily="18" charset="0"/>
                          </a:rPr>
                        </m:ctrlPr>
                      </m:sSupPr>
                      <m:e>
                        <m:r>
                          <a:rPr lang="es-MX" sz="1600" b="0" i="1" smtClean="0">
                            <a:latin typeface="Cambria Math"/>
                          </a:rPr>
                          <m:t>𝑏</m:t>
                        </m:r>
                      </m:e>
                      <m:sup>
                        <m:r>
                          <a:rPr lang="es-MX" sz="1600" b="0" i="1" smtClean="0">
                            <a:latin typeface="Cambria Math"/>
                          </a:rPr>
                          <m:t>𝑥</m:t>
                        </m:r>
                      </m:sup>
                    </m:sSup>
                  </m:oMath>
                </a14:m>
                <a:r>
                  <a:rPr lang="es-MX" sz="1600" dirty="0"/>
                  <a:t>, lo cual indica que Y varía con la tasa constante b en cada periodo.</a:t>
                </a:r>
              </a:p>
              <a:p>
                <a:pPr marL="0" indent="0" algn="just">
                  <a:buNone/>
                </a:pPr>
                <a:r>
                  <a:rPr lang="es-MX" sz="1600" dirty="0"/>
                  <a:t>Podemos determinar los valores cuadrados si convertimos la ecuación exponencial a su forma logarítmica.</a:t>
                </a:r>
              </a:p>
              <a:p>
                <a:pPr marL="0" indent="0">
                  <a:buNone/>
                </a:pPr>
                <a:r>
                  <a:rPr lang="es-MX" sz="1600" dirty="0"/>
                  <a:t>Log Y= log a + x log b</a:t>
                </a: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611560" y="836712"/>
                <a:ext cx="7920880" cy="2304256"/>
              </a:xfrm>
              <a:blipFill rotWithShape="0">
                <a:blip r:embed="rId2"/>
                <a:stretch>
                  <a:fillRect l="-1538" t="-3704" r="-1538" b="-2116"/>
                </a:stretch>
              </a:blipFill>
            </p:spPr>
            <p:txBody>
              <a:bodyPr/>
              <a:lstStyle/>
              <a:p>
                <a:r>
                  <a:rPr lang="es-ES">
                    <a:noFill/>
                  </a:rPr>
                  <a:t> </a:t>
                </a:r>
              </a:p>
            </p:txBody>
          </p:sp>
        </mc:Fallback>
      </mc:AlternateContent>
      <p:pic>
        <p:nvPicPr>
          <p:cNvPr id="5122" name="Picture 2" descr="http://lh6.ggpht.com/_ehJx71l9FDc/TEBydB6JMCI/AAAAAAAAClc/QaRxhS6B7GA/exponenci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636912"/>
            <a:ext cx="4543425"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47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086707551"/>
              </p:ext>
            </p:extLst>
          </p:nvPr>
        </p:nvGraphicFramePr>
        <p:xfrm>
          <a:off x="493204" y="206084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755576" y="620688"/>
            <a:ext cx="7704856" cy="1938992"/>
          </a:xfrm>
          <a:prstGeom prst="rect">
            <a:avLst/>
          </a:prstGeom>
          <a:noFill/>
        </p:spPr>
        <p:txBody>
          <a:bodyPr wrap="square" rtlCol="0">
            <a:spAutoFit/>
          </a:bodyPr>
          <a:lstStyle/>
          <a:p>
            <a:pPr algn="just"/>
            <a:r>
              <a:rPr lang="es-MX" sz="2400" dirty="0"/>
              <a:t>El almacén requiere de una gran coordinación y eficiencia para operar correctamente y que sea un centro de valor agregado en lugar de ser considerado como un centro de costos, por lo tanto, los elementos que deben considerarse en el manejo de almacén son: </a:t>
            </a:r>
          </a:p>
        </p:txBody>
      </p:sp>
    </p:spTree>
    <p:extLst>
      <p:ext uri="{BB962C8B-B14F-4D97-AF65-F5344CB8AC3E}">
        <p14:creationId xmlns:p14="http://schemas.microsoft.com/office/powerpoint/2010/main" val="2534540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1412776"/>
            <a:ext cx="8229600" cy="2880319"/>
          </a:xfrm>
        </p:spPr>
        <p:txBody>
          <a:bodyPr>
            <a:normAutofit/>
          </a:bodyPr>
          <a:lstStyle/>
          <a:p>
            <a:pPr algn="just"/>
            <a:r>
              <a:rPr lang="es-MX" dirty="0"/>
              <a:t>PROMEDIO MOVIBLE</a:t>
            </a:r>
          </a:p>
          <a:p>
            <a:pPr marL="0" indent="0" algn="just">
              <a:buNone/>
            </a:pPr>
            <a:r>
              <a:rPr lang="es-MX" sz="1400" dirty="0"/>
              <a:t>Un pronóstico de promedio movible se obtiene sumando los datos de un número deseado de periodos pasados.</a:t>
            </a:r>
          </a:p>
          <a:p>
            <a:pPr marL="0" indent="0" algn="just">
              <a:buNone/>
            </a:pPr>
            <a:r>
              <a:rPr lang="es-MX" sz="1400" dirty="0"/>
              <a:t>Un promedio movible se distingue de un promedio simple por la condición de los cálculos consecutivos; cada promedio se mueve hacia adelante en el tiempo de incluir una observación más reciente, eliminando al mismo tiempo el dato más antiguo.</a:t>
            </a:r>
          </a:p>
          <a:p>
            <a:pPr algn="just">
              <a:buFont typeface="Arial" charset="0"/>
              <a:buChar char="•"/>
            </a:pPr>
            <a:r>
              <a:rPr lang="es-MX" sz="1800" dirty="0"/>
              <a:t>PROMEDIO SIMPLE</a:t>
            </a:r>
          </a:p>
          <a:p>
            <a:pPr marL="0" indent="0" algn="just">
              <a:buNone/>
            </a:pPr>
            <a:r>
              <a:rPr lang="es-MX" sz="1400" dirty="0"/>
              <a:t>Los cálculos del valor promedio se asocian a menudo con variaciones estacionales que tienen lugar dentro de la tendencia general. Por definición, las variaciones de las temporadas están limitadas por fluctuaciones durante un solo año. Por tanto, debemos recoger datos para varios periodos dentro del año a fin de determinar patrones de las temporadas.</a:t>
            </a:r>
          </a:p>
        </p:txBody>
      </p:sp>
      <p:pic>
        <p:nvPicPr>
          <p:cNvPr id="6146" name="Picture 2" descr="http://t3.gstatic.com/images?q=tbn:ANd9GcQqs3N5lzory9nrCmZvPBEEeFK5oDAU3e_fvn-S0c22YcfsnMos6HLIqJn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149080"/>
            <a:ext cx="2664296" cy="194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822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304215"/>
            <a:ext cx="7543800" cy="900649"/>
          </a:xfrm>
        </p:spPr>
        <p:txBody>
          <a:bodyPr>
            <a:normAutofit/>
          </a:bodyPr>
          <a:lstStyle/>
          <a:p>
            <a:r>
              <a:rPr lang="es-MX" sz="2800" dirty="0"/>
              <a:t>COMPARACIÓN Y CONTROL  DE LOS PRONÓSTICOS POR SERIE DE TIEMPO</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899592" y="2204864"/>
                <a:ext cx="7543801" cy="3455474"/>
              </a:xfrm>
            </p:spPr>
            <p:txBody>
              <a:bodyPr>
                <a:normAutofit fontScale="92500"/>
              </a:bodyPr>
              <a:lstStyle/>
              <a:p>
                <a:pPr marL="0" indent="0">
                  <a:buNone/>
                </a:pPr>
                <a:r>
                  <a:rPr lang="es-MX" dirty="0"/>
                  <a:t>Se han considerado dos tipos básicos de métodos de pronóstico:</a:t>
                </a:r>
              </a:p>
              <a:p>
                <a:pPr>
                  <a:buFont typeface="Arial" charset="0"/>
                  <a:buChar char="•"/>
                </a:pPr>
                <a:r>
                  <a:rPr lang="es-MX" sz="1900" dirty="0"/>
                  <a:t>MÉTODOS POR AJUSTE DE LÍNEA RECTA: El punto hasta el cual una ecuación se ajusta a una tendencia se valora por medio del error estándar de la estimación, S. Esta medida de dispersión de los datos reales alrededor de la línea de los puntos pronosticados se calcula como </a:t>
                </a:r>
                <a14:m>
                  <m:oMath xmlns:m="http://schemas.openxmlformats.org/officeDocument/2006/math">
                    <m:r>
                      <a:rPr lang="es-MX" sz="1900" b="0" i="1" smtClean="0">
                        <a:latin typeface="Cambria Math"/>
                      </a:rPr>
                      <m:t>𝑆𝑦</m:t>
                    </m:r>
                    <m:r>
                      <a:rPr lang="es-MX" sz="1900" b="0" i="1" smtClean="0">
                        <a:latin typeface="Cambria Math"/>
                      </a:rPr>
                      <m:t>=</m:t>
                    </m:r>
                    <m:rad>
                      <m:radPr>
                        <m:degHide m:val="on"/>
                        <m:ctrlPr>
                          <a:rPr lang="es-MX" sz="1900" b="0" i="1" smtClean="0">
                            <a:latin typeface="Cambria Math" panose="02040503050406030204" pitchFamily="18" charset="0"/>
                          </a:rPr>
                        </m:ctrlPr>
                      </m:radPr>
                      <m:deg/>
                      <m:e>
                        <m:f>
                          <m:fPr>
                            <m:ctrlPr>
                              <a:rPr lang="es-MX" sz="1900" b="0" i="1" smtClean="0">
                                <a:latin typeface="Cambria Math" panose="02040503050406030204" pitchFamily="18" charset="0"/>
                              </a:rPr>
                            </m:ctrlPr>
                          </m:fPr>
                          <m:num>
                            <m:nary>
                              <m:naryPr>
                                <m:chr m:val="∑"/>
                                <m:subHide m:val="on"/>
                                <m:supHide m:val="on"/>
                                <m:ctrlPr>
                                  <a:rPr lang="es-MX" sz="1900" i="1">
                                    <a:latin typeface="Cambria Math" panose="02040503050406030204" pitchFamily="18" charset="0"/>
                                  </a:rPr>
                                </m:ctrlPr>
                              </m:naryPr>
                              <m:sub/>
                              <m:sup/>
                              <m:e>
                                <m:sSup>
                                  <m:sSupPr>
                                    <m:ctrlPr>
                                      <a:rPr lang="es-MX" sz="1900" i="1">
                                        <a:latin typeface="Cambria Math" panose="02040503050406030204" pitchFamily="18" charset="0"/>
                                      </a:rPr>
                                    </m:ctrlPr>
                                  </m:sSupPr>
                                  <m:e>
                                    <m:r>
                                      <a:rPr lang="es-MX" sz="1900" i="1">
                                        <a:latin typeface="Cambria Math"/>
                                      </a:rPr>
                                      <m:t>(</m:t>
                                    </m:r>
                                    <m:r>
                                      <a:rPr lang="es-MX" sz="1900" i="1">
                                        <a:latin typeface="Cambria Math"/>
                                      </a:rPr>
                                      <m:t>𝑌</m:t>
                                    </m:r>
                                    <m:r>
                                      <a:rPr lang="es-MX" sz="1900" i="1">
                                        <a:latin typeface="Cambria Math"/>
                                      </a:rPr>
                                      <m:t>−</m:t>
                                    </m:r>
                                    <m:r>
                                      <a:rPr lang="es-MX" sz="1900" i="1">
                                        <a:latin typeface="Cambria Math"/>
                                      </a:rPr>
                                      <m:t>𝑌𝑓</m:t>
                                    </m:r>
                                    <m:r>
                                      <a:rPr lang="es-MX" sz="1900" i="1">
                                        <a:latin typeface="Cambria Math"/>
                                      </a:rPr>
                                      <m:t>)</m:t>
                                    </m:r>
                                  </m:e>
                                  <m:sup>
                                    <m:r>
                                      <a:rPr lang="es-MX" sz="1900" i="1">
                                        <a:latin typeface="Cambria Math"/>
                                      </a:rPr>
                                      <m:t>2</m:t>
                                    </m:r>
                                  </m:sup>
                                </m:sSup>
                              </m:e>
                            </m:nary>
                          </m:num>
                          <m:den>
                            <m:r>
                              <a:rPr lang="es-MX" sz="1900" b="0" i="1" smtClean="0">
                                <a:latin typeface="Cambria Math"/>
                              </a:rPr>
                              <m:t>𝑣</m:t>
                            </m:r>
                          </m:den>
                        </m:f>
                      </m:e>
                    </m:rad>
                  </m:oMath>
                </a14:m>
                <a:endParaRPr lang="es-MX" sz="1900" b="0" dirty="0"/>
              </a:p>
              <a:p>
                <a:pPr marL="0" indent="0">
                  <a:buNone/>
                </a:pPr>
                <a:r>
                  <a:rPr lang="es-MX" sz="1700" dirty="0"/>
                  <a:t>En donde:</a:t>
                </a:r>
              </a:p>
              <a:p>
                <a:pPr marL="0" indent="0">
                  <a:buNone/>
                </a:pPr>
                <a:r>
                  <a:rPr lang="es-MX" sz="1700" dirty="0"/>
                  <a:t>Y= datos históricos</a:t>
                </a:r>
              </a:p>
              <a:p>
                <a:pPr marL="0" indent="0">
                  <a:buNone/>
                </a:pPr>
                <a:r>
                  <a:rPr lang="es-MX" sz="1700" dirty="0" err="1"/>
                  <a:t>Yf</a:t>
                </a:r>
                <a:r>
                  <a:rPr lang="es-MX" sz="1700" dirty="0"/>
                  <a:t>=ajuste calculado o puntos pronosticados</a:t>
                </a:r>
              </a:p>
              <a:p>
                <a:pPr marL="0" indent="0">
                  <a:buNone/>
                </a:pPr>
                <a:r>
                  <a:rPr lang="es-MX" sz="1700" dirty="0"/>
                  <a:t>V= número de grados de libertad</a:t>
                </a:r>
              </a:p>
              <a:p>
                <a:pPr marL="0" indent="0">
                  <a:buNone/>
                </a:pPr>
                <a:endParaRPr lang="es-MX"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899592" y="2204864"/>
                <a:ext cx="7543801" cy="3455474"/>
              </a:xfrm>
              <a:blipFill rotWithShape="0">
                <a:blip r:embed="rId2"/>
                <a:stretch>
                  <a:fillRect l="-2021" t="-1764" r="-1051"/>
                </a:stretch>
              </a:blipFill>
            </p:spPr>
            <p:txBody>
              <a:bodyPr/>
              <a:lstStyle/>
              <a:p>
                <a:r>
                  <a:rPr lang="es-ES">
                    <a:noFill/>
                  </a:rPr>
                  <a:t> </a:t>
                </a:r>
              </a:p>
            </p:txBody>
          </p:sp>
        </mc:Fallback>
      </mc:AlternateContent>
    </p:spTree>
    <p:extLst>
      <p:ext uri="{BB962C8B-B14F-4D97-AF65-F5344CB8AC3E}">
        <p14:creationId xmlns:p14="http://schemas.microsoft.com/office/powerpoint/2010/main" val="4224310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93204" y="1700808"/>
            <a:ext cx="8229600" cy="2088232"/>
          </a:xfrm>
        </p:spPr>
        <p:txBody>
          <a:bodyPr>
            <a:normAutofit/>
          </a:bodyPr>
          <a:lstStyle/>
          <a:p>
            <a:pPr algn="just"/>
            <a:r>
              <a:rPr lang="es-MX" dirty="0"/>
              <a:t>MÉTODOS ITERATIVOS</a:t>
            </a:r>
          </a:p>
          <a:p>
            <a:pPr marL="0" indent="0" algn="just">
              <a:buNone/>
            </a:pPr>
            <a:r>
              <a:rPr lang="es-MX" sz="1800" dirty="0"/>
              <a:t>Cuando se emplea directamente un promedio movible para pronosticar una tendencia, generalmente se obtienen valores que están retrasados con relación a la demanda real. Esta condición se reduce a gran parte asociando los promedios con un índice de temporada. Sin embargo, este recurso necesariamente nulifica el empleo de la mayor parte de los datos recientes; los pronósticos centrados carecen de la mitad del numero de periodos que utilizan en el promedio.</a:t>
            </a:r>
          </a:p>
        </p:txBody>
      </p:sp>
      <p:pic>
        <p:nvPicPr>
          <p:cNvPr id="7170" name="Picture 2" descr="http://membres.multimania.fr/routio/sitera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221088"/>
            <a:ext cx="4248472" cy="139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639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836712"/>
            <a:ext cx="7543800" cy="684625"/>
          </a:xfrm>
        </p:spPr>
        <p:txBody>
          <a:bodyPr>
            <a:normAutofit/>
          </a:bodyPr>
          <a:lstStyle/>
          <a:p>
            <a:r>
              <a:rPr lang="es-MX" sz="3600" dirty="0"/>
              <a:t>5.6 Administración Total de Inventarios</a:t>
            </a:r>
          </a:p>
        </p:txBody>
      </p:sp>
      <p:sp>
        <p:nvSpPr>
          <p:cNvPr id="3" name="2 Marcador de contenido"/>
          <p:cNvSpPr>
            <a:spLocks noGrp="1"/>
          </p:cNvSpPr>
          <p:nvPr>
            <p:ph idx="1"/>
          </p:nvPr>
        </p:nvSpPr>
        <p:spPr>
          <a:xfrm>
            <a:off x="556692" y="1772816"/>
            <a:ext cx="8229600" cy="1180727"/>
          </a:xfrm>
        </p:spPr>
        <p:txBody>
          <a:bodyPr/>
          <a:lstStyle/>
          <a:p>
            <a:pPr marL="0" indent="0" algn="just">
              <a:buNone/>
            </a:pPr>
            <a:r>
              <a:rPr lang="es-MX" dirty="0"/>
              <a:t>Antes de hablar de una administración o gestión de inventarios, debemos conocer qué son, de qué se componen, así como las herramientas que podemos utilizar en la administración de los mismos.</a:t>
            </a:r>
          </a:p>
        </p:txBody>
      </p:sp>
      <p:pic>
        <p:nvPicPr>
          <p:cNvPr id="8194" name="Picture 2" descr="http://3.bp.blogspot.com/-IJcowPovfzI/T7Mk9FkjQdI/AAAAAAAAAF4/La3H6TjvBGo/s1600/Image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068960"/>
            <a:ext cx="3725788" cy="2927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854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2339752" y="1268760"/>
            <a:ext cx="4901168" cy="396593"/>
          </a:xfrm>
        </p:spPr>
        <p:txBody>
          <a:bodyPr>
            <a:normAutofit fontScale="90000"/>
          </a:bodyPr>
          <a:lstStyle/>
          <a:p>
            <a:r>
              <a:rPr lang="es-MX" sz="2400" dirty="0"/>
              <a:t>5.6.1 Concepto y Objetivo de los Inventarios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3133279"/>
              </p:ext>
            </p:extLst>
          </p:nvPr>
        </p:nvGraphicFramePr>
        <p:xfrm>
          <a:off x="723568" y="2348880"/>
          <a:ext cx="7643192" cy="3561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4527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2519772" y="980728"/>
            <a:ext cx="4248472" cy="485796"/>
          </a:xfrm>
        </p:spPr>
        <p:txBody>
          <a:bodyPr>
            <a:normAutofit fontScale="90000"/>
          </a:bodyPr>
          <a:lstStyle/>
          <a:p>
            <a:r>
              <a:rPr lang="es-MX" sz="3600" dirty="0"/>
              <a:t>5.6.2 Tipos de Inventario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39878714"/>
              </p:ext>
            </p:extLst>
          </p:nvPr>
        </p:nvGraphicFramePr>
        <p:xfrm>
          <a:off x="1187624" y="1772816"/>
          <a:ext cx="6912769"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383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3478593"/>
              </p:ext>
            </p:extLst>
          </p:nvPr>
        </p:nvGraphicFramePr>
        <p:xfrm>
          <a:off x="1619672" y="1268760"/>
          <a:ext cx="612068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8932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762874"/>
            <a:ext cx="5904656" cy="576064"/>
          </a:xfrm>
        </p:spPr>
        <p:txBody>
          <a:bodyPr>
            <a:normAutofit/>
          </a:bodyPr>
          <a:lstStyle/>
          <a:p>
            <a:r>
              <a:rPr lang="es-MX" sz="3200" dirty="0"/>
              <a:t>5.6.3 Administración de Inventarios</a:t>
            </a:r>
          </a:p>
        </p:txBody>
      </p:sp>
      <p:graphicFrame>
        <p:nvGraphicFramePr>
          <p:cNvPr id="3" name="2 Marcador de contenido"/>
          <p:cNvGraphicFramePr>
            <a:graphicFrameLocks noGrp="1"/>
          </p:cNvGraphicFramePr>
          <p:nvPr>
            <p:ph idx="1"/>
            <p:extLst>
              <p:ext uri="{D42A27DB-BD31-4B8C-83A1-F6EECF244321}">
                <p14:modId xmlns:p14="http://schemas.microsoft.com/office/powerpoint/2010/main" val="1897198797"/>
              </p:ext>
            </p:extLst>
          </p:nvPr>
        </p:nvGraphicFramePr>
        <p:xfrm>
          <a:off x="395536" y="2052935"/>
          <a:ext cx="7416824"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arcador de pie de página"/>
          <p:cNvSpPr>
            <a:spLocks noGrp="1"/>
          </p:cNvSpPr>
          <p:nvPr>
            <p:ph type="ftr" sz="quarter" idx="11"/>
          </p:nvPr>
        </p:nvSpPr>
        <p:spPr/>
        <p:txBody>
          <a:bodyPr/>
          <a:lstStyle/>
          <a:p>
            <a:r>
              <a:rPr lang="es-MX"/>
              <a:t>LOGISTICA INDUSTRIAL</a:t>
            </a:r>
          </a:p>
        </p:txBody>
      </p:sp>
      <p:pic>
        <p:nvPicPr>
          <p:cNvPr id="2050" name="Picture 2" descr="C:\Users\YASMIN\Pictures\CALIDAD\ghfu.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216" y="2960948"/>
            <a:ext cx="2029069" cy="185638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YASMIN\Pictures\CALIDAD\hfd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5936" y="1700808"/>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004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dirty="0">
                <a:solidFill>
                  <a:schemeClr val="tx1"/>
                </a:solidFill>
              </a:rPr>
              <a:t>Una correcta administración de inventario </a:t>
            </a:r>
            <a:br>
              <a:rPr lang="es-MX" sz="2800" dirty="0">
                <a:solidFill>
                  <a:schemeClr val="tx1"/>
                </a:solidFill>
              </a:rPr>
            </a:br>
            <a:r>
              <a:rPr lang="es-MX" sz="2800" dirty="0">
                <a:solidFill>
                  <a:schemeClr val="tx1"/>
                </a:solidFill>
              </a:rPr>
              <a:t>nos da:</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035203444"/>
              </p:ext>
            </p:extLst>
          </p:nvPr>
        </p:nvGraphicFramePr>
        <p:xfrm>
          <a:off x="1547664" y="1700808"/>
          <a:ext cx="655272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p:txBody>
          <a:bodyPr/>
          <a:lstStyle/>
          <a:p>
            <a:r>
              <a:rPr lang="es-MX"/>
              <a:t>LOGISTICA INDUSTRIAL</a:t>
            </a:r>
          </a:p>
        </p:txBody>
      </p:sp>
      <p:pic>
        <p:nvPicPr>
          <p:cNvPr id="1026" name="Picture 2" descr="C:\Users\YASMIN\Pictures\CALIDAD\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1971112"/>
            <a:ext cx="2304256" cy="3600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411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688490" y="188640"/>
            <a:ext cx="7756263" cy="1054250"/>
          </a:xfrm>
        </p:spPr>
        <p:txBody>
          <a:bodyPr/>
          <a:lstStyle/>
          <a:p>
            <a:r>
              <a:rPr lang="es-MX" sz="2600" dirty="0">
                <a:solidFill>
                  <a:schemeClr val="tx1"/>
                </a:solidFill>
              </a:rPr>
              <a:t>Factores que ayudan en la administración de inventarios</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282688425"/>
              </p:ext>
            </p:extLst>
          </p:nvPr>
        </p:nvGraphicFramePr>
        <p:xfrm>
          <a:off x="1434273" y="1772816"/>
          <a:ext cx="6264696" cy="3789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p:txBody>
          <a:bodyPr/>
          <a:lstStyle/>
          <a:p>
            <a:r>
              <a:rPr lang="es-MX"/>
              <a:t>LOGISTICA INDUSTRIAL</a:t>
            </a:r>
          </a:p>
        </p:txBody>
      </p:sp>
    </p:spTree>
    <p:extLst>
      <p:ext uri="{BB962C8B-B14F-4D97-AF65-F5344CB8AC3E}">
        <p14:creationId xmlns:p14="http://schemas.microsoft.com/office/powerpoint/2010/main" val="3386595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20688"/>
            <a:ext cx="8229600" cy="2232247"/>
          </a:xfrm>
        </p:spPr>
        <p:txBody>
          <a:bodyPr>
            <a:normAutofit lnSpcReduction="10000"/>
          </a:bodyPr>
          <a:lstStyle/>
          <a:p>
            <a:pPr algn="just"/>
            <a:r>
              <a:rPr lang="es-MX" sz="2400" dirty="0"/>
              <a:t>La distribución de planta del almacén permite optimizar y maximizar el área disponible y los espacios cúbicos, permite visualizar el flujo de materiales.</a:t>
            </a:r>
          </a:p>
          <a:p>
            <a:pPr algn="just"/>
            <a:r>
              <a:rPr lang="es-MX" sz="2400" dirty="0"/>
              <a:t>Por ello es importante diseñar la distribución de planta en función del área de surtido y localizando las diferentes áreas como son:</a:t>
            </a:r>
          </a:p>
        </p:txBody>
      </p:sp>
      <p:graphicFrame>
        <p:nvGraphicFramePr>
          <p:cNvPr id="5" name="4 Diagrama"/>
          <p:cNvGraphicFramePr/>
          <p:nvPr>
            <p:extLst>
              <p:ext uri="{D42A27DB-BD31-4B8C-83A1-F6EECF244321}">
                <p14:modId xmlns:p14="http://schemas.microsoft.com/office/powerpoint/2010/main" val="4046927725"/>
              </p:ext>
            </p:extLst>
          </p:nvPr>
        </p:nvGraphicFramePr>
        <p:xfrm>
          <a:off x="2123728" y="2564904"/>
          <a:ext cx="4536504" cy="3356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04848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a:t>Es indispensable controlar la cantidad exacta de inventarios que se debe tener en el almacén porque tal vez el cliente no consume al mismo tiempo que se produce</a:t>
            </a:r>
          </a:p>
        </p:txBody>
      </p:sp>
      <p:sp>
        <p:nvSpPr>
          <p:cNvPr id="4" name="3 Marcador de pie de página"/>
          <p:cNvSpPr>
            <a:spLocks noGrp="1"/>
          </p:cNvSpPr>
          <p:nvPr>
            <p:ph type="ftr" sz="quarter" idx="11"/>
          </p:nvPr>
        </p:nvSpPr>
        <p:spPr/>
        <p:txBody>
          <a:bodyPr/>
          <a:lstStyle/>
          <a:p>
            <a:r>
              <a:rPr lang="es-MX"/>
              <a:t>LOGISTICA INDUSTRIAL</a:t>
            </a:r>
          </a:p>
        </p:txBody>
      </p:sp>
      <p:pic>
        <p:nvPicPr>
          <p:cNvPr id="3074" name="Picture 2" descr="C:\Users\YASMIN\Pictures\CALIDAD\ghjh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068960"/>
            <a:ext cx="4004820"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042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76672"/>
            <a:ext cx="7543800" cy="702352"/>
          </a:xfrm>
        </p:spPr>
        <p:txBody>
          <a:bodyPr>
            <a:normAutofit/>
          </a:bodyPr>
          <a:lstStyle/>
          <a:p>
            <a:r>
              <a:rPr lang="es-MX" sz="2400" dirty="0"/>
              <a:t>Importancia de una correcta administración de inventarios</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175757848"/>
              </p:ext>
            </p:extLst>
          </p:nvPr>
        </p:nvGraphicFramePr>
        <p:xfrm>
          <a:off x="755576" y="1484784"/>
          <a:ext cx="7128792"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p:txBody>
          <a:bodyPr/>
          <a:lstStyle/>
          <a:p>
            <a:r>
              <a:rPr lang="es-MX"/>
              <a:t>LOGISTICA INDUSTRIAL</a:t>
            </a:r>
          </a:p>
        </p:txBody>
      </p:sp>
    </p:spTree>
    <p:extLst>
      <p:ext uri="{BB962C8B-B14F-4D97-AF65-F5344CB8AC3E}">
        <p14:creationId xmlns:p14="http://schemas.microsoft.com/office/powerpoint/2010/main" val="2462553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943708" y="1268760"/>
            <a:ext cx="6048672" cy="694210"/>
          </a:xfrm>
        </p:spPr>
        <p:txBody>
          <a:bodyPr>
            <a:normAutofit/>
          </a:bodyPr>
          <a:lstStyle/>
          <a:p>
            <a:r>
              <a:rPr lang="es-MX" sz="3600" dirty="0"/>
              <a:t>5.6.4 POLÍTICA DE INVENTARIOS</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283197533"/>
              </p:ext>
            </p:extLst>
          </p:nvPr>
        </p:nvGraphicFramePr>
        <p:xfrm>
          <a:off x="1403648" y="2344254"/>
          <a:ext cx="7128792" cy="3158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p:txBody>
          <a:bodyPr/>
          <a:lstStyle/>
          <a:p>
            <a:r>
              <a:rPr lang="es-MX"/>
              <a:t>LOGISTICA INDUSTRIAL</a:t>
            </a:r>
          </a:p>
        </p:txBody>
      </p:sp>
    </p:spTree>
    <p:extLst>
      <p:ext uri="{BB962C8B-B14F-4D97-AF65-F5344CB8AC3E}">
        <p14:creationId xmlns:p14="http://schemas.microsoft.com/office/powerpoint/2010/main" val="7089328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4292692641"/>
              </p:ext>
            </p:extLst>
          </p:nvPr>
        </p:nvGraphicFramePr>
        <p:xfrm>
          <a:off x="755576" y="1411035"/>
          <a:ext cx="7704856"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pie de página"/>
          <p:cNvSpPr>
            <a:spLocks noGrp="1"/>
          </p:cNvSpPr>
          <p:nvPr>
            <p:ph type="ftr" sz="quarter" idx="11"/>
          </p:nvPr>
        </p:nvSpPr>
        <p:spPr/>
        <p:txBody>
          <a:bodyPr/>
          <a:lstStyle/>
          <a:p>
            <a:r>
              <a:rPr lang="es-MX" dirty="0"/>
              <a:t>LOGISTICA INDUSTRIAL</a:t>
            </a:r>
          </a:p>
        </p:txBody>
      </p:sp>
      <p:sp>
        <p:nvSpPr>
          <p:cNvPr id="6" name="5 CuadroTexto"/>
          <p:cNvSpPr txBox="1"/>
          <p:nvPr/>
        </p:nvSpPr>
        <p:spPr>
          <a:xfrm>
            <a:off x="1005001" y="764704"/>
            <a:ext cx="5820119" cy="646331"/>
          </a:xfrm>
          <a:prstGeom prst="rect">
            <a:avLst/>
          </a:prstGeom>
          <a:noFill/>
        </p:spPr>
        <p:txBody>
          <a:bodyPr wrap="none" rtlCol="0">
            <a:spAutoFit/>
          </a:bodyPr>
          <a:lstStyle/>
          <a:p>
            <a:r>
              <a:rPr lang="es-MX" dirty="0"/>
              <a:t>TODO VARÍA DEPENDIENDO DE LO QUE LA EMPRESA TENGA</a:t>
            </a:r>
          </a:p>
          <a:p>
            <a:r>
              <a:rPr lang="es-MX" dirty="0"/>
              <a:t> DISPUESTO Y NO CONTRAPONGA SUS POLÍTICAS</a:t>
            </a:r>
          </a:p>
        </p:txBody>
      </p:sp>
    </p:spTree>
    <p:extLst>
      <p:ext uri="{BB962C8B-B14F-4D97-AF65-F5344CB8AC3E}">
        <p14:creationId xmlns:p14="http://schemas.microsoft.com/office/powerpoint/2010/main" val="19276641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a:xfrm>
            <a:off x="2627784" y="620688"/>
            <a:ext cx="4464496" cy="720080"/>
          </a:xfrm>
        </p:spPr>
        <p:txBody>
          <a:bodyPr>
            <a:normAutofit/>
          </a:bodyPr>
          <a:lstStyle/>
          <a:p>
            <a:r>
              <a:rPr lang="es-MX" sz="2400" dirty="0"/>
              <a:t>5.6.5 ADMINISTRACIÓN </a:t>
            </a:r>
            <a:br>
              <a:rPr lang="es-MX" sz="2400" dirty="0"/>
            </a:br>
            <a:r>
              <a:rPr lang="es-MX" sz="2400" dirty="0"/>
              <a:t>DE RIESGOS EN ALMACENAMIENTO</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400457527"/>
              </p:ext>
            </p:extLst>
          </p:nvPr>
        </p:nvGraphicFramePr>
        <p:xfrm>
          <a:off x="1331640" y="1916832"/>
          <a:ext cx="6696744"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84243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495772598"/>
              </p:ext>
            </p:extLst>
          </p:nvPr>
        </p:nvGraphicFramePr>
        <p:xfrm>
          <a:off x="1115616" y="980728"/>
          <a:ext cx="676875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pie de página"/>
          <p:cNvSpPr>
            <a:spLocks noGrp="1"/>
          </p:cNvSpPr>
          <p:nvPr>
            <p:ph type="ftr" sz="quarter" idx="11"/>
          </p:nvPr>
        </p:nvSpPr>
        <p:spPr/>
        <p:txBody>
          <a:bodyPr/>
          <a:lstStyle/>
          <a:p>
            <a:r>
              <a:rPr lang="es-MX"/>
              <a:t>LOGISTICA INDUSTRIAL</a:t>
            </a:r>
          </a:p>
        </p:txBody>
      </p:sp>
    </p:spTree>
    <p:extLst>
      <p:ext uri="{BB962C8B-B14F-4D97-AF65-F5344CB8AC3E}">
        <p14:creationId xmlns:p14="http://schemas.microsoft.com/office/powerpoint/2010/main" val="13497401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a:xfrm>
            <a:off x="1259632" y="1136021"/>
            <a:ext cx="7543800" cy="540609"/>
          </a:xfrm>
        </p:spPr>
        <p:txBody>
          <a:bodyPr>
            <a:normAutofit/>
          </a:bodyPr>
          <a:lstStyle/>
          <a:p>
            <a:r>
              <a:rPr lang="es-MX" sz="2800" dirty="0"/>
              <a:t>5.6.6 CONTROL INTERNO DE LOS INVENTARIOS</a:t>
            </a:r>
          </a:p>
        </p:txBody>
      </p:sp>
      <p:sp>
        <p:nvSpPr>
          <p:cNvPr id="2" name="1 Marcador de contenido"/>
          <p:cNvSpPr>
            <a:spLocks noGrp="1"/>
          </p:cNvSpPr>
          <p:nvPr>
            <p:ph sz="half" idx="1"/>
          </p:nvPr>
        </p:nvSpPr>
        <p:spPr>
          <a:xfrm>
            <a:off x="685800" y="2060848"/>
            <a:ext cx="3803904" cy="4248472"/>
          </a:xfrm>
        </p:spPr>
        <p:txBody>
          <a:bodyPr>
            <a:normAutofit/>
          </a:bodyPr>
          <a:lstStyle/>
          <a:p>
            <a:r>
              <a:rPr lang="es-MX" b="1" u="sng" dirty="0">
                <a:effectLst>
                  <a:outerShdw blurRad="38100" dist="38100" dir="2700000" algn="tl">
                    <a:srgbClr val="000000">
                      <a:alpha val="43137"/>
                    </a:srgbClr>
                  </a:outerShdw>
                </a:effectLst>
              </a:rPr>
              <a:t>ELEMENTOS:</a:t>
            </a:r>
          </a:p>
          <a:p>
            <a:r>
              <a:rPr lang="es-MX" dirty="0"/>
              <a:t>Conteo físico de los inventarios por lo menos una vez al año.</a:t>
            </a:r>
          </a:p>
          <a:p>
            <a:r>
              <a:rPr lang="es-MX" dirty="0"/>
              <a:t>Mantenimiento eficiente en compras, recepción y procedimiento de embarque.</a:t>
            </a:r>
          </a:p>
          <a:p>
            <a:r>
              <a:rPr lang="es-MX" dirty="0"/>
              <a:t>Almacenamiento del inventario para protegerlo contra robo, daño o descomposición.</a:t>
            </a:r>
          </a:p>
          <a:p>
            <a:r>
              <a:rPr lang="es-MX" dirty="0"/>
              <a:t>Permitir acceso solo a personal autorizado.</a:t>
            </a:r>
          </a:p>
          <a:p>
            <a:endParaRPr lang="es-MX" dirty="0"/>
          </a:p>
          <a:p>
            <a:endParaRPr lang="es-MX" dirty="0"/>
          </a:p>
        </p:txBody>
      </p:sp>
      <p:pic>
        <p:nvPicPr>
          <p:cNvPr id="6" name="5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20072" y="1988840"/>
            <a:ext cx="2808312" cy="2933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Marcador de pie de página"/>
          <p:cNvSpPr>
            <a:spLocks noGrp="1"/>
          </p:cNvSpPr>
          <p:nvPr>
            <p:ph type="ftr" sz="quarter" idx="11"/>
          </p:nvPr>
        </p:nvSpPr>
        <p:spPr/>
        <p:txBody>
          <a:bodyPr/>
          <a:lstStyle/>
          <a:p>
            <a:r>
              <a:rPr lang="es-MX"/>
              <a:t>LOGISTICA INDUSTRIAL</a:t>
            </a:r>
          </a:p>
        </p:txBody>
      </p:sp>
    </p:spTree>
    <p:extLst>
      <p:ext uri="{BB962C8B-B14F-4D97-AF65-F5344CB8AC3E}">
        <p14:creationId xmlns:p14="http://schemas.microsoft.com/office/powerpoint/2010/main" val="31371109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Marcador de contenido"/>
          <p:cNvSpPr>
            <a:spLocks noGrp="1"/>
          </p:cNvSpPr>
          <p:nvPr>
            <p:ph sz="half" idx="1"/>
          </p:nvPr>
        </p:nvSpPr>
        <p:spPr>
          <a:xfrm>
            <a:off x="685800" y="2240280"/>
            <a:ext cx="3803904" cy="4069040"/>
          </a:xfrm>
        </p:spPr>
        <p:txBody>
          <a:bodyPr>
            <a:normAutofit/>
          </a:bodyPr>
          <a:lstStyle/>
          <a:p>
            <a:r>
              <a:rPr lang="es-MX" dirty="0"/>
              <a:t>Mantener registros de inventarios en mercancías de alto costo.</a:t>
            </a:r>
          </a:p>
          <a:p>
            <a:r>
              <a:rPr lang="es-MX" dirty="0"/>
              <a:t>Comprar el inventario en cantidades económicas.</a:t>
            </a:r>
          </a:p>
          <a:p>
            <a:r>
              <a:rPr lang="es-MX" dirty="0"/>
              <a:t>Mantener inventario disponible y no almacenarlo por mucho tiempo.</a:t>
            </a:r>
          </a:p>
          <a:p>
            <a:pPr marL="0" indent="0">
              <a:buNone/>
            </a:pPr>
            <a:endParaRPr lang="es-MX" dirty="0"/>
          </a:p>
          <a:p>
            <a:endParaRPr lang="es-MX" dirty="0"/>
          </a:p>
        </p:txBody>
      </p:sp>
      <p:pic>
        <p:nvPicPr>
          <p:cNvPr id="8" name="7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60033" y="2348880"/>
            <a:ext cx="2986980" cy="3456384"/>
          </a:xfrm>
          <a:prstGeom prst="rect">
            <a:avLst/>
          </a:prstGeom>
          <a:ln>
            <a:noFill/>
          </a:ln>
          <a:effectLst>
            <a:outerShdw blurRad="292100" dist="139700" dir="2700000" algn="tl" rotWithShape="0">
              <a:srgbClr val="333333">
                <a:alpha val="65000"/>
              </a:srgbClr>
            </a:outerShdw>
          </a:effectLst>
        </p:spPr>
      </p:pic>
      <p:sp>
        <p:nvSpPr>
          <p:cNvPr id="3" name="2 Marcador de pie de página"/>
          <p:cNvSpPr>
            <a:spLocks noGrp="1"/>
          </p:cNvSpPr>
          <p:nvPr>
            <p:ph type="ftr" sz="quarter" idx="11"/>
          </p:nvPr>
        </p:nvSpPr>
        <p:spPr/>
        <p:txBody>
          <a:bodyPr/>
          <a:lstStyle/>
          <a:p>
            <a:r>
              <a:rPr lang="es-MX"/>
              <a:t>LOGISTICA INDUSTRIAL</a:t>
            </a:r>
          </a:p>
        </p:txBody>
      </p:sp>
    </p:spTree>
    <p:extLst>
      <p:ext uri="{BB962C8B-B14F-4D97-AF65-F5344CB8AC3E}">
        <p14:creationId xmlns:p14="http://schemas.microsoft.com/office/powerpoint/2010/main" val="11732581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a:xfrm>
            <a:off x="2627784" y="836712"/>
            <a:ext cx="4325104" cy="684625"/>
          </a:xfrm>
        </p:spPr>
        <p:txBody>
          <a:bodyPr>
            <a:normAutofit/>
          </a:bodyPr>
          <a:lstStyle/>
          <a:p>
            <a:r>
              <a:rPr lang="es-MX" sz="3600" dirty="0"/>
              <a:t>Indicadores de control</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384346774"/>
              </p:ext>
            </p:extLst>
          </p:nvPr>
        </p:nvGraphicFramePr>
        <p:xfrm>
          <a:off x="827584" y="1851839"/>
          <a:ext cx="7747000" cy="4277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pie de página"/>
          <p:cNvSpPr>
            <a:spLocks noGrp="1"/>
          </p:cNvSpPr>
          <p:nvPr>
            <p:ph type="ftr" sz="quarter" idx="11"/>
          </p:nvPr>
        </p:nvSpPr>
        <p:spPr/>
        <p:txBody>
          <a:bodyPr/>
          <a:lstStyle/>
          <a:p>
            <a:r>
              <a:rPr lang="es-MX"/>
              <a:t>LOGISTICA INDUSTRIAL</a:t>
            </a:r>
          </a:p>
        </p:txBody>
      </p:sp>
    </p:spTree>
    <p:extLst>
      <p:ext uri="{BB962C8B-B14F-4D97-AF65-F5344CB8AC3E}">
        <p14:creationId xmlns:p14="http://schemas.microsoft.com/office/powerpoint/2010/main" val="11130641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971600" y="1088708"/>
            <a:ext cx="7745505" cy="1152128"/>
          </a:xfrm>
        </p:spPr>
        <p:txBody>
          <a:bodyPr/>
          <a:lstStyle/>
          <a:p>
            <a:r>
              <a:rPr lang="es-MX" dirty="0"/>
              <a:t>Los indicadores son para medir el nivel de servicio que los almacenes brindan a los clientes.</a:t>
            </a:r>
          </a:p>
        </p:txBody>
      </p:sp>
      <p:sp>
        <p:nvSpPr>
          <p:cNvPr id="3" name="2 Marcador de pie de página"/>
          <p:cNvSpPr>
            <a:spLocks noGrp="1"/>
          </p:cNvSpPr>
          <p:nvPr>
            <p:ph type="ftr" sz="quarter" idx="11"/>
          </p:nvPr>
        </p:nvSpPr>
        <p:spPr/>
        <p:txBody>
          <a:bodyPr/>
          <a:lstStyle/>
          <a:p>
            <a:r>
              <a:rPr lang="es-MX"/>
              <a:t>LOGISTICA INDUSTRIAL</a:t>
            </a:r>
          </a:p>
        </p:txBody>
      </p:sp>
      <p:pic>
        <p:nvPicPr>
          <p:cNvPr id="6146" name="Picture 2" descr="C:\Users\YASMIN\Pictures\CALIDAD\f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97475"/>
            <a:ext cx="2143125" cy="213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7" name="Picture 3" descr="C:\Users\YASMIN\Pictures\CALIDAD\fgd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185979"/>
            <a:ext cx="260985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48" name="Picture 4" descr="C:\Users\YASMIN\Pictures\CALIDAD\hjkl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4245674"/>
            <a:ext cx="2286000" cy="2000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00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908720"/>
            <a:ext cx="7543800" cy="684625"/>
          </a:xfrm>
        </p:spPr>
        <p:txBody>
          <a:bodyPr>
            <a:normAutofit/>
          </a:bodyPr>
          <a:lstStyle/>
          <a:p>
            <a:pPr algn="ctr"/>
            <a:r>
              <a:rPr lang="es-MX" sz="4000" dirty="0"/>
              <a:t>5.1Centros de Distribución (CEDIS)</a:t>
            </a:r>
          </a:p>
        </p:txBody>
      </p:sp>
      <p:sp>
        <p:nvSpPr>
          <p:cNvPr id="3" name="2 Marcador de contenido"/>
          <p:cNvSpPr>
            <a:spLocks noGrp="1"/>
          </p:cNvSpPr>
          <p:nvPr>
            <p:ph idx="1"/>
          </p:nvPr>
        </p:nvSpPr>
        <p:spPr>
          <a:xfrm>
            <a:off x="539552" y="1844824"/>
            <a:ext cx="8229600" cy="1224136"/>
          </a:xfrm>
        </p:spPr>
        <p:txBody>
          <a:bodyPr>
            <a:normAutofit/>
          </a:bodyPr>
          <a:lstStyle/>
          <a:p>
            <a:pPr marL="0" indent="0" algn="just">
              <a:buNone/>
            </a:pPr>
            <a:r>
              <a:rPr lang="es-MX" dirty="0"/>
              <a:t>Se les llama así a algunos almacenes de grandes empresas que cuentan con las características de un almacén común y corriente, solo que estos centros se dedican a distribuir solo una región en especifico, ya que enfocan sus salidas a un punto en particular y no se desvían del mismo.</a:t>
            </a:r>
          </a:p>
        </p:txBody>
      </p:sp>
      <p:pic>
        <p:nvPicPr>
          <p:cNvPr id="9218" name="Picture 2" descr="http://www.nosoynormal.com/wp-content/ups/2009/12/amaz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188148"/>
            <a:ext cx="3168352" cy="21016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6958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a:xfrm>
            <a:off x="179512" y="570156"/>
            <a:ext cx="8712968" cy="1054250"/>
          </a:xfrm>
        </p:spPr>
        <p:txBody>
          <a:bodyPr/>
          <a:lstStyle/>
          <a:p>
            <a:r>
              <a:rPr lang="es-MX" sz="4400" dirty="0"/>
              <a:t>5.7 COMPRAS Y SUMINISTROS</a:t>
            </a:r>
          </a:p>
        </p:txBody>
      </p:sp>
      <p:sp>
        <p:nvSpPr>
          <p:cNvPr id="2" name="1 Marcador de contenido"/>
          <p:cNvSpPr>
            <a:spLocks noGrp="1"/>
          </p:cNvSpPr>
          <p:nvPr>
            <p:ph idx="1"/>
          </p:nvPr>
        </p:nvSpPr>
        <p:spPr>
          <a:xfrm>
            <a:off x="699247" y="2248347"/>
            <a:ext cx="7745505" cy="1180653"/>
          </a:xfrm>
        </p:spPr>
        <p:txBody>
          <a:bodyPr>
            <a:normAutofit/>
          </a:bodyPr>
          <a:lstStyle/>
          <a:p>
            <a:r>
              <a:rPr lang="es-MX" dirty="0"/>
              <a:t>Todas las áreas de una empresa deben tener una gestión eficiente y eficaz. Aunque el área de logística es una de las más críticas </a:t>
            </a:r>
          </a:p>
        </p:txBody>
      </p:sp>
      <p:sp>
        <p:nvSpPr>
          <p:cNvPr id="3" name="2 Marcador de pie de página"/>
          <p:cNvSpPr>
            <a:spLocks noGrp="1"/>
          </p:cNvSpPr>
          <p:nvPr>
            <p:ph type="ftr" sz="quarter" idx="11"/>
          </p:nvPr>
        </p:nvSpPr>
        <p:spPr/>
        <p:txBody>
          <a:bodyPr/>
          <a:lstStyle/>
          <a:p>
            <a:r>
              <a:rPr lang="es-MX"/>
              <a:t>LOGISTICA INDUSTRIAL</a:t>
            </a:r>
          </a:p>
        </p:txBody>
      </p:sp>
      <p:pic>
        <p:nvPicPr>
          <p:cNvPr id="1026" name="Picture 2" descr="C:\Users\YASMIN\Pictures\logistica\images (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9762" y="3429000"/>
            <a:ext cx="2636413" cy="26246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40297225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1391112587"/>
              </p:ext>
            </p:extLst>
          </p:nvPr>
        </p:nvGraphicFramePr>
        <p:xfrm>
          <a:off x="395536" y="836712"/>
          <a:ext cx="784887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27911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contenido"/>
          <p:cNvSpPr>
            <a:spLocks noGrp="1"/>
          </p:cNvSpPr>
          <p:nvPr>
            <p:ph sz="half" idx="1"/>
          </p:nvPr>
        </p:nvSpPr>
        <p:spPr/>
        <p:txBody>
          <a:bodyPr>
            <a:normAutofit/>
          </a:bodyPr>
          <a:lstStyle/>
          <a:p>
            <a:r>
              <a:rPr lang="es-MX" dirty="0"/>
              <a:t>Una de las responsabilidades más importantes de la gestión logística en una empresa es la de desarrollar una adecuada relación  con sus proveedores; es decir verlos como aliados estratégicos para el desarrollo de sus negocios.</a:t>
            </a:r>
          </a:p>
        </p:txBody>
      </p:sp>
      <p:pic>
        <p:nvPicPr>
          <p:cNvPr id="7" name="6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8064" y="2276872"/>
            <a:ext cx="2900942" cy="3413273"/>
          </a:xfrm>
          <a:prstGeom prst="rect">
            <a:avLst/>
          </a:prstGeom>
          <a:ln>
            <a:noFill/>
          </a:ln>
          <a:effectLst>
            <a:outerShdw blurRad="292100" dist="139700" dir="2700000" algn="tl" rotWithShape="0">
              <a:srgbClr val="333333">
                <a:alpha val="65000"/>
              </a:srgbClr>
            </a:outerShdw>
          </a:effectLst>
        </p:spPr>
      </p:pic>
      <p:sp>
        <p:nvSpPr>
          <p:cNvPr id="3" name="2 Marcador de pie de página"/>
          <p:cNvSpPr>
            <a:spLocks noGrp="1"/>
          </p:cNvSpPr>
          <p:nvPr>
            <p:ph type="ftr" sz="quarter" idx="11"/>
          </p:nvPr>
        </p:nvSpPr>
        <p:spPr/>
        <p:txBody>
          <a:bodyPr/>
          <a:lstStyle/>
          <a:p>
            <a:r>
              <a:rPr lang="es-MX"/>
              <a:t>LOGISTICA INDUSTRIAL</a:t>
            </a:r>
          </a:p>
        </p:txBody>
      </p:sp>
    </p:spTree>
    <p:extLst>
      <p:ext uri="{BB962C8B-B14F-4D97-AF65-F5344CB8AC3E}">
        <p14:creationId xmlns:p14="http://schemas.microsoft.com/office/powerpoint/2010/main" val="16672153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27584" y="1340768"/>
            <a:ext cx="7745505" cy="936104"/>
          </a:xfrm>
        </p:spPr>
        <p:txBody>
          <a:bodyPr/>
          <a:lstStyle/>
          <a:p>
            <a:r>
              <a:rPr lang="es-MX" dirty="0"/>
              <a:t>Es necesario evaluar y seleccionarlos cuidadosamente. Uno de los factores de esta relación es que el cliente tenga la certeza de que el bien o servicio brindado sea de EXCELENTE CALIDAD.</a:t>
            </a:r>
          </a:p>
        </p:txBody>
      </p:sp>
      <p:sp>
        <p:nvSpPr>
          <p:cNvPr id="3" name="2 Marcador de pie de página"/>
          <p:cNvSpPr>
            <a:spLocks noGrp="1"/>
          </p:cNvSpPr>
          <p:nvPr>
            <p:ph type="ftr" sz="quarter" idx="11"/>
          </p:nvPr>
        </p:nvSpPr>
        <p:spPr/>
        <p:txBody>
          <a:bodyPr/>
          <a:lstStyle/>
          <a:p>
            <a:r>
              <a:rPr lang="es-MX"/>
              <a:t>LOGISTICA INDUSTRIAL</a:t>
            </a:r>
          </a:p>
        </p:txBody>
      </p:sp>
      <p:pic>
        <p:nvPicPr>
          <p:cNvPr id="2050" name="Picture 2" descr="C:\Users\YASMIN\Pictures\CALIDAD\jy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852936"/>
            <a:ext cx="3825966" cy="28825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9070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a:t>Kaoru Ishikawa</a:t>
            </a:r>
          </a:p>
        </p:txBody>
      </p:sp>
      <p:sp>
        <p:nvSpPr>
          <p:cNvPr id="2" name="1 Marcador de contenido"/>
          <p:cNvSpPr>
            <a:spLocks noGrp="1"/>
          </p:cNvSpPr>
          <p:nvPr>
            <p:ph idx="1"/>
          </p:nvPr>
        </p:nvSpPr>
        <p:spPr>
          <a:xfrm>
            <a:off x="822959" y="1845734"/>
            <a:ext cx="7543801" cy="1079210"/>
          </a:xfrm>
        </p:spPr>
        <p:txBody>
          <a:bodyPr>
            <a:normAutofit/>
          </a:bodyPr>
          <a:lstStyle/>
          <a:p>
            <a:pPr algn="just"/>
            <a:r>
              <a:rPr lang="es-MX" sz="1800" dirty="0"/>
              <a:t>Objetivo fundamental: mejorar la garantía de calidad y eliminar las insatisfactorias condiciones existentes entre el comprador y el proveedor.</a:t>
            </a:r>
          </a:p>
          <a:p>
            <a:pPr algn="just"/>
            <a:r>
              <a:rPr lang="es-MX" dirty="0"/>
              <a:t>Enuncia 10 principios:</a:t>
            </a:r>
          </a:p>
        </p:txBody>
      </p:sp>
      <p:sp>
        <p:nvSpPr>
          <p:cNvPr id="3" name="2 Marcador de pie de página"/>
          <p:cNvSpPr>
            <a:spLocks noGrp="1"/>
          </p:cNvSpPr>
          <p:nvPr>
            <p:ph type="ftr" sz="quarter" idx="11"/>
          </p:nvPr>
        </p:nvSpPr>
        <p:spPr/>
        <p:txBody>
          <a:bodyPr/>
          <a:lstStyle/>
          <a:p>
            <a:r>
              <a:rPr lang="es-MX"/>
              <a:t>LOGISTICA INDUSTRIAL</a:t>
            </a:r>
          </a:p>
        </p:txBody>
      </p:sp>
      <p:sp>
        <p:nvSpPr>
          <p:cNvPr id="5" name="7 Marcador de contenido"/>
          <p:cNvSpPr txBox="1">
            <a:spLocks/>
          </p:cNvSpPr>
          <p:nvPr/>
        </p:nvSpPr>
        <p:spPr>
          <a:xfrm>
            <a:off x="621255" y="3282415"/>
            <a:ext cx="7745505" cy="316835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Font typeface="Calibri" panose="020F0502020204030204" pitchFamily="34" charset="0"/>
              <a:buAutoNum type="arabicPeriod"/>
            </a:pPr>
            <a:r>
              <a:rPr lang="es-MX" sz="1800" dirty="0"/>
              <a:t>Comprador y proveedor son responsables de la calidad</a:t>
            </a:r>
          </a:p>
          <a:p>
            <a:pPr marL="457200" indent="-457200">
              <a:buFont typeface="Calibri" panose="020F0502020204030204" pitchFamily="34" charset="0"/>
              <a:buAutoNum type="arabicPeriod"/>
            </a:pPr>
            <a:r>
              <a:rPr lang="es-MX" sz="1800" dirty="0"/>
              <a:t>Estos deben ser independientes y respetar su independencia</a:t>
            </a:r>
          </a:p>
          <a:p>
            <a:pPr marL="457200" indent="-457200">
              <a:buFont typeface="Calibri" panose="020F0502020204030204" pitchFamily="34" charset="0"/>
              <a:buAutoNum type="arabicPeriod"/>
            </a:pPr>
            <a:r>
              <a:rPr lang="es-MX" sz="1800" dirty="0"/>
              <a:t>El comprador debe suministrar información clara y adecuada sobre lo que quiere</a:t>
            </a:r>
          </a:p>
          <a:p>
            <a:pPr marL="457200" indent="-457200">
              <a:buFont typeface="Calibri" panose="020F0502020204030204" pitchFamily="34" charset="0"/>
              <a:buAutoNum type="arabicPeriod"/>
            </a:pPr>
            <a:r>
              <a:rPr lang="es-MX" sz="1800" dirty="0"/>
              <a:t>El contrato entre las partes debe contemplar: calidad, cantidad, precio, condiciones de entrega y forma de pago.</a:t>
            </a:r>
          </a:p>
          <a:p>
            <a:pPr marL="457200" indent="-457200">
              <a:buFont typeface="Calibri" panose="020F0502020204030204" pitchFamily="34" charset="0"/>
              <a:buAutoNum type="arabicPeriod"/>
            </a:pPr>
            <a:r>
              <a:rPr lang="es-MX" sz="1800" dirty="0"/>
              <a:t>El proveedor debe certificar y garantizar la calidad la cual debe estar respaldada con datos</a:t>
            </a:r>
          </a:p>
        </p:txBody>
      </p:sp>
    </p:spTree>
    <p:extLst>
      <p:ext uri="{BB962C8B-B14F-4D97-AF65-F5344CB8AC3E}">
        <p14:creationId xmlns:p14="http://schemas.microsoft.com/office/powerpoint/2010/main" val="19389701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99247" y="908720"/>
            <a:ext cx="7745505" cy="5688632"/>
          </a:xfrm>
        </p:spPr>
        <p:txBody>
          <a:bodyPr>
            <a:normAutofit/>
          </a:bodyPr>
          <a:lstStyle/>
          <a:p>
            <a:pPr marL="0" indent="0">
              <a:buNone/>
            </a:pPr>
            <a:r>
              <a:rPr lang="es-MX" sz="2600" dirty="0"/>
              <a:t>6. Ambas partes deben previamente acordar los métodos de evaluación y ensayo</a:t>
            </a:r>
          </a:p>
          <a:p>
            <a:pPr marL="0" indent="0">
              <a:buNone/>
            </a:pPr>
            <a:r>
              <a:rPr lang="es-MX" sz="2600" dirty="0"/>
              <a:t>7. El contrato debe incluir sistemas y procedimientos para solución de diferencias</a:t>
            </a:r>
          </a:p>
          <a:p>
            <a:pPr marL="0" indent="0">
              <a:buNone/>
            </a:pPr>
            <a:r>
              <a:rPr lang="es-MX" sz="2600" dirty="0"/>
              <a:t>8. las partes deben intercambiar información necesaria para ejecutar un correcto control de calidad. </a:t>
            </a:r>
          </a:p>
          <a:p>
            <a:pPr marL="0" indent="0">
              <a:buNone/>
            </a:pPr>
            <a:r>
              <a:rPr lang="es-MX" sz="2600" dirty="0"/>
              <a:t>9. Las partes deben controlar eficientemente las actividades comerciales tales como pedidos, inventarios, producción, etc.</a:t>
            </a:r>
          </a:p>
          <a:p>
            <a:pPr marL="0" indent="0">
              <a:buNone/>
            </a:pPr>
            <a:r>
              <a:rPr lang="es-MX" sz="2600" dirty="0"/>
              <a:t>10. Comprador y proveedor deben prestar siempre la debida atención a los intereses del consumidor.</a:t>
            </a:r>
          </a:p>
        </p:txBody>
      </p:sp>
      <p:sp>
        <p:nvSpPr>
          <p:cNvPr id="3" name="2 Marcador de pie de página"/>
          <p:cNvSpPr>
            <a:spLocks noGrp="1"/>
          </p:cNvSpPr>
          <p:nvPr>
            <p:ph type="ftr" sz="quarter" idx="11"/>
          </p:nvPr>
        </p:nvSpPr>
        <p:spPr/>
        <p:txBody>
          <a:bodyPr/>
          <a:lstStyle/>
          <a:p>
            <a:r>
              <a:rPr lang="es-MX"/>
              <a:t>LOGISTICA INDUSTRIAL</a:t>
            </a:r>
          </a:p>
        </p:txBody>
      </p:sp>
    </p:spTree>
    <p:extLst>
      <p:ext uri="{BB962C8B-B14F-4D97-AF65-F5344CB8AC3E}">
        <p14:creationId xmlns:p14="http://schemas.microsoft.com/office/powerpoint/2010/main" val="23375398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a:t>5.7.1 COMPRAS</a:t>
            </a:r>
          </a:p>
        </p:txBody>
      </p:sp>
      <p:sp>
        <p:nvSpPr>
          <p:cNvPr id="2" name="1 Marcador de contenido"/>
          <p:cNvSpPr>
            <a:spLocks noGrp="1"/>
          </p:cNvSpPr>
          <p:nvPr>
            <p:ph idx="1"/>
          </p:nvPr>
        </p:nvSpPr>
        <p:spPr/>
        <p:txBody>
          <a:bodyPr/>
          <a:lstStyle/>
          <a:p>
            <a:pPr marL="0" indent="0">
              <a:buNone/>
            </a:pPr>
            <a:r>
              <a:rPr lang="es-MX" dirty="0"/>
              <a:t>El proceso de compras involucra:</a:t>
            </a:r>
          </a:p>
          <a:p>
            <a:r>
              <a:rPr lang="es-MX" dirty="0"/>
              <a:t> La adquisición de materias primas partes componentes.</a:t>
            </a:r>
          </a:p>
          <a:p>
            <a:r>
              <a:rPr lang="es-MX" dirty="0"/>
              <a:t>Suministros generales para la industria.</a:t>
            </a:r>
          </a:p>
          <a:p>
            <a:pPr marL="0" indent="0">
              <a:buNone/>
            </a:pPr>
            <a:endParaRPr lang="es-MX" dirty="0"/>
          </a:p>
          <a:p>
            <a:pPr marL="0" indent="0">
              <a:buNone/>
            </a:pPr>
            <a:r>
              <a:rPr lang="es-MX" dirty="0"/>
              <a:t>Las actividades que involucra </a:t>
            </a:r>
          </a:p>
          <a:p>
            <a:pPr marL="0" indent="0">
              <a:buNone/>
            </a:pPr>
            <a:r>
              <a:rPr lang="es-MX" dirty="0"/>
              <a:t>este proceso son:</a:t>
            </a:r>
          </a:p>
        </p:txBody>
      </p:sp>
      <p:sp>
        <p:nvSpPr>
          <p:cNvPr id="3" name="2 Marcador de pie de página"/>
          <p:cNvSpPr>
            <a:spLocks noGrp="1"/>
          </p:cNvSpPr>
          <p:nvPr>
            <p:ph type="ftr" sz="quarter" idx="11"/>
          </p:nvPr>
        </p:nvSpPr>
        <p:spPr/>
        <p:txBody>
          <a:bodyPr/>
          <a:lstStyle/>
          <a:p>
            <a:r>
              <a:rPr lang="es-MX" dirty="0" err="1"/>
              <a:t>LOGISTICA</a:t>
            </a:r>
            <a:r>
              <a:rPr lang="es-MX" dirty="0"/>
              <a:t> INDUSTRIAL</a:t>
            </a:r>
          </a:p>
        </p:txBody>
      </p:sp>
      <p:pic>
        <p:nvPicPr>
          <p:cNvPr id="3074" name="Picture 2" descr="C:\Users\YASMIN\Pictures\CALIDAD\h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2693621"/>
            <a:ext cx="2297420" cy="34708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5619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99592" y="2780928"/>
            <a:ext cx="7543801" cy="3090281"/>
          </a:xfrm>
        </p:spPr>
        <p:txBody>
          <a:bodyPr/>
          <a:lstStyle/>
          <a:p>
            <a:r>
              <a:rPr lang="es-MX" dirty="0"/>
              <a:t>Revisar las solicitudes de acuerdo a las necesidades y presupuestos de departamento</a:t>
            </a:r>
          </a:p>
          <a:p>
            <a:r>
              <a:rPr lang="es-MX" dirty="0"/>
              <a:t>Solicitar y evaluar las cotizaciones de los proveedores. </a:t>
            </a:r>
          </a:p>
          <a:p>
            <a:r>
              <a:rPr lang="es-MX" dirty="0"/>
              <a:t>Analizar seleccionar y calificar a los proveedores.</a:t>
            </a:r>
          </a:p>
          <a:p>
            <a:r>
              <a:rPr lang="es-MX" dirty="0"/>
              <a:t>Establecer un proceso de negociación de los precios de los productos, tiempos de entrega, condiciones de pago, etc. </a:t>
            </a:r>
          </a:p>
        </p:txBody>
      </p:sp>
      <p:sp>
        <p:nvSpPr>
          <p:cNvPr id="3" name="2 Marcador de pie de página"/>
          <p:cNvSpPr>
            <a:spLocks noGrp="1"/>
          </p:cNvSpPr>
          <p:nvPr>
            <p:ph type="ftr" sz="quarter" idx="11"/>
          </p:nvPr>
        </p:nvSpPr>
        <p:spPr/>
        <p:txBody>
          <a:bodyPr/>
          <a:lstStyle/>
          <a:p>
            <a:r>
              <a:rPr lang="es-MX"/>
              <a:t>LOGISTICA INDUSTRIAL</a:t>
            </a:r>
          </a:p>
        </p:txBody>
      </p:sp>
      <p:pic>
        <p:nvPicPr>
          <p:cNvPr id="4098" name="Picture 2" descr="C:\Users\YASMIN\Pictures\CALIDAD\hgh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427" y="692696"/>
            <a:ext cx="2295525" cy="199072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12086902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971600" y="2924944"/>
            <a:ext cx="7543801" cy="2349004"/>
          </a:xfrm>
        </p:spPr>
        <p:txBody>
          <a:bodyPr/>
          <a:lstStyle/>
          <a:p>
            <a:r>
              <a:rPr lang="es-MX" dirty="0"/>
              <a:t>Elaborar y seguir los pedidos de principio a fin.</a:t>
            </a:r>
          </a:p>
          <a:p>
            <a:r>
              <a:rPr lang="es-MX" dirty="0"/>
              <a:t>Desarrollar planes, proyecciones y estrategias de compras.</a:t>
            </a:r>
          </a:p>
          <a:p>
            <a:r>
              <a:rPr lang="es-MX" dirty="0"/>
              <a:t>Programar las compras.</a:t>
            </a:r>
          </a:p>
          <a:p>
            <a:r>
              <a:rPr lang="es-MX" dirty="0"/>
              <a:t>Supervisar y registrar en su caso los materiales que lleguen al almacén.</a:t>
            </a:r>
          </a:p>
          <a:p>
            <a:r>
              <a:rPr lang="es-MX" dirty="0"/>
              <a:t>Desarrollar objetivos, presupuestos y otros elementos administrativos.</a:t>
            </a:r>
          </a:p>
          <a:p>
            <a:endParaRPr lang="es-MX" dirty="0"/>
          </a:p>
        </p:txBody>
      </p:sp>
      <p:sp>
        <p:nvSpPr>
          <p:cNvPr id="3" name="2 Marcador de pie de página"/>
          <p:cNvSpPr>
            <a:spLocks noGrp="1"/>
          </p:cNvSpPr>
          <p:nvPr>
            <p:ph type="ftr" sz="quarter" idx="11"/>
          </p:nvPr>
        </p:nvSpPr>
        <p:spPr/>
        <p:txBody>
          <a:bodyPr/>
          <a:lstStyle/>
          <a:p>
            <a:r>
              <a:rPr lang="es-MX"/>
              <a:t>LOGISTICA INDUSTRIAL</a:t>
            </a:r>
          </a:p>
        </p:txBody>
      </p:sp>
      <p:pic>
        <p:nvPicPr>
          <p:cNvPr id="5123" name="Picture 3" descr="C:\Users\YASMIN\Pictures\CALIDAD\dfsdfd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747" y="1052736"/>
            <a:ext cx="3385264" cy="176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5218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a:xfrm>
            <a:off x="1187624" y="836712"/>
            <a:ext cx="6984776" cy="715686"/>
          </a:xfrm>
        </p:spPr>
        <p:txBody>
          <a:bodyPr/>
          <a:lstStyle/>
          <a:p>
            <a:r>
              <a:rPr lang="es-MX" sz="4000" dirty="0">
                <a:solidFill>
                  <a:schemeClr val="tx1"/>
                </a:solidFill>
              </a:rPr>
              <a:t>Las compras se pueden dividir en:</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471172007"/>
              </p:ext>
            </p:extLst>
          </p:nvPr>
        </p:nvGraphicFramePr>
        <p:xfrm>
          <a:off x="1180471" y="1916832"/>
          <a:ext cx="6984776"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pie de página"/>
          <p:cNvSpPr>
            <a:spLocks noGrp="1"/>
          </p:cNvSpPr>
          <p:nvPr>
            <p:ph type="ftr" sz="quarter" idx="11"/>
          </p:nvPr>
        </p:nvSpPr>
        <p:spPr/>
        <p:txBody>
          <a:bodyPr/>
          <a:lstStyle/>
          <a:p>
            <a:r>
              <a:rPr lang="es-MX"/>
              <a:t>LOGISTICA INDUSTRIAL</a:t>
            </a:r>
          </a:p>
        </p:txBody>
      </p:sp>
      <p:pic>
        <p:nvPicPr>
          <p:cNvPr id="6146" name="Picture 2" descr="C:\Users\YASMIN\Pictures\CALIDAD\ghu.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0072" y="4797152"/>
            <a:ext cx="1512168" cy="1070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237987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771496" y="1052736"/>
            <a:ext cx="7543800" cy="586661"/>
          </a:xfrm>
        </p:spPr>
        <p:txBody>
          <a:bodyPr>
            <a:normAutofit/>
          </a:bodyPr>
          <a:lstStyle/>
          <a:p>
            <a:pPr algn="ctr"/>
            <a:r>
              <a:rPr lang="es-MX" sz="3600" dirty="0"/>
              <a:t>5.3 Localización dinámica de almacenes</a:t>
            </a:r>
          </a:p>
        </p:txBody>
      </p:sp>
      <p:sp>
        <p:nvSpPr>
          <p:cNvPr id="3" name="2 Marcador de contenido"/>
          <p:cNvSpPr>
            <a:spLocks noGrp="1"/>
          </p:cNvSpPr>
          <p:nvPr>
            <p:ph idx="1"/>
          </p:nvPr>
        </p:nvSpPr>
        <p:spPr>
          <a:xfrm>
            <a:off x="428596" y="1785926"/>
            <a:ext cx="8229600" cy="850986"/>
          </a:xfrm>
        </p:spPr>
        <p:txBody>
          <a:bodyPr>
            <a:normAutofit lnSpcReduction="10000"/>
          </a:bodyPr>
          <a:lstStyle/>
          <a:p>
            <a:pPr marL="0" indent="0">
              <a:buNone/>
            </a:pPr>
            <a:r>
              <a:rPr lang="es-MX" sz="1800" dirty="0"/>
              <a:t>Para el éxito de una empresa la localización debe ser eficiente, es por ello que las decisiones en materia de localización  se basa en una serie de criterios que influyen en su competitividad:</a:t>
            </a:r>
          </a:p>
          <a:p>
            <a:endParaRPr lang="es-MX" dirty="0"/>
          </a:p>
        </p:txBody>
      </p:sp>
      <p:graphicFrame>
        <p:nvGraphicFramePr>
          <p:cNvPr id="5" name="4 Diagrama"/>
          <p:cNvGraphicFramePr/>
          <p:nvPr>
            <p:extLst>
              <p:ext uri="{D42A27DB-BD31-4B8C-83A1-F6EECF244321}">
                <p14:modId xmlns:p14="http://schemas.microsoft.com/office/powerpoint/2010/main" val="2695964104"/>
              </p:ext>
            </p:extLst>
          </p:nvPr>
        </p:nvGraphicFramePr>
        <p:xfrm>
          <a:off x="2699792" y="3140968"/>
          <a:ext cx="4104456" cy="2579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725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a:xfrm>
            <a:off x="1187624" y="862582"/>
            <a:ext cx="6480720" cy="550194"/>
          </a:xfrm>
        </p:spPr>
        <p:txBody>
          <a:bodyPr>
            <a:normAutofit/>
          </a:bodyPr>
          <a:lstStyle/>
          <a:p>
            <a:r>
              <a:rPr lang="es-MX" sz="3200" dirty="0"/>
              <a:t>5.7.2 COSTOS DE ADQUISICIÓN</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059334430"/>
              </p:ext>
            </p:extLst>
          </p:nvPr>
        </p:nvGraphicFramePr>
        <p:xfrm>
          <a:off x="935596" y="1844824"/>
          <a:ext cx="6984776" cy="4365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99971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a:xfrm>
            <a:off x="822960" y="1196752"/>
            <a:ext cx="7543800" cy="540609"/>
          </a:xfrm>
        </p:spPr>
        <p:txBody>
          <a:bodyPr>
            <a:normAutofit/>
          </a:bodyPr>
          <a:lstStyle/>
          <a:p>
            <a:r>
              <a:rPr lang="es-MX" sz="3200" b="1" dirty="0">
                <a:solidFill>
                  <a:schemeClr val="tx1"/>
                </a:solidFill>
              </a:rPr>
              <a:t>5.7.3 PROCESO DE JERARQUÍA ANALÍTICA (PJA)</a:t>
            </a:r>
          </a:p>
        </p:txBody>
      </p:sp>
      <p:sp>
        <p:nvSpPr>
          <p:cNvPr id="2" name="1 Marcador de contenido"/>
          <p:cNvSpPr>
            <a:spLocks noGrp="1"/>
          </p:cNvSpPr>
          <p:nvPr>
            <p:ph idx="1"/>
          </p:nvPr>
        </p:nvSpPr>
        <p:spPr>
          <a:xfrm>
            <a:off x="699247" y="2248347"/>
            <a:ext cx="7745505" cy="1468685"/>
          </a:xfrm>
        </p:spPr>
        <p:txBody>
          <a:bodyPr/>
          <a:lstStyle/>
          <a:p>
            <a:r>
              <a:rPr lang="es-MX" dirty="0"/>
              <a:t>Este es un proceso que permite que el personal de compras utilice su propia escala psicométrica para realizar la selección de proveedores utilizando la técnica de las comparaciones por parejas acertadas, mientras cada proveedor aplique la escala consistentemente, dará resultados satisfactorios.</a:t>
            </a:r>
          </a:p>
        </p:txBody>
      </p:sp>
      <p:sp>
        <p:nvSpPr>
          <p:cNvPr id="3" name="2 Marcador de pie de página"/>
          <p:cNvSpPr>
            <a:spLocks noGrp="1"/>
          </p:cNvSpPr>
          <p:nvPr>
            <p:ph type="ftr" sz="quarter" idx="11"/>
          </p:nvPr>
        </p:nvSpPr>
        <p:spPr/>
        <p:txBody>
          <a:bodyPr/>
          <a:lstStyle/>
          <a:p>
            <a:r>
              <a:rPr lang="es-MX"/>
              <a:t>LOGISTICA INDUSTRIAL</a:t>
            </a:r>
          </a:p>
        </p:txBody>
      </p:sp>
      <p:pic>
        <p:nvPicPr>
          <p:cNvPr id="7170" name="Picture 2" descr="C:\Users\YASMIN\Pictures\CALIDAD\hjklñ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01008"/>
            <a:ext cx="2049016" cy="20490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7148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a:t>PJA:</a:t>
            </a:r>
          </a:p>
        </p:txBody>
      </p:sp>
      <p:sp>
        <p:nvSpPr>
          <p:cNvPr id="2" name="1 Marcador de contenido"/>
          <p:cNvSpPr>
            <a:spLocks noGrp="1"/>
          </p:cNvSpPr>
          <p:nvPr>
            <p:ph idx="1"/>
          </p:nvPr>
        </p:nvSpPr>
        <p:spPr>
          <a:xfrm>
            <a:off x="699247" y="2248347"/>
            <a:ext cx="7745505" cy="2476797"/>
          </a:xfrm>
        </p:spPr>
        <p:txBody>
          <a:bodyPr/>
          <a:lstStyle/>
          <a:p>
            <a:r>
              <a:rPr lang="es-MX" dirty="0"/>
              <a:t>Es una técnica poderosa que ayuda a la toma de decisiones e involucra el costo, la calidad de los proveedores respecto a la entrega, los criterios de selección del proveedor, incluyendo factores como la compatibilidad con la gerencia, congruencia con los objetivos.</a:t>
            </a:r>
          </a:p>
        </p:txBody>
      </p:sp>
      <p:sp>
        <p:nvSpPr>
          <p:cNvPr id="3" name="2 Marcador de pie de página"/>
          <p:cNvSpPr>
            <a:spLocks noGrp="1"/>
          </p:cNvSpPr>
          <p:nvPr>
            <p:ph type="ftr" sz="quarter" idx="11"/>
          </p:nvPr>
        </p:nvSpPr>
        <p:spPr/>
        <p:txBody>
          <a:bodyPr/>
          <a:lstStyle/>
          <a:p>
            <a:r>
              <a:rPr lang="es-MX"/>
              <a:t>LOGISTICA INDUSTRIAL</a:t>
            </a:r>
          </a:p>
        </p:txBody>
      </p:sp>
      <p:pic>
        <p:nvPicPr>
          <p:cNvPr id="8194" name="Picture 2" descr="C:\Users\YASMIN\Pictures\CALIDAD\hjkhk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789040"/>
            <a:ext cx="2162175" cy="21145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4764922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a:t>Dra. </a:t>
            </a:r>
            <a:r>
              <a:rPr lang="es-MX" dirty="0" err="1"/>
              <a:t>Susan</a:t>
            </a:r>
            <a:r>
              <a:rPr lang="es-MX" dirty="0"/>
              <a:t> </a:t>
            </a:r>
            <a:r>
              <a:rPr lang="es-MX" dirty="0" err="1"/>
              <a:t>Svoboda</a:t>
            </a:r>
            <a:endParaRPr lang="es-MX"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736804022"/>
              </p:ext>
            </p:extLst>
          </p:nvPr>
        </p:nvGraphicFramePr>
        <p:xfrm>
          <a:off x="107504" y="1412776"/>
          <a:ext cx="8856984"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pie de página"/>
          <p:cNvSpPr>
            <a:spLocks noGrp="1"/>
          </p:cNvSpPr>
          <p:nvPr>
            <p:ph type="ftr" sz="quarter" idx="11"/>
          </p:nvPr>
        </p:nvSpPr>
        <p:spPr/>
        <p:txBody>
          <a:bodyPr/>
          <a:lstStyle/>
          <a:p>
            <a:r>
              <a:rPr lang="es-MX"/>
              <a:t>LOGISTICA INDUSTRIAL</a:t>
            </a:r>
          </a:p>
        </p:txBody>
      </p:sp>
    </p:spTree>
    <p:extLst>
      <p:ext uri="{BB962C8B-B14F-4D97-AF65-F5344CB8AC3E}">
        <p14:creationId xmlns:p14="http://schemas.microsoft.com/office/powerpoint/2010/main" val="27527474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sz="4000" b="1" dirty="0"/>
              <a:t>5.7.4 LAS COMPRAS JUSTO A TIEMPO (JUST IN TIME)</a:t>
            </a:r>
          </a:p>
        </p:txBody>
      </p:sp>
      <p:sp>
        <p:nvSpPr>
          <p:cNvPr id="2" name="1 Marcador de contenido"/>
          <p:cNvSpPr>
            <a:spLocks noGrp="1"/>
          </p:cNvSpPr>
          <p:nvPr>
            <p:ph idx="1"/>
          </p:nvPr>
        </p:nvSpPr>
        <p:spPr>
          <a:xfrm>
            <a:off x="699247" y="2248347"/>
            <a:ext cx="7745505" cy="2116757"/>
          </a:xfrm>
        </p:spPr>
        <p:txBody>
          <a:bodyPr/>
          <a:lstStyle/>
          <a:p>
            <a:r>
              <a:rPr lang="es-MX" dirty="0"/>
              <a:t>Es un sistema de gestión de producción que trata de ajustar la producción al consumo, fabricando el producto requerido en el momento adecuado y en la cantidad demandada. Su implementación exige modificaciones en el interior de la organización.</a:t>
            </a:r>
          </a:p>
        </p:txBody>
      </p:sp>
      <p:sp>
        <p:nvSpPr>
          <p:cNvPr id="3" name="2 Marcador de pie de página"/>
          <p:cNvSpPr>
            <a:spLocks noGrp="1"/>
          </p:cNvSpPr>
          <p:nvPr>
            <p:ph type="ftr" sz="quarter" idx="11"/>
          </p:nvPr>
        </p:nvSpPr>
        <p:spPr/>
        <p:txBody>
          <a:bodyPr/>
          <a:lstStyle/>
          <a:p>
            <a:r>
              <a:rPr lang="es-MX"/>
              <a:t>LOGISTICA INDUSTRIAL</a:t>
            </a:r>
          </a:p>
        </p:txBody>
      </p:sp>
      <p:pic>
        <p:nvPicPr>
          <p:cNvPr id="9218" name="Picture 2" descr="C:\Users\YASMIN\Pictures\CALIDAD\jj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679" y="3429000"/>
            <a:ext cx="2609081" cy="269172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26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a:xfrm>
            <a:off x="0" y="570156"/>
            <a:ext cx="9144000" cy="1054250"/>
          </a:xfrm>
        </p:spPr>
        <p:txBody>
          <a:bodyPr/>
          <a:lstStyle/>
          <a:p>
            <a:r>
              <a:rPr lang="es-MX" sz="4800" dirty="0"/>
              <a:t>5.7.5 CAMBIOS REQUERIDOS</a:t>
            </a:r>
          </a:p>
        </p:txBody>
      </p:sp>
      <p:sp>
        <p:nvSpPr>
          <p:cNvPr id="2" name="1 Marcador de contenido"/>
          <p:cNvSpPr>
            <a:spLocks noGrp="1"/>
          </p:cNvSpPr>
          <p:nvPr>
            <p:ph idx="1"/>
          </p:nvPr>
        </p:nvSpPr>
        <p:spPr>
          <a:xfrm>
            <a:off x="699247" y="2248347"/>
            <a:ext cx="7745505" cy="2404789"/>
          </a:xfrm>
        </p:spPr>
        <p:txBody>
          <a:bodyPr/>
          <a:lstStyle/>
          <a:p>
            <a:r>
              <a:rPr lang="es-MX" dirty="0"/>
              <a:t>Los cambios requeridos para configurar el sistema </a:t>
            </a:r>
            <a:r>
              <a:rPr lang="es-MX" dirty="0" err="1"/>
              <a:t>just</a:t>
            </a:r>
            <a:r>
              <a:rPr lang="es-MX" dirty="0"/>
              <a:t> in time en la cadena de suministro adoptan un sistema de pedidos  y suministros de compra denominado KANBAN.</a:t>
            </a:r>
          </a:p>
          <a:p>
            <a:r>
              <a:rPr lang="es-MX" dirty="0"/>
              <a:t>Este sistema es necesario para la gestión del flujo de materiales en el interior de la planta.</a:t>
            </a:r>
          </a:p>
        </p:txBody>
      </p:sp>
      <p:sp>
        <p:nvSpPr>
          <p:cNvPr id="3" name="2 Marcador de pie de página"/>
          <p:cNvSpPr>
            <a:spLocks noGrp="1"/>
          </p:cNvSpPr>
          <p:nvPr>
            <p:ph type="ftr" sz="quarter" idx="11"/>
          </p:nvPr>
        </p:nvSpPr>
        <p:spPr/>
        <p:txBody>
          <a:bodyPr/>
          <a:lstStyle/>
          <a:p>
            <a:r>
              <a:rPr lang="es-MX"/>
              <a:t>LOGISTICA INDUSTRIAL</a:t>
            </a:r>
          </a:p>
        </p:txBody>
      </p:sp>
      <p:pic>
        <p:nvPicPr>
          <p:cNvPr id="10242" name="Picture 2" descr="C:\Users\YASMIN\Pictures\CALIDAD\jklo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2552" y="3789040"/>
            <a:ext cx="2362200" cy="1943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830832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a:xfrm>
            <a:off x="-108520" y="970549"/>
            <a:ext cx="8964488" cy="1054250"/>
          </a:xfrm>
        </p:spPr>
        <p:txBody>
          <a:bodyPr>
            <a:normAutofit fontScale="90000"/>
          </a:bodyPr>
          <a:lstStyle/>
          <a:p>
            <a:pPr algn="ctr"/>
            <a:r>
              <a:rPr lang="es-MX" sz="4000" dirty="0"/>
              <a:t>5.7.6 GASTOS RELACIONADOS CON LA COMPRA DE SUMINISTROS</a:t>
            </a:r>
          </a:p>
        </p:txBody>
      </p:sp>
      <p:sp>
        <p:nvSpPr>
          <p:cNvPr id="2" name="1 Marcador de contenido"/>
          <p:cNvSpPr>
            <a:spLocks noGrp="1"/>
          </p:cNvSpPr>
          <p:nvPr>
            <p:ph idx="1"/>
          </p:nvPr>
        </p:nvSpPr>
        <p:spPr>
          <a:xfrm>
            <a:off x="699247" y="2204864"/>
            <a:ext cx="7745505" cy="3877815"/>
          </a:xfrm>
        </p:spPr>
        <p:txBody>
          <a:bodyPr>
            <a:normAutofit/>
          </a:bodyPr>
          <a:lstStyle/>
          <a:p>
            <a:r>
              <a:rPr lang="es-MX" dirty="0"/>
              <a:t>Los gastos relacionados con los suministros están conformados por:</a:t>
            </a:r>
          </a:p>
          <a:p>
            <a:pPr marL="457200" indent="-457200">
              <a:buAutoNum type="arabicPeriod"/>
            </a:pPr>
            <a:r>
              <a:rPr lang="es-MX" dirty="0"/>
              <a:t>Costos de negociación</a:t>
            </a:r>
          </a:p>
          <a:p>
            <a:pPr marL="457200" indent="-457200">
              <a:buAutoNum type="arabicPeriod"/>
            </a:pPr>
            <a:r>
              <a:rPr lang="es-MX" dirty="0"/>
              <a:t>Costos de emisión de documentos</a:t>
            </a:r>
          </a:p>
          <a:p>
            <a:pPr marL="457200" indent="-457200">
              <a:buAutoNum type="arabicPeriod"/>
            </a:pPr>
            <a:r>
              <a:rPr lang="es-MX" dirty="0"/>
              <a:t>Costos de despachar</a:t>
            </a:r>
          </a:p>
          <a:p>
            <a:pPr marL="457200" indent="-457200">
              <a:buAutoNum type="arabicPeriod"/>
            </a:pPr>
            <a:r>
              <a:rPr lang="es-MX" dirty="0"/>
              <a:t>Costos de transporte</a:t>
            </a:r>
          </a:p>
          <a:p>
            <a:pPr marL="457200" indent="-457200">
              <a:buAutoNum type="arabicPeriod"/>
            </a:pPr>
            <a:r>
              <a:rPr lang="es-MX" dirty="0"/>
              <a:t>Costos de gestión de las mercancías recibidas</a:t>
            </a:r>
          </a:p>
          <a:p>
            <a:pPr marL="457200" indent="-457200">
              <a:buAutoNum type="arabicPeriod"/>
            </a:pPr>
            <a:r>
              <a:rPr lang="es-MX" dirty="0"/>
              <a:t>Costos de inspección de las mercancías entrantes</a:t>
            </a:r>
          </a:p>
          <a:p>
            <a:pPr marL="457200" indent="-457200">
              <a:buAutoNum type="arabicPeriod"/>
            </a:pPr>
            <a:r>
              <a:rPr lang="es-MX" dirty="0"/>
              <a:t>Costos de envió a departamentos</a:t>
            </a:r>
          </a:p>
          <a:p>
            <a:pPr marL="457200" indent="-457200">
              <a:buAutoNum type="arabicPeriod"/>
            </a:pPr>
            <a:endParaRPr lang="es-MX" dirty="0"/>
          </a:p>
        </p:txBody>
      </p:sp>
      <p:sp>
        <p:nvSpPr>
          <p:cNvPr id="3" name="2 Marcador de pie de página"/>
          <p:cNvSpPr>
            <a:spLocks noGrp="1"/>
          </p:cNvSpPr>
          <p:nvPr>
            <p:ph type="ftr" sz="quarter" idx="11"/>
          </p:nvPr>
        </p:nvSpPr>
        <p:spPr/>
        <p:txBody>
          <a:bodyPr/>
          <a:lstStyle/>
          <a:p>
            <a:r>
              <a:rPr lang="es-MX"/>
              <a:t>LOGISTICA INDUSTRIAL</a:t>
            </a:r>
          </a:p>
        </p:txBody>
      </p:sp>
      <p:pic>
        <p:nvPicPr>
          <p:cNvPr id="11266" name="Picture 2" descr="C:\Users\YASMIN\Pictures\logistica\images (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852936"/>
            <a:ext cx="1979712" cy="1407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9113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YASMIN\Pictures\logistica\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84" y="2902326"/>
            <a:ext cx="8280920" cy="3215392"/>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a:xfrm>
            <a:off x="0" y="833155"/>
            <a:ext cx="8964488" cy="1054250"/>
          </a:xfrm>
        </p:spPr>
        <p:txBody>
          <a:bodyPr>
            <a:normAutofit/>
          </a:bodyPr>
          <a:lstStyle/>
          <a:p>
            <a:pPr algn="ctr"/>
            <a:r>
              <a:rPr lang="es-MX" sz="3200" dirty="0"/>
              <a:t>5.8 SISTEMAS DE ALMACENAMIENTO Y MANEJO DE MATERIALES</a:t>
            </a:r>
          </a:p>
        </p:txBody>
      </p:sp>
      <p:sp>
        <p:nvSpPr>
          <p:cNvPr id="2" name="1 Marcador de contenido"/>
          <p:cNvSpPr>
            <a:spLocks noGrp="1"/>
          </p:cNvSpPr>
          <p:nvPr>
            <p:ph idx="1"/>
          </p:nvPr>
        </p:nvSpPr>
        <p:spPr>
          <a:xfrm>
            <a:off x="699247" y="2248347"/>
            <a:ext cx="7745505" cy="1900733"/>
          </a:xfrm>
        </p:spPr>
        <p:txBody>
          <a:bodyPr/>
          <a:lstStyle/>
          <a:p>
            <a:r>
              <a:rPr lang="es-MX" dirty="0"/>
              <a:t>Puede llegar a ser gran problema en la producción ya que agrega poco valor al producto y consume presupuesto.</a:t>
            </a:r>
          </a:p>
          <a:p>
            <a:r>
              <a:rPr lang="es-MX" b="1" u="sng" dirty="0">
                <a:solidFill>
                  <a:schemeClr val="bg2"/>
                </a:solidFill>
              </a:rPr>
              <a:t>Factores:</a:t>
            </a:r>
          </a:p>
          <a:p>
            <a:endParaRPr lang="es-MX" dirty="0"/>
          </a:p>
        </p:txBody>
      </p:sp>
      <p:sp>
        <p:nvSpPr>
          <p:cNvPr id="3" name="2 Marcador de pie de página"/>
          <p:cNvSpPr>
            <a:spLocks noGrp="1"/>
          </p:cNvSpPr>
          <p:nvPr>
            <p:ph type="ftr" sz="quarter" idx="11"/>
          </p:nvPr>
        </p:nvSpPr>
        <p:spPr/>
        <p:txBody>
          <a:bodyPr/>
          <a:lstStyle/>
          <a:p>
            <a:r>
              <a:rPr lang="es-MX"/>
              <a:t>LOGISTICA INDUSTRIAL</a:t>
            </a:r>
          </a:p>
        </p:txBody>
      </p:sp>
      <p:sp>
        <p:nvSpPr>
          <p:cNvPr id="5" name="4 Elipse"/>
          <p:cNvSpPr/>
          <p:nvPr/>
        </p:nvSpPr>
        <p:spPr>
          <a:xfrm>
            <a:off x="2195736" y="3646828"/>
            <a:ext cx="2088232" cy="108012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b="1" dirty="0"/>
              <a:t>movimiento</a:t>
            </a:r>
          </a:p>
        </p:txBody>
      </p:sp>
      <p:sp>
        <p:nvSpPr>
          <p:cNvPr id="6" name="5 Elipse"/>
          <p:cNvSpPr/>
          <p:nvPr/>
        </p:nvSpPr>
        <p:spPr>
          <a:xfrm>
            <a:off x="1475656" y="4910547"/>
            <a:ext cx="1188132" cy="10801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dirty="0"/>
              <a:t>lugar</a:t>
            </a:r>
          </a:p>
        </p:txBody>
      </p:sp>
      <p:sp>
        <p:nvSpPr>
          <p:cNvPr id="7" name="6 Elipse"/>
          <p:cNvSpPr/>
          <p:nvPr/>
        </p:nvSpPr>
        <p:spPr>
          <a:xfrm>
            <a:off x="6316427" y="4677006"/>
            <a:ext cx="1368152" cy="108012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b="1" dirty="0"/>
              <a:t>espacio</a:t>
            </a:r>
          </a:p>
        </p:txBody>
      </p:sp>
      <p:sp>
        <p:nvSpPr>
          <p:cNvPr id="8" name="7 Elipse"/>
          <p:cNvSpPr/>
          <p:nvPr/>
        </p:nvSpPr>
        <p:spPr>
          <a:xfrm>
            <a:off x="4313622" y="3061319"/>
            <a:ext cx="1425593" cy="108012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b="1" dirty="0"/>
              <a:t>tiempo</a:t>
            </a:r>
          </a:p>
        </p:txBody>
      </p:sp>
      <p:sp>
        <p:nvSpPr>
          <p:cNvPr id="9" name="8 Elipse"/>
          <p:cNvSpPr/>
          <p:nvPr/>
        </p:nvSpPr>
        <p:spPr>
          <a:xfrm>
            <a:off x="6212041" y="3068960"/>
            <a:ext cx="1576924" cy="10801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b="1" dirty="0"/>
              <a:t>cantidad</a:t>
            </a:r>
          </a:p>
        </p:txBody>
      </p:sp>
    </p:spTree>
    <p:extLst>
      <p:ext uri="{BB962C8B-B14F-4D97-AF65-F5344CB8AC3E}">
        <p14:creationId xmlns:p14="http://schemas.microsoft.com/office/powerpoint/2010/main" val="1261813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a:xfrm>
            <a:off x="827584" y="1000104"/>
            <a:ext cx="7543800" cy="612617"/>
          </a:xfrm>
        </p:spPr>
        <p:txBody>
          <a:bodyPr>
            <a:normAutofit/>
          </a:bodyPr>
          <a:lstStyle/>
          <a:p>
            <a:r>
              <a:rPr lang="es-MX" sz="2800" dirty="0"/>
              <a:t>5.8.1 DISEÑO DEL SISTEMA DE ALMACENAMIENTO</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855961505"/>
              </p:ext>
            </p:extLst>
          </p:nvPr>
        </p:nvGraphicFramePr>
        <p:xfrm>
          <a:off x="179512" y="1628800"/>
          <a:ext cx="871296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65104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a:xfrm>
            <a:off x="800099" y="836712"/>
            <a:ext cx="7543800" cy="540609"/>
          </a:xfrm>
        </p:spPr>
        <p:txBody>
          <a:bodyPr>
            <a:normAutofit/>
          </a:bodyPr>
          <a:lstStyle/>
          <a:p>
            <a:r>
              <a:rPr lang="es-MX" sz="2800" dirty="0"/>
              <a:t>5.8.2 ELECCIÓN DEL SISTEMA DE ALMACENAMIENTO</a:t>
            </a:r>
          </a:p>
        </p:txBody>
      </p:sp>
      <p:sp>
        <p:nvSpPr>
          <p:cNvPr id="2" name="1 Marcador de contenido"/>
          <p:cNvSpPr>
            <a:spLocks noGrp="1"/>
          </p:cNvSpPr>
          <p:nvPr>
            <p:ph idx="1"/>
          </p:nvPr>
        </p:nvSpPr>
        <p:spPr>
          <a:xfrm>
            <a:off x="699246" y="1501255"/>
            <a:ext cx="7745505" cy="604589"/>
          </a:xfrm>
        </p:spPr>
        <p:txBody>
          <a:bodyPr/>
          <a:lstStyle/>
          <a:p>
            <a:r>
              <a:rPr lang="es-MX" dirty="0"/>
              <a:t>SE DEBE CONSIDERAR:</a:t>
            </a:r>
          </a:p>
        </p:txBody>
      </p:sp>
      <p:sp>
        <p:nvSpPr>
          <p:cNvPr id="3" name="2 Marcador de pie de página"/>
          <p:cNvSpPr>
            <a:spLocks noGrp="1"/>
          </p:cNvSpPr>
          <p:nvPr>
            <p:ph type="ftr" sz="quarter" idx="11"/>
          </p:nvPr>
        </p:nvSpPr>
        <p:spPr/>
        <p:txBody>
          <a:bodyPr/>
          <a:lstStyle/>
          <a:p>
            <a:r>
              <a:rPr lang="es-MX"/>
              <a:t>LOGISTICA INDUSTRIAL</a:t>
            </a:r>
          </a:p>
        </p:txBody>
      </p:sp>
      <p:graphicFrame>
        <p:nvGraphicFramePr>
          <p:cNvPr id="5" name="4 Diagrama"/>
          <p:cNvGraphicFramePr/>
          <p:nvPr>
            <p:extLst>
              <p:ext uri="{D42A27DB-BD31-4B8C-83A1-F6EECF244321}">
                <p14:modId xmlns:p14="http://schemas.microsoft.com/office/powerpoint/2010/main" val="3429894722"/>
              </p:ext>
            </p:extLst>
          </p:nvPr>
        </p:nvGraphicFramePr>
        <p:xfrm>
          <a:off x="971598" y="1803549"/>
          <a:ext cx="720080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80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1124744"/>
            <a:ext cx="7543800" cy="612617"/>
          </a:xfrm>
        </p:spPr>
        <p:txBody>
          <a:bodyPr>
            <a:normAutofit/>
          </a:bodyPr>
          <a:lstStyle/>
          <a:p>
            <a:r>
              <a:rPr lang="es-MX" sz="4000" dirty="0"/>
              <a:t>5.3.1 Tipos de Almacenes</a:t>
            </a:r>
          </a:p>
        </p:txBody>
      </p:sp>
      <p:sp>
        <p:nvSpPr>
          <p:cNvPr id="3" name="2 Marcador de contenido"/>
          <p:cNvSpPr>
            <a:spLocks noGrp="1"/>
          </p:cNvSpPr>
          <p:nvPr>
            <p:ph idx="1"/>
          </p:nvPr>
        </p:nvSpPr>
        <p:spPr>
          <a:xfrm>
            <a:off x="428596" y="1928802"/>
            <a:ext cx="8229600" cy="1252735"/>
          </a:xfrm>
        </p:spPr>
        <p:txBody>
          <a:bodyPr>
            <a:normAutofit/>
          </a:bodyPr>
          <a:lstStyle/>
          <a:p>
            <a:pPr marL="0" indent="0" algn="just">
              <a:buNone/>
            </a:pPr>
            <a:r>
              <a:rPr lang="es-MX" dirty="0"/>
              <a:t>Para realizar una localización correcta debemos establecer las bases para la misma y el primer factor que se analiza es el tipo de almacén que vamos a localizar, según la función que desempeñan y la naturaleza de la mercancía que contengan:</a:t>
            </a:r>
          </a:p>
        </p:txBody>
      </p:sp>
      <p:sp>
        <p:nvSpPr>
          <p:cNvPr id="4" name="3 CuadroTexto"/>
          <p:cNvSpPr txBox="1"/>
          <p:nvPr/>
        </p:nvSpPr>
        <p:spPr>
          <a:xfrm>
            <a:off x="467544" y="3496940"/>
            <a:ext cx="8280920" cy="1938992"/>
          </a:xfrm>
          <a:prstGeom prst="rect">
            <a:avLst/>
          </a:prstGeom>
          <a:noFill/>
        </p:spPr>
        <p:txBody>
          <a:bodyPr wrap="square" rtlCol="0">
            <a:spAutoFit/>
          </a:bodyPr>
          <a:lstStyle/>
          <a:p>
            <a:pPr marL="285750" indent="-285750">
              <a:buFont typeface="Arial" charset="0"/>
              <a:buChar char="•"/>
            </a:pPr>
            <a:r>
              <a:rPr lang="es-MX" sz="2000" dirty="0"/>
              <a:t>Almacén de Materia Primas</a:t>
            </a:r>
          </a:p>
          <a:p>
            <a:pPr marL="285750" indent="-285750">
              <a:buFont typeface="Arial" charset="0"/>
              <a:buChar char="•"/>
            </a:pPr>
            <a:r>
              <a:rPr lang="es-MX" sz="2000" dirty="0"/>
              <a:t>Almacén de Componentes en Proceso</a:t>
            </a:r>
          </a:p>
          <a:p>
            <a:pPr marL="285750" indent="-285750">
              <a:buFont typeface="Arial" charset="0"/>
              <a:buChar char="•"/>
            </a:pPr>
            <a:r>
              <a:rPr lang="es-MX" sz="2000" dirty="0"/>
              <a:t>Almacén de Productos Terminados</a:t>
            </a:r>
          </a:p>
          <a:p>
            <a:pPr marL="285750" indent="-285750">
              <a:buFont typeface="Arial" charset="0"/>
              <a:buChar char="•"/>
            </a:pPr>
            <a:r>
              <a:rPr lang="es-MX" sz="2000" dirty="0"/>
              <a:t>Almacén de Refacciones para Mantenimiento</a:t>
            </a:r>
          </a:p>
          <a:p>
            <a:pPr marL="285750" indent="-285750">
              <a:buFont typeface="Arial" charset="0"/>
              <a:buChar char="•"/>
            </a:pPr>
            <a:r>
              <a:rPr lang="es-MX" sz="2000" dirty="0"/>
              <a:t>Almacén de herramientas y dispositivos</a:t>
            </a:r>
          </a:p>
          <a:p>
            <a:pPr marL="285750" indent="-285750">
              <a:buFont typeface="Arial" charset="0"/>
              <a:buChar char="•"/>
            </a:pPr>
            <a:r>
              <a:rPr lang="es-MX" sz="2000" dirty="0"/>
              <a:t>Almacén de materiales auxiliares</a:t>
            </a:r>
          </a:p>
        </p:txBody>
      </p:sp>
    </p:spTree>
    <p:extLst>
      <p:ext uri="{BB962C8B-B14F-4D97-AF65-F5344CB8AC3E}">
        <p14:creationId xmlns:p14="http://schemas.microsoft.com/office/powerpoint/2010/main" val="30161390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a:xfrm>
            <a:off x="1331640" y="1052736"/>
            <a:ext cx="5400600" cy="766218"/>
          </a:xfrm>
        </p:spPr>
        <p:txBody>
          <a:bodyPr>
            <a:normAutofit fontScale="90000"/>
          </a:bodyPr>
          <a:lstStyle/>
          <a:p>
            <a:r>
              <a:rPr lang="es-MX" sz="3600" dirty="0"/>
              <a:t>5.8.3 CAPACIDAD DEL SISTEMA</a:t>
            </a:r>
          </a:p>
        </p:txBody>
      </p:sp>
      <p:sp>
        <p:nvSpPr>
          <p:cNvPr id="2" name="1 Marcador de contenido"/>
          <p:cNvSpPr>
            <a:spLocks noGrp="1"/>
          </p:cNvSpPr>
          <p:nvPr>
            <p:ph idx="1"/>
          </p:nvPr>
        </p:nvSpPr>
        <p:spPr>
          <a:xfrm>
            <a:off x="699247" y="2248347"/>
            <a:ext cx="7745505" cy="2476797"/>
          </a:xfrm>
        </p:spPr>
        <p:txBody>
          <a:bodyPr/>
          <a:lstStyle/>
          <a:p>
            <a:r>
              <a:rPr lang="es-MX" dirty="0"/>
              <a:t>Sea cual sea el sistema de manejo elegido y sea cual sea el equipo que lo conforma, siempre es necesario determinar la capacidad necesaria del mismo para satisfacer el volumen de entradas y salidas dl sistema de almacenamiento que se maneje.</a:t>
            </a:r>
          </a:p>
        </p:txBody>
      </p:sp>
      <p:sp>
        <p:nvSpPr>
          <p:cNvPr id="3" name="2 Marcador de pie de página"/>
          <p:cNvSpPr>
            <a:spLocks noGrp="1"/>
          </p:cNvSpPr>
          <p:nvPr>
            <p:ph type="ftr" sz="quarter" idx="11"/>
          </p:nvPr>
        </p:nvSpPr>
        <p:spPr/>
        <p:txBody>
          <a:bodyPr/>
          <a:lstStyle/>
          <a:p>
            <a:r>
              <a:rPr lang="es-MX"/>
              <a:t>LOGISTICA INDUSTRIAL</a:t>
            </a:r>
          </a:p>
        </p:txBody>
      </p:sp>
      <p:pic>
        <p:nvPicPr>
          <p:cNvPr id="2050" name="Picture 2" descr="C:\Users\YASMIN\Pictures\logistica\images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731" y="3486745"/>
            <a:ext cx="4824535" cy="22802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8544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079371"/>
            <a:ext cx="7543800" cy="482319"/>
          </a:xfrm>
        </p:spPr>
        <p:txBody>
          <a:bodyPr>
            <a:normAutofit/>
          </a:bodyPr>
          <a:lstStyle/>
          <a:p>
            <a:r>
              <a:rPr lang="es-MX" sz="2400" b="1" dirty="0">
                <a:solidFill>
                  <a:schemeClr val="tx1"/>
                </a:solidFill>
              </a:rPr>
              <a:t>5.8.4 TIPOS DE SISTEMAS DE ALMACENAMIENTO</a:t>
            </a:r>
          </a:p>
        </p:txBody>
      </p:sp>
      <p:sp>
        <p:nvSpPr>
          <p:cNvPr id="3" name="2 Marcador de contenido"/>
          <p:cNvSpPr>
            <a:spLocks noGrp="1"/>
          </p:cNvSpPr>
          <p:nvPr>
            <p:ph idx="1"/>
          </p:nvPr>
        </p:nvSpPr>
        <p:spPr/>
        <p:txBody>
          <a:bodyPr/>
          <a:lstStyle/>
          <a:p>
            <a:r>
              <a:rPr lang="es-MX" dirty="0"/>
              <a:t>El almacenamiento de materiales depende de la dimensión y características de los materiales.</a:t>
            </a:r>
          </a:p>
          <a:p>
            <a:r>
              <a:rPr lang="es-MX" dirty="0"/>
              <a:t>Estos pueden exigir una simple estantería hasta sistemas complicados que involucran grandes inversiones y complejas tecnologías. </a:t>
            </a:r>
          </a:p>
        </p:txBody>
      </p:sp>
      <p:sp>
        <p:nvSpPr>
          <p:cNvPr id="4" name="3 Marcador de pie de página"/>
          <p:cNvSpPr>
            <a:spLocks noGrp="1"/>
          </p:cNvSpPr>
          <p:nvPr>
            <p:ph type="ftr" sz="quarter" idx="11"/>
          </p:nvPr>
        </p:nvSpPr>
        <p:spPr/>
        <p:txBody>
          <a:bodyPr/>
          <a:lstStyle/>
          <a:p>
            <a:r>
              <a:rPr lang="es-MX" dirty="0"/>
              <a:t>LOGISTICA INDUSTRIAL</a:t>
            </a:r>
          </a:p>
        </p:txBody>
      </p:sp>
      <p:pic>
        <p:nvPicPr>
          <p:cNvPr id="12290" name="Picture 2" descr="C:\Users\YASMIN\Pictures\logistica\images (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284984"/>
            <a:ext cx="3240360" cy="23000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4652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sz="3000" dirty="0">
                <a:solidFill>
                  <a:schemeClr val="tx1"/>
                </a:solidFill>
              </a:rPr>
              <a:t>La elección del sistema de almacenamiento de materiales depende de los siguientes factores:</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84541218"/>
              </p:ext>
            </p:extLst>
          </p:nvPr>
        </p:nvGraphicFramePr>
        <p:xfrm>
          <a:off x="1124272" y="2204864"/>
          <a:ext cx="6897836"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pie de página"/>
          <p:cNvSpPr>
            <a:spLocks noGrp="1"/>
          </p:cNvSpPr>
          <p:nvPr>
            <p:ph type="ftr" sz="quarter" idx="11"/>
          </p:nvPr>
        </p:nvSpPr>
        <p:spPr/>
        <p:txBody>
          <a:bodyPr/>
          <a:lstStyle/>
          <a:p>
            <a:r>
              <a:rPr lang="es-MX"/>
              <a:t>LOGISTICA INDUSTRIAL</a:t>
            </a:r>
          </a:p>
        </p:txBody>
      </p:sp>
    </p:spTree>
    <p:extLst>
      <p:ext uri="{BB962C8B-B14F-4D97-AF65-F5344CB8AC3E}">
        <p14:creationId xmlns:p14="http://schemas.microsoft.com/office/powerpoint/2010/main" val="613481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539552" y="1071883"/>
            <a:ext cx="8064896" cy="369332"/>
          </a:xfrm>
          <a:prstGeom prst="rect">
            <a:avLst/>
          </a:prstGeom>
          <a:noFill/>
        </p:spPr>
        <p:txBody>
          <a:bodyPr wrap="square" rtlCol="0">
            <a:spAutoFit/>
          </a:bodyPr>
          <a:lstStyle/>
          <a:p>
            <a:r>
              <a:rPr lang="es-MX" dirty="0"/>
              <a:t>La función lógica también permite clasificar a los almacenes de la siguiente manera:</a:t>
            </a:r>
          </a:p>
        </p:txBody>
      </p:sp>
      <p:graphicFrame>
        <p:nvGraphicFramePr>
          <p:cNvPr id="5" name="4 Diagrama"/>
          <p:cNvGraphicFramePr/>
          <p:nvPr>
            <p:extLst>
              <p:ext uri="{D42A27DB-BD31-4B8C-83A1-F6EECF244321}">
                <p14:modId xmlns:p14="http://schemas.microsoft.com/office/powerpoint/2010/main" val="3226973194"/>
              </p:ext>
            </p:extLst>
          </p:nvPr>
        </p:nvGraphicFramePr>
        <p:xfrm>
          <a:off x="1007604" y="1052736"/>
          <a:ext cx="6984776" cy="5284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20665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7a9b52c63abd7f8afec0f3af1c4abc6cc9070"/>
</p:tagLst>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868</TotalTime>
  <Words>5170</Words>
  <Application>Microsoft Office PowerPoint</Application>
  <PresentationFormat>Presentación en pantalla (4:3)</PresentationFormat>
  <Paragraphs>465</Paragraphs>
  <Slides>82</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82</vt:i4>
      </vt:variant>
    </vt:vector>
  </HeadingPairs>
  <TitlesOfParts>
    <vt:vector size="88" baseType="lpstr">
      <vt:lpstr>Aharoni</vt:lpstr>
      <vt:lpstr>Arial</vt:lpstr>
      <vt:lpstr>Calibri</vt:lpstr>
      <vt:lpstr>Calibri Light</vt:lpstr>
      <vt:lpstr>Cambria Math</vt:lpstr>
      <vt:lpstr>Retrospección</vt:lpstr>
      <vt:lpstr>Presentación de PowerPoint</vt:lpstr>
      <vt:lpstr>ALMACENES E INVENTARIOS</vt:lpstr>
      <vt:lpstr>5.1 Localización de almacenes</vt:lpstr>
      <vt:lpstr>Presentación de PowerPoint</vt:lpstr>
      <vt:lpstr>Presentación de PowerPoint</vt:lpstr>
      <vt:lpstr>5.1Centros de Distribución (CEDIS)</vt:lpstr>
      <vt:lpstr>5.3 Localización dinámica de almacenes</vt:lpstr>
      <vt:lpstr>5.3.1 Tipos de Almacenes</vt:lpstr>
      <vt:lpstr>Presentación de PowerPoint</vt:lpstr>
      <vt:lpstr>5.3.2 Principios de almacenamiento</vt:lpstr>
      <vt:lpstr>5.3.3 Distribución de los productos</vt:lpstr>
      <vt:lpstr>Presentación de PowerPoint</vt:lpstr>
      <vt:lpstr>Presentación de PowerPoint</vt:lpstr>
      <vt:lpstr>5.3.4 Distribución de planta de los almacenes</vt:lpstr>
      <vt:lpstr>Presentación de PowerPoint</vt:lpstr>
      <vt:lpstr>Presentación de PowerPoint</vt:lpstr>
      <vt:lpstr>Presentación de PowerPoint</vt:lpstr>
      <vt:lpstr>5.3.5Métodos de almacenamiento</vt:lpstr>
      <vt:lpstr>Presentación de PowerPoint</vt:lpstr>
      <vt:lpstr>Presentación de PowerPoint</vt:lpstr>
      <vt:lpstr>5.4 Planeación de la Red Logística</vt:lpstr>
      <vt:lpstr>Presentación de PowerPoint</vt:lpstr>
      <vt:lpstr>5.5.2 Campo de acción</vt:lpstr>
      <vt:lpstr>5.5.3 Clasificación de los Modelos de Pronostico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MÉTODOS DE CÁLCULO</vt:lpstr>
      <vt:lpstr>Presentación de PowerPoint</vt:lpstr>
      <vt:lpstr>Presentación de PowerPoint</vt:lpstr>
      <vt:lpstr>Presentación de PowerPoint</vt:lpstr>
      <vt:lpstr>COMPARACIÓN Y CONTROL  DE LOS PRONÓSTICOS POR SERIE DE TIEMPO</vt:lpstr>
      <vt:lpstr>Presentación de PowerPoint</vt:lpstr>
      <vt:lpstr>5.6 Administración Total de Inventarios</vt:lpstr>
      <vt:lpstr>5.6.1 Concepto y Objetivo de los Inventarios</vt:lpstr>
      <vt:lpstr>5.6.2 Tipos de Inventario</vt:lpstr>
      <vt:lpstr>Presentación de PowerPoint</vt:lpstr>
      <vt:lpstr>5.6.3 Administración de Inventarios</vt:lpstr>
      <vt:lpstr>Una correcta administración de inventario  nos da:</vt:lpstr>
      <vt:lpstr>Factores que ayudan en la administración de inventarios</vt:lpstr>
      <vt:lpstr>Presentación de PowerPoint</vt:lpstr>
      <vt:lpstr>Importancia de una correcta administración de inventarios</vt:lpstr>
      <vt:lpstr>5.6.4 POLÍTICA DE INVENTARIOS</vt:lpstr>
      <vt:lpstr>Presentación de PowerPoint</vt:lpstr>
      <vt:lpstr>5.6.5 ADMINISTRACIÓN  DE RIESGOS EN ALMACENAMIENTO</vt:lpstr>
      <vt:lpstr>Presentación de PowerPoint</vt:lpstr>
      <vt:lpstr>5.6.6 CONTROL INTERNO DE LOS INVENTARIOS</vt:lpstr>
      <vt:lpstr>Presentación de PowerPoint</vt:lpstr>
      <vt:lpstr>Indicadores de control</vt:lpstr>
      <vt:lpstr>Presentación de PowerPoint</vt:lpstr>
      <vt:lpstr>5.7 COMPRAS Y SUMINISTROS</vt:lpstr>
      <vt:lpstr>Presentación de PowerPoint</vt:lpstr>
      <vt:lpstr>Presentación de PowerPoint</vt:lpstr>
      <vt:lpstr>Presentación de PowerPoint</vt:lpstr>
      <vt:lpstr>Kaoru Ishikawa</vt:lpstr>
      <vt:lpstr>Presentación de PowerPoint</vt:lpstr>
      <vt:lpstr>5.7.1 COMPRAS</vt:lpstr>
      <vt:lpstr>Presentación de PowerPoint</vt:lpstr>
      <vt:lpstr>Presentación de PowerPoint</vt:lpstr>
      <vt:lpstr>Las compras se pueden dividir en:</vt:lpstr>
      <vt:lpstr>5.7.2 COSTOS DE ADQUISICIÓN</vt:lpstr>
      <vt:lpstr>5.7.3 PROCESO DE JERARQUÍA ANALÍTICA (PJA)</vt:lpstr>
      <vt:lpstr>PJA:</vt:lpstr>
      <vt:lpstr>Dra. Susan Svoboda</vt:lpstr>
      <vt:lpstr>5.7.4 LAS COMPRAS JUSTO A TIEMPO (JUST IN TIME)</vt:lpstr>
      <vt:lpstr>5.7.5 CAMBIOS REQUERIDOS</vt:lpstr>
      <vt:lpstr>5.7.6 GASTOS RELACIONADOS CON LA COMPRA DE SUMINISTROS</vt:lpstr>
      <vt:lpstr>5.8 SISTEMAS DE ALMACENAMIENTO Y MANEJO DE MATERIALES</vt:lpstr>
      <vt:lpstr>5.8.1 DISEÑO DEL SISTEMA DE ALMACENAMIENTO</vt:lpstr>
      <vt:lpstr>5.8.2 ELECCIÓN DEL SISTEMA DE ALMACENAMIENTO</vt:lpstr>
      <vt:lpstr>5.8.3 CAPACIDAD DEL SISTEMA</vt:lpstr>
      <vt:lpstr>5.8.4 TIPOS DE SISTEMAS DE ALMACENAMIENTO</vt:lpstr>
      <vt:lpstr>La elección del sistema de almacenamiento de materiales depende de los siguientes factores: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CAPITULO V</dc:title>
  <dc:creator>YASMIN</dc:creator>
  <cp:lastModifiedBy>hvela</cp:lastModifiedBy>
  <cp:revision>114</cp:revision>
  <dcterms:created xsi:type="dcterms:W3CDTF">2012-10-11T03:04:55Z</dcterms:created>
  <dcterms:modified xsi:type="dcterms:W3CDTF">2017-06-01T18:09:59Z</dcterms:modified>
</cp:coreProperties>
</file>