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4" r:id="rId5"/>
    <p:sldId id="265" r:id="rId6"/>
    <p:sldId id="260" r:id="rId7"/>
    <p:sldId id="262" r:id="rId8"/>
    <p:sldId id="266" r:id="rId9"/>
  </p:sldIdLst>
  <p:sldSz cx="12192000" cy="6858000"/>
  <p:notesSz cx="6858000" cy="9144000"/>
  <p:custDataLst>
    <p:tags r:id="rId11"/>
  </p:custDataLst>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5F8EC5-803B-4156-8705-8D05F1B3E1A6}" type="datetimeFigureOut">
              <a:rPr lang="es-ES"/>
              <a:pPr>
                <a:defRPr/>
              </a:pPr>
              <a:t>04/10/2017</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573B775-9E77-479E-AE72-81C25AEDA736}" type="slidenum">
              <a:rPr lang="es-ES"/>
              <a:pPr>
                <a:defRPr/>
              </a:pPr>
              <a:t>‹Nº›</a:t>
            </a:fld>
            <a:endParaRPr lang="es-ES"/>
          </a:p>
        </p:txBody>
      </p:sp>
    </p:spTree>
    <p:extLst>
      <p:ext uri="{BB962C8B-B14F-4D97-AF65-F5344CB8AC3E}">
        <p14:creationId xmlns:p14="http://schemas.microsoft.com/office/powerpoint/2010/main" val="153762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p:cNvPr>
          <p:cNvSpPr>
            <a:spLocks noGrp="1"/>
          </p:cNvSpPr>
          <p:nvPr>
            <p:ph type="dt" sz="half" idx="10"/>
          </p:nvPr>
        </p:nvSpPr>
        <p:spPr/>
        <p:txBody>
          <a:bodyPr/>
          <a:lstStyle>
            <a:lvl1pPr>
              <a:defRPr/>
            </a:lvl1pPr>
          </a:lstStyle>
          <a:p>
            <a:pPr>
              <a:defRPr/>
            </a:pPr>
            <a:fld id="{07566E99-90F5-4BAB-B710-34C8DC63E0E7}" type="datetime1">
              <a:rPr lang="es-MX"/>
              <a:pPr>
                <a:defRPr/>
              </a:pPr>
              <a:t>04/10/2017</a:t>
            </a:fld>
            <a:endParaRPr lang="es-MX"/>
          </a:p>
        </p:txBody>
      </p:sp>
      <p:sp>
        <p:nvSpPr>
          <p:cNvPr id="5" name="Marcador de pie de página 4">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p:cNvPr>
          <p:cNvSpPr>
            <a:spLocks noGrp="1"/>
          </p:cNvSpPr>
          <p:nvPr>
            <p:ph type="sldNum" sz="quarter" idx="12"/>
          </p:nvPr>
        </p:nvSpPr>
        <p:spPr/>
        <p:txBody>
          <a:bodyPr/>
          <a:lstStyle>
            <a:lvl1pPr>
              <a:defRPr/>
            </a:lvl1pPr>
          </a:lstStyle>
          <a:p>
            <a:pPr>
              <a:defRPr/>
            </a:pPr>
            <a:fld id="{5AD117A1-9C60-47A4-8FBC-B88E7F7720E2}"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p:cNvPr>
          <p:cNvSpPr>
            <a:spLocks noGrp="1"/>
          </p:cNvSpPr>
          <p:nvPr>
            <p:ph type="dt" sz="half" idx="10"/>
          </p:nvPr>
        </p:nvSpPr>
        <p:spPr/>
        <p:txBody>
          <a:bodyPr/>
          <a:lstStyle>
            <a:lvl1pPr>
              <a:defRPr/>
            </a:lvl1pPr>
          </a:lstStyle>
          <a:p>
            <a:pPr>
              <a:defRPr/>
            </a:pPr>
            <a:fld id="{2C4D45BB-7495-40CA-9A42-82669D04CB9C}" type="datetime1">
              <a:rPr lang="es-MX"/>
              <a:pPr>
                <a:defRPr/>
              </a:pPr>
              <a:t>04/10/2017</a:t>
            </a:fld>
            <a:endParaRPr lang="es-MX"/>
          </a:p>
        </p:txBody>
      </p:sp>
      <p:sp>
        <p:nvSpPr>
          <p:cNvPr id="5" name="Marcador de pie de página 4">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p:cNvPr>
          <p:cNvSpPr>
            <a:spLocks noGrp="1"/>
          </p:cNvSpPr>
          <p:nvPr>
            <p:ph type="sldNum" sz="quarter" idx="12"/>
          </p:nvPr>
        </p:nvSpPr>
        <p:spPr/>
        <p:txBody>
          <a:bodyPr/>
          <a:lstStyle>
            <a:lvl1pPr>
              <a:defRPr/>
            </a:lvl1pPr>
          </a:lstStyle>
          <a:p>
            <a:pPr>
              <a:defRPr/>
            </a:pPr>
            <a:fld id="{E4284373-25B5-46B1-81CC-4802026785F2}"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p:cNvPr>
          <p:cNvSpPr>
            <a:spLocks noGrp="1"/>
          </p:cNvSpPr>
          <p:nvPr>
            <p:ph type="dt" sz="half" idx="10"/>
          </p:nvPr>
        </p:nvSpPr>
        <p:spPr/>
        <p:txBody>
          <a:bodyPr/>
          <a:lstStyle>
            <a:lvl1pPr>
              <a:defRPr/>
            </a:lvl1pPr>
          </a:lstStyle>
          <a:p>
            <a:pPr>
              <a:defRPr/>
            </a:pPr>
            <a:fld id="{BB8C96D8-4267-4966-BFB2-F13EE68C4F44}" type="datetime1">
              <a:rPr lang="es-MX"/>
              <a:pPr>
                <a:defRPr/>
              </a:pPr>
              <a:t>04/10/2017</a:t>
            </a:fld>
            <a:endParaRPr lang="es-MX"/>
          </a:p>
        </p:txBody>
      </p:sp>
      <p:sp>
        <p:nvSpPr>
          <p:cNvPr id="5" name="Marcador de pie de página 4">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p:cNvPr>
          <p:cNvSpPr>
            <a:spLocks noGrp="1"/>
          </p:cNvSpPr>
          <p:nvPr>
            <p:ph type="sldNum" sz="quarter" idx="12"/>
          </p:nvPr>
        </p:nvSpPr>
        <p:spPr/>
        <p:txBody>
          <a:bodyPr/>
          <a:lstStyle>
            <a:lvl1pPr>
              <a:defRPr/>
            </a:lvl1pPr>
          </a:lstStyle>
          <a:p>
            <a:pPr>
              <a:defRPr/>
            </a:pPr>
            <a:fld id="{9FB19FF1-7293-41A4-BF5A-9EABA02F43A2}"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p:cNvPr>
          <p:cNvSpPr>
            <a:spLocks noGrp="1"/>
          </p:cNvSpPr>
          <p:nvPr>
            <p:ph type="dt" sz="half" idx="10"/>
          </p:nvPr>
        </p:nvSpPr>
        <p:spPr/>
        <p:txBody>
          <a:bodyPr/>
          <a:lstStyle>
            <a:lvl1pPr>
              <a:defRPr/>
            </a:lvl1pPr>
          </a:lstStyle>
          <a:p>
            <a:pPr>
              <a:defRPr/>
            </a:pPr>
            <a:fld id="{B83B40E0-23D1-4416-B51B-1E1C6D4ED7E7}" type="datetime1">
              <a:rPr lang="es-MX"/>
              <a:pPr>
                <a:defRPr/>
              </a:pPr>
              <a:t>04/10/2017</a:t>
            </a:fld>
            <a:endParaRPr lang="es-MX"/>
          </a:p>
        </p:txBody>
      </p:sp>
      <p:sp>
        <p:nvSpPr>
          <p:cNvPr id="5" name="Marcador de pie de página 4">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p:cNvPr>
          <p:cNvSpPr>
            <a:spLocks noGrp="1"/>
          </p:cNvSpPr>
          <p:nvPr>
            <p:ph type="sldNum" sz="quarter" idx="12"/>
          </p:nvPr>
        </p:nvSpPr>
        <p:spPr/>
        <p:txBody>
          <a:bodyPr/>
          <a:lstStyle>
            <a:lvl1pPr>
              <a:defRPr/>
            </a:lvl1pPr>
          </a:lstStyle>
          <a:p>
            <a:pPr>
              <a:defRPr/>
            </a:pPr>
            <a:fld id="{634423D3-44BD-487C-90C0-C23E1C3FA9E8}"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p:cNvPr>
          <p:cNvSpPr>
            <a:spLocks noGrp="1"/>
          </p:cNvSpPr>
          <p:nvPr>
            <p:ph type="dt" sz="half" idx="10"/>
          </p:nvPr>
        </p:nvSpPr>
        <p:spPr/>
        <p:txBody>
          <a:bodyPr/>
          <a:lstStyle>
            <a:lvl1pPr>
              <a:defRPr/>
            </a:lvl1pPr>
          </a:lstStyle>
          <a:p>
            <a:pPr>
              <a:defRPr/>
            </a:pPr>
            <a:fld id="{4580D9D9-40E2-4157-877C-235530A4E316}" type="datetime1">
              <a:rPr lang="es-MX"/>
              <a:pPr>
                <a:defRPr/>
              </a:pPr>
              <a:t>04/10/2017</a:t>
            </a:fld>
            <a:endParaRPr lang="es-MX"/>
          </a:p>
        </p:txBody>
      </p:sp>
      <p:sp>
        <p:nvSpPr>
          <p:cNvPr id="5" name="Marcador de pie de página 4">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p:cNvPr>
          <p:cNvSpPr>
            <a:spLocks noGrp="1"/>
          </p:cNvSpPr>
          <p:nvPr>
            <p:ph type="sldNum" sz="quarter" idx="12"/>
          </p:nvPr>
        </p:nvSpPr>
        <p:spPr/>
        <p:txBody>
          <a:bodyPr/>
          <a:lstStyle>
            <a:lvl1pPr>
              <a:defRPr/>
            </a:lvl1pPr>
          </a:lstStyle>
          <a:p>
            <a:pPr>
              <a:defRPr/>
            </a:pPr>
            <a:fld id="{EFECE30D-A7E6-4304-8F6D-A40A740E62B2}"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3">
            <a:extLst/>
          </p:cNvPr>
          <p:cNvSpPr>
            <a:spLocks noGrp="1"/>
          </p:cNvSpPr>
          <p:nvPr>
            <p:ph type="dt" sz="half" idx="10"/>
          </p:nvPr>
        </p:nvSpPr>
        <p:spPr/>
        <p:txBody>
          <a:bodyPr/>
          <a:lstStyle>
            <a:lvl1pPr>
              <a:defRPr/>
            </a:lvl1pPr>
          </a:lstStyle>
          <a:p>
            <a:pPr>
              <a:defRPr/>
            </a:pPr>
            <a:fld id="{7EEDD7CD-D14D-44C2-9E8D-82E3E57C76D6}" type="datetime1">
              <a:rPr lang="es-MX"/>
              <a:pPr>
                <a:defRPr/>
              </a:pPr>
              <a:t>04/10/2017</a:t>
            </a:fld>
            <a:endParaRPr lang="es-MX"/>
          </a:p>
        </p:txBody>
      </p:sp>
      <p:sp>
        <p:nvSpPr>
          <p:cNvPr id="6" name="Marcador de pie de página 4">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p:cNvPr>
          <p:cNvSpPr>
            <a:spLocks noGrp="1"/>
          </p:cNvSpPr>
          <p:nvPr>
            <p:ph type="sldNum" sz="quarter" idx="12"/>
          </p:nvPr>
        </p:nvSpPr>
        <p:spPr/>
        <p:txBody>
          <a:bodyPr/>
          <a:lstStyle>
            <a:lvl1pPr>
              <a:defRPr/>
            </a:lvl1pPr>
          </a:lstStyle>
          <a:p>
            <a:pPr>
              <a:defRPr/>
            </a:pPr>
            <a:fld id="{D76D227A-9ECC-4969-8D70-085BAB4AB759}"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3">
            <a:extLst/>
          </p:cNvPr>
          <p:cNvSpPr>
            <a:spLocks noGrp="1"/>
          </p:cNvSpPr>
          <p:nvPr>
            <p:ph type="dt" sz="half" idx="10"/>
          </p:nvPr>
        </p:nvSpPr>
        <p:spPr/>
        <p:txBody>
          <a:bodyPr/>
          <a:lstStyle>
            <a:lvl1pPr>
              <a:defRPr/>
            </a:lvl1pPr>
          </a:lstStyle>
          <a:p>
            <a:pPr>
              <a:defRPr/>
            </a:pPr>
            <a:fld id="{62DCDE1A-824D-4519-A549-5196B18E4D18}" type="datetime1">
              <a:rPr lang="es-MX"/>
              <a:pPr>
                <a:defRPr/>
              </a:pPr>
              <a:t>04/10/2017</a:t>
            </a:fld>
            <a:endParaRPr lang="es-MX"/>
          </a:p>
        </p:txBody>
      </p:sp>
      <p:sp>
        <p:nvSpPr>
          <p:cNvPr id="8" name="Marcador de pie de página 4">
            <a:extLst/>
          </p:cNvPr>
          <p:cNvSpPr>
            <a:spLocks noGrp="1"/>
          </p:cNvSpPr>
          <p:nvPr>
            <p:ph type="ftr" sz="quarter" idx="11"/>
          </p:nvPr>
        </p:nvSpPr>
        <p:spPr/>
        <p:txBody>
          <a:bodyPr/>
          <a:lstStyle>
            <a:lvl1pPr>
              <a:defRPr/>
            </a:lvl1pPr>
          </a:lstStyle>
          <a:p>
            <a:pPr>
              <a:defRPr/>
            </a:pPr>
            <a:endParaRPr lang="es-MX"/>
          </a:p>
        </p:txBody>
      </p:sp>
      <p:sp>
        <p:nvSpPr>
          <p:cNvPr id="9" name="Marcador de número de diapositiva 5">
            <a:extLst/>
          </p:cNvPr>
          <p:cNvSpPr>
            <a:spLocks noGrp="1"/>
          </p:cNvSpPr>
          <p:nvPr>
            <p:ph type="sldNum" sz="quarter" idx="12"/>
          </p:nvPr>
        </p:nvSpPr>
        <p:spPr/>
        <p:txBody>
          <a:bodyPr/>
          <a:lstStyle>
            <a:lvl1pPr>
              <a:defRPr/>
            </a:lvl1pPr>
          </a:lstStyle>
          <a:p>
            <a:pPr>
              <a:defRPr/>
            </a:pPr>
            <a:fld id="{92DF244C-5376-44DE-A62D-2F4507D9EAE6}"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3">
            <a:extLst/>
          </p:cNvPr>
          <p:cNvSpPr>
            <a:spLocks noGrp="1"/>
          </p:cNvSpPr>
          <p:nvPr>
            <p:ph type="dt" sz="half" idx="10"/>
          </p:nvPr>
        </p:nvSpPr>
        <p:spPr/>
        <p:txBody>
          <a:bodyPr/>
          <a:lstStyle>
            <a:lvl1pPr>
              <a:defRPr/>
            </a:lvl1pPr>
          </a:lstStyle>
          <a:p>
            <a:pPr>
              <a:defRPr/>
            </a:pPr>
            <a:fld id="{0541AD7A-80EC-45DA-9918-88FCEA5CBFA0}" type="datetime1">
              <a:rPr lang="es-MX"/>
              <a:pPr>
                <a:defRPr/>
              </a:pPr>
              <a:t>04/10/2017</a:t>
            </a:fld>
            <a:endParaRPr lang="es-MX"/>
          </a:p>
        </p:txBody>
      </p:sp>
      <p:sp>
        <p:nvSpPr>
          <p:cNvPr id="4" name="Marcador de pie de página 4">
            <a:extLst/>
          </p:cNvPr>
          <p:cNvSpPr>
            <a:spLocks noGrp="1"/>
          </p:cNvSpPr>
          <p:nvPr>
            <p:ph type="ftr" sz="quarter" idx="11"/>
          </p:nvPr>
        </p:nvSpPr>
        <p:spPr/>
        <p:txBody>
          <a:bodyPr/>
          <a:lstStyle>
            <a:lvl1pPr>
              <a:defRPr/>
            </a:lvl1pPr>
          </a:lstStyle>
          <a:p>
            <a:pPr>
              <a:defRPr/>
            </a:pPr>
            <a:endParaRPr lang="es-MX"/>
          </a:p>
        </p:txBody>
      </p:sp>
      <p:sp>
        <p:nvSpPr>
          <p:cNvPr id="5" name="Marcador de número de diapositiva 5">
            <a:extLst/>
          </p:cNvPr>
          <p:cNvSpPr>
            <a:spLocks noGrp="1"/>
          </p:cNvSpPr>
          <p:nvPr>
            <p:ph type="sldNum" sz="quarter" idx="12"/>
          </p:nvPr>
        </p:nvSpPr>
        <p:spPr/>
        <p:txBody>
          <a:bodyPr/>
          <a:lstStyle>
            <a:lvl1pPr>
              <a:defRPr/>
            </a:lvl1pPr>
          </a:lstStyle>
          <a:p>
            <a:pPr>
              <a:defRPr/>
            </a:pPr>
            <a:fld id="{2694BD28-8BCA-4A51-B88E-0E3D4CA3D6B4}"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p:cNvPr>
          <p:cNvSpPr>
            <a:spLocks noGrp="1"/>
          </p:cNvSpPr>
          <p:nvPr>
            <p:ph type="dt" sz="half" idx="10"/>
          </p:nvPr>
        </p:nvSpPr>
        <p:spPr/>
        <p:txBody>
          <a:bodyPr/>
          <a:lstStyle>
            <a:lvl1pPr>
              <a:defRPr/>
            </a:lvl1pPr>
          </a:lstStyle>
          <a:p>
            <a:pPr>
              <a:defRPr/>
            </a:pPr>
            <a:fld id="{FF4336DA-3132-4A6E-9777-02B1F04D07A7}" type="datetime1">
              <a:rPr lang="es-MX"/>
              <a:pPr>
                <a:defRPr/>
              </a:pPr>
              <a:t>04/10/2017</a:t>
            </a:fld>
            <a:endParaRPr lang="es-MX"/>
          </a:p>
        </p:txBody>
      </p:sp>
      <p:sp>
        <p:nvSpPr>
          <p:cNvPr id="3" name="Marcador de pie de página 4">
            <a:extLst/>
          </p:cNvPr>
          <p:cNvSpPr>
            <a:spLocks noGrp="1"/>
          </p:cNvSpPr>
          <p:nvPr>
            <p:ph type="ftr" sz="quarter" idx="11"/>
          </p:nvPr>
        </p:nvSpPr>
        <p:spPr/>
        <p:txBody>
          <a:bodyPr/>
          <a:lstStyle>
            <a:lvl1pPr>
              <a:defRPr/>
            </a:lvl1pPr>
          </a:lstStyle>
          <a:p>
            <a:pPr>
              <a:defRPr/>
            </a:pPr>
            <a:endParaRPr lang="es-MX"/>
          </a:p>
        </p:txBody>
      </p:sp>
      <p:sp>
        <p:nvSpPr>
          <p:cNvPr id="4" name="Marcador de número de diapositiva 5">
            <a:extLst/>
          </p:cNvPr>
          <p:cNvSpPr>
            <a:spLocks noGrp="1"/>
          </p:cNvSpPr>
          <p:nvPr>
            <p:ph type="sldNum" sz="quarter" idx="12"/>
          </p:nvPr>
        </p:nvSpPr>
        <p:spPr/>
        <p:txBody>
          <a:bodyPr/>
          <a:lstStyle>
            <a:lvl1pPr>
              <a:defRPr/>
            </a:lvl1pPr>
          </a:lstStyle>
          <a:p>
            <a:pPr>
              <a:defRPr/>
            </a:pPr>
            <a:fld id="{C1676887-6AB6-41D2-B8CE-92FD599EF855}"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a:extLst/>
          </p:cNvPr>
          <p:cNvSpPr>
            <a:spLocks noGrp="1"/>
          </p:cNvSpPr>
          <p:nvPr>
            <p:ph type="dt" sz="half" idx="10"/>
          </p:nvPr>
        </p:nvSpPr>
        <p:spPr/>
        <p:txBody>
          <a:bodyPr/>
          <a:lstStyle>
            <a:lvl1pPr>
              <a:defRPr/>
            </a:lvl1pPr>
          </a:lstStyle>
          <a:p>
            <a:pPr>
              <a:defRPr/>
            </a:pPr>
            <a:fld id="{8DE2A09A-2C42-413C-A713-40F74A774693}" type="datetime1">
              <a:rPr lang="es-MX"/>
              <a:pPr>
                <a:defRPr/>
              </a:pPr>
              <a:t>04/10/2017</a:t>
            </a:fld>
            <a:endParaRPr lang="es-MX"/>
          </a:p>
        </p:txBody>
      </p:sp>
      <p:sp>
        <p:nvSpPr>
          <p:cNvPr id="6" name="Marcador de pie de página 4">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p:cNvPr>
          <p:cNvSpPr>
            <a:spLocks noGrp="1"/>
          </p:cNvSpPr>
          <p:nvPr>
            <p:ph type="sldNum" sz="quarter" idx="12"/>
          </p:nvPr>
        </p:nvSpPr>
        <p:spPr/>
        <p:txBody>
          <a:bodyPr/>
          <a:lstStyle>
            <a:lvl1pPr>
              <a:defRPr/>
            </a:lvl1pPr>
          </a:lstStyle>
          <a:p>
            <a:pPr>
              <a:defRPr/>
            </a:pPr>
            <a:fld id="{87C6FDB2-5987-44D4-A072-903D2848076C}"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Marcador de texto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a:extLst/>
          </p:cNvPr>
          <p:cNvSpPr>
            <a:spLocks noGrp="1"/>
          </p:cNvSpPr>
          <p:nvPr>
            <p:ph type="dt" sz="half" idx="10"/>
          </p:nvPr>
        </p:nvSpPr>
        <p:spPr/>
        <p:txBody>
          <a:bodyPr/>
          <a:lstStyle>
            <a:lvl1pPr>
              <a:defRPr/>
            </a:lvl1pPr>
          </a:lstStyle>
          <a:p>
            <a:pPr>
              <a:defRPr/>
            </a:pPr>
            <a:fld id="{DD906C3F-7989-49C6-80BE-D9077B89127B}" type="datetime1">
              <a:rPr lang="es-MX"/>
              <a:pPr>
                <a:defRPr/>
              </a:pPr>
              <a:t>04/10/2017</a:t>
            </a:fld>
            <a:endParaRPr lang="es-MX"/>
          </a:p>
        </p:txBody>
      </p:sp>
      <p:sp>
        <p:nvSpPr>
          <p:cNvPr id="6" name="Marcador de pie de página 4">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p:cNvPr>
          <p:cNvSpPr>
            <a:spLocks noGrp="1"/>
          </p:cNvSpPr>
          <p:nvPr>
            <p:ph type="sldNum" sz="quarter" idx="12"/>
          </p:nvPr>
        </p:nvSpPr>
        <p:spPr/>
        <p:txBody>
          <a:bodyPr/>
          <a:lstStyle>
            <a:lvl1pPr>
              <a:defRPr/>
            </a:lvl1pPr>
          </a:lstStyle>
          <a:p>
            <a:pPr>
              <a:defRPr/>
            </a:pPr>
            <a:fld id="{4FE190A3-B9B0-469C-9F95-00EA65FCBBB8}"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MX"/>
          </a:p>
        </p:txBody>
      </p:sp>
      <p:sp>
        <p:nvSpPr>
          <p:cNvPr id="3075"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FDA7F6-A395-4891-98EA-2E6A934D909B}" type="datetime1">
              <a:rPr lang="es-MX"/>
              <a:pPr>
                <a:defRPr/>
              </a:pPr>
              <a:t>04/10/2017</a:t>
            </a:fld>
            <a:endParaRPr lang="es-MX"/>
          </a:p>
        </p:txBody>
      </p:sp>
      <p:sp>
        <p:nvSpPr>
          <p:cNvPr id="5" name="Marcador de pie de página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Marcador de número de diapositiva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EBE2086-8B98-4379-9322-B1A93247C427}"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7.wmf"/><Relationship Id="rId10" Type="http://schemas.openxmlformats.org/officeDocument/2006/relationships/image" Target="../media/image10.jpeg"/><Relationship Id="rId4" Type="http://schemas.openxmlformats.org/officeDocument/2006/relationships/oleObject" Target="../embeddings/oleObject3.bin"/><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p:cNvPr>
          <p:cNvSpPr>
            <a:spLocks noGrp="1"/>
          </p:cNvSpPr>
          <p:nvPr>
            <p:ph type="ctrTitle"/>
          </p:nvPr>
        </p:nvSpPr>
        <p:spPr>
          <a:xfrm>
            <a:off x="2078939" y="1691588"/>
            <a:ext cx="8256588" cy="1616075"/>
          </a:xfrm>
        </p:spPr>
        <p:txBody>
          <a:bodyPr rtlCol="0">
            <a:normAutofit fontScale="90000"/>
          </a:bodyPr>
          <a:lstStyle/>
          <a:p>
            <a:pPr algn="l" eaLnBrk="1" fontAlgn="auto" hangingPunct="1">
              <a:spcAft>
                <a:spcPts val="0"/>
              </a:spcAft>
              <a:defRPr/>
            </a:pPr>
            <a:r>
              <a:rPr lang="es-MX" b="1" dirty="0"/>
              <a:t>CAPÍTULO 5: SEGMENTACIÓN Y TRATAMIENTO DE IMÁGENES BINARIAS</a:t>
            </a:r>
          </a:p>
        </p:txBody>
      </p:sp>
      <p:sp>
        <p:nvSpPr>
          <p:cNvPr id="4101" name="Subtítulo 2"/>
          <p:cNvSpPr txBox="1">
            <a:spLocks/>
          </p:cNvSpPr>
          <p:nvPr/>
        </p:nvSpPr>
        <p:spPr bwMode="auto">
          <a:xfrm>
            <a:off x="1897706" y="3444188"/>
            <a:ext cx="5486400" cy="1649413"/>
          </a:xfrm>
          <a:prstGeom prst="rect">
            <a:avLst/>
          </a:prstGeom>
          <a:noFill/>
          <a:ln w="9525">
            <a:noFill/>
            <a:miter lim="800000"/>
            <a:headEnd/>
            <a:tailEnd/>
          </a:ln>
        </p:spPr>
        <p:txBody>
          <a:bodyPr/>
          <a:lstStyle/>
          <a:p>
            <a:pPr algn="just">
              <a:lnSpc>
                <a:spcPct val="90000"/>
              </a:lnSpc>
              <a:spcBef>
                <a:spcPts val="1000"/>
              </a:spcBef>
              <a:buFont typeface="Arial" charset="0"/>
              <a:buNone/>
            </a:pPr>
            <a:r>
              <a:rPr lang="es-MX" b="1" dirty="0">
                <a:latin typeface="Calibri" pitchFamily="34" charset="0"/>
              </a:rPr>
              <a:t>Objetivo: </a:t>
            </a:r>
            <a:r>
              <a:rPr lang="es-MX" dirty="0">
                <a:latin typeface="Calibri" pitchFamily="34" charset="0"/>
              </a:rPr>
              <a:t>En este capítulo se analizan la segmentación de imágenes y las principales operaciones aplicadas sobre imágenes binarias. </a:t>
            </a:r>
            <a:endParaRPr lang="es-MX" i="1" dirty="0">
              <a:latin typeface="Calibri" pitchFamily="34" charset="0"/>
            </a:endParaRPr>
          </a:p>
        </p:txBody>
      </p:sp>
      <p:sp>
        <p:nvSpPr>
          <p:cNvPr id="7" name="Slide Number Placeholder 6"/>
          <p:cNvSpPr>
            <a:spLocks noGrp="1"/>
          </p:cNvSpPr>
          <p:nvPr>
            <p:ph type="sldNum" sz="quarter" idx="12"/>
          </p:nvPr>
        </p:nvSpPr>
        <p:spPr/>
        <p:txBody>
          <a:bodyPr/>
          <a:lstStyle/>
          <a:p>
            <a:pPr>
              <a:defRPr/>
            </a:pPr>
            <a:fld id="{89720EEA-6187-4978-8716-6E8FAB48ED22}" type="slidenum">
              <a:rPr lang="es-MX"/>
              <a:pPr>
                <a:defRPr/>
              </a:pPr>
              <a:t>1</a:t>
            </a:fld>
            <a:endParaRPr lang="es-MX"/>
          </a:p>
        </p:txBody>
      </p:sp>
      <p:pic>
        <p:nvPicPr>
          <p:cNvPr id="9" name="Imagen 4">
            <a:extLst>
              <a:ext uri="{FF2B5EF4-FFF2-40B4-BE49-F238E27FC236}">
                <a16:creationId xmlns:a16="http://schemas.microsoft.com/office/drawing/2014/main" id="{28C270BB-5D4A-483D-8734-03B826A28412}"/>
              </a:ext>
            </a:extLst>
          </p:cNvPr>
          <p:cNvPicPr>
            <a:picLocks noChangeAspect="1"/>
          </p:cNvPicPr>
          <p:nvPr/>
        </p:nvPicPr>
        <p:blipFill>
          <a:blip r:embed="rId2" cstate="print">
            <a:clrChange>
              <a:clrFrom>
                <a:srgbClr val="FFFCDA"/>
              </a:clrFrom>
              <a:clrTo>
                <a:srgbClr val="FFFCDA">
                  <a:alpha val="0"/>
                </a:srgbClr>
              </a:clrTo>
            </a:clrChange>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830412" y="1691588"/>
            <a:ext cx="6361588" cy="46846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p:cNvPr>
          <p:cNvPicPr>
            <a:picLocks noChangeAspect="1"/>
          </p:cNvPicPr>
          <p:nvPr/>
        </p:nvPicPr>
        <p:blipFill>
          <a:blip r:embed="rId2" cstate="print">
            <a:duotone>
              <a:schemeClr val="bg2">
                <a:shade val="45000"/>
                <a:satMod val="135000"/>
              </a:schemeClr>
              <a:prstClr val="white"/>
            </a:duotone>
            <a:extLst/>
          </a:blip>
          <a:stretch>
            <a:fillRect/>
          </a:stretch>
        </p:blipFill>
        <p:spPr>
          <a:xfrm>
            <a:off x="9312639" y="1203877"/>
            <a:ext cx="2879361" cy="2120348"/>
          </a:xfrm>
          <a:prstGeom prst="rect">
            <a:avLst/>
          </a:prstGeom>
        </p:spPr>
      </p:pic>
      <p:sp>
        <p:nvSpPr>
          <p:cNvPr id="5123" name="Título 1"/>
          <p:cNvSpPr>
            <a:spLocks noGrp="1"/>
          </p:cNvSpPr>
          <p:nvPr>
            <p:ph type="title"/>
          </p:nvPr>
        </p:nvSpPr>
        <p:spPr>
          <a:xfrm>
            <a:off x="149225" y="166688"/>
            <a:ext cx="9779000" cy="1317625"/>
          </a:xfrm>
        </p:spPr>
        <p:txBody>
          <a:bodyPr/>
          <a:lstStyle/>
          <a:p>
            <a:pPr eaLnBrk="1" hangingPunct="1"/>
            <a:r>
              <a:rPr lang="es-ES" sz="4000" b="1" dirty="0"/>
              <a:t>5.1 SEGMENTACIÓN</a:t>
            </a:r>
            <a:endParaRPr lang="es-MX" sz="4000" b="1" dirty="0"/>
          </a:p>
        </p:txBody>
      </p:sp>
      <p:sp>
        <p:nvSpPr>
          <p:cNvPr id="5124" name="Marcador de contenido 2"/>
          <p:cNvSpPr>
            <a:spLocks noGrp="1"/>
          </p:cNvSpPr>
          <p:nvPr>
            <p:ph idx="1"/>
          </p:nvPr>
        </p:nvSpPr>
        <p:spPr>
          <a:xfrm>
            <a:off x="149225" y="1719263"/>
            <a:ext cx="11514138" cy="4759325"/>
          </a:xfrm>
        </p:spPr>
        <p:txBody>
          <a:bodyPr/>
          <a:lstStyle/>
          <a:p>
            <a:pPr eaLnBrk="1" hangingPunct="1"/>
            <a:r>
              <a:rPr lang="es-MX" dirty="0"/>
              <a:t>Segmentación se define como el proceso de separar la imagen en diferentes regiones de tal forma que los pixeles en cada región son similares (de acuerdo a un determinado criterio) mientras que son diferentes entre las regiones. La idea es distinguir entre objetos de interés y el resto de la imagen. En el caso más simple, la segmentación es verificada considerando solo dos clases. La primera clase considera al objeto de interés mientras que la otra corresponde al resto de la imagen, conocido comúnmente como el fondo. Este proceso es denominado también </a:t>
            </a:r>
            <a:r>
              <a:rPr lang="es-MX" dirty="0" err="1"/>
              <a:t>binarización</a:t>
            </a:r>
            <a:r>
              <a:rPr lang="es-MX" dirty="0"/>
              <a:t>. </a:t>
            </a:r>
            <a:endParaRPr lang="es-ES" dirty="0"/>
          </a:p>
          <a:p>
            <a:pPr eaLnBrk="1" hangingPunct="1"/>
            <a:endParaRPr lang="es-ES_tradnl" dirty="0"/>
          </a:p>
          <a:p>
            <a:pPr eaLnBrk="1" hangingPunct="1">
              <a:buFont typeface="Arial" charset="0"/>
              <a:buNone/>
            </a:pPr>
            <a:endParaRPr lang="es-MX" dirty="0"/>
          </a:p>
        </p:txBody>
      </p:sp>
      <p:sp>
        <p:nvSpPr>
          <p:cNvPr id="6" name="Slide Number Placeholder 5"/>
          <p:cNvSpPr>
            <a:spLocks noGrp="1"/>
          </p:cNvSpPr>
          <p:nvPr>
            <p:ph type="sldNum" sz="quarter" idx="12"/>
          </p:nvPr>
        </p:nvSpPr>
        <p:spPr/>
        <p:txBody>
          <a:bodyPr/>
          <a:lstStyle/>
          <a:p>
            <a:pPr>
              <a:defRPr/>
            </a:pPr>
            <a:fld id="{40A99100-838F-49CA-83DC-291573F35CC4}" type="slidenum">
              <a:rPr lang="es-MX"/>
              <a:pPr>
                <a:defRPr/>
              </a:pPr>
              <a:t>2</a:t>
            </a:fld>
            <a:endParaRPr lang="es-MX"/>
          </a:p>
        </p:txBody>
      </p:sp>
      <p:sp>
        <p:nvSpPr>
          <p:cNvPr id="5126" name="Rectangle 4"/>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p:cNvPr>
          <p:cNvPicPr>
            <a:picLocks noChangeAspect="1"/>
          </p:cNvPicPr>
          <p:nvPr/>
        </p:nvPicPr>
        <p:blipFill>
          <a:blip r:embed="rId2" cstate="print">
            <a:duotone>
              <a:schemeClr val="bg2">
                <a:shade val="45000"/>
                <a:satMod val="135000"/>
              </a:schemeClr>
              <a:prstClr val="white"/>
            </a:duotone>
            <a:extLst/>
          </a:blip>
          <a:stretch>
            <a:fillRect/>
          </a:stretch>
        </p:blipFill>
        <p:spPr>
          <a:xfrm>
            <a:off x="9312639" y="1268130"/>
            <a:ext cx="2879361" cy="2120348"/>
          </a:xfrm>
          <a:prstGeom prst="rect">
            <a:avLst/>
          </a:prstGeom>
        </p:spPr>
      </p:pic>
      <p:sp>
        <p:nvSpPr>
          <p:cNvPr id="6147" name="Título 1"/>
          <p:cNvSpPr>
            <a:spLocks noGrp="1"/>
          </p:cNvSpPr>
          <p:nvPr>
            <p:ph type="title"/>
          </p:nvPr>
        </p:nvSpPr>
        <p:spPr>
          <a:xfrm>
            <a:off x="149225" y="166688"/>
            <a:ext cx="9175750" cy="1317625"/>
          </a:xfrm>
        </p:spPr>
        <p:txBody>
          <a:bodyPr/>
          <a:lstStyle/>
          <a:p>
            <a:pPr eaLnBrk="1" hangingPunct="1"/>
            <a:r>
              <a:rPr lang="es-ES" sz="4000" b="1" dirty="0"/>
              <a:t>5.2 UMBRALIZACION</a:t>
            </a:r>
            <a:endParaRPr lang="es-MX" sz="4000" b="1" dirty="0"/>
          </a:p>
        </p:txBody>
      </p:sp>
      <p:sp>
        <p:nvSpPr>
          <p:cNvPr id="6148" name="Marcador de contenido 2"/>
          <p:cNvSpPr>
            <a:spLocks noGrp="1"/>
          </p:cNvSpPr>
          <p:nvPr>
            <p:ph idx="1"/>
          </p:nvPr>
        </p:nvSpPr>
        <p:spPr>
          <a:xfrm>
            <a:off x="149225" y="1353503"/>
            <a:ext cx="11884025" cy="1187450"/>
          </a:xfrm>
        </p:spPr>
        <p:txBody>
          <a:bodyPr/>
          <a:lstStyle/>
          <a:p>
            <a:pPr eaLnBrk="1" hangingPunct="1"/>
            <a:r>
              <a:rPr lang="es-MX" dirty="0"/>
              <a:t>La </a:t>
            </a:r>
            <a:r>
              <a:rPr lang="es-MX" dirty="0" err="1"/>
              <a:t>umbralización</a:t>
            </a:r>
            <a:r>
              <a:rPr lang="es-MX" dirty="0"/>
              <a:t> es una técnica de segmentación que parte del supuesto que los objetos se constituyen de pixeles de intensidad homogénea. De esta manera, cada pixel es comparado con un umbral pre-fijado, si el valor de la intensidad del pixel es mayor, el pixel es considerado de una determinada categoría, pero si es menor corresponderá a otra categoría.</a:t>
            </a:r>
          </a:p>
        </p:txBody>
      </p:sp>
      <p:sp>
        <p:nvSpPr>
          <p:cNvPr id="6149" name="Rectangle 2"/>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7" name="Slide Number Placeholder 6"/>
          <p:cNvSpPr>
            <a:spLocks noGrp="1"/>
          </p:cNvSpPr>
          <p:nvPr>
            <p:ph type="sldNum" sz="quarter" idx="12"/>
          </p:nvPr>
        </p:nvSpPr>
        <p:spPr/>
        <p:txBody>
          <a:bodyPr/>
          <a:lstStyle/>
          <a:p>
            <a:pPr>
              <a:defRPr/>
            </a:pPr>
            <a:fld id="{EEAF81DA-68E0-4A2A-B65B-3C165F194F84}" type="slidenum">
              <a:rPr lang="es-MX"/>
              <a:pPr>
                <a:defRPr/>
              </a:pPr>
              <a:t>3</a:t>
            </a:fld>
            <a:endParaRPr lang="es-MX"/>
          </a:p>
        </p:txBody>
      </p:sp>
      <p:pic>
        <p:nvPicPr>
          <p:cNvPr id="6151" name="Picture 8"/>
          <p:cNvPicPr>
            <a:picLocks noChangeAspect="1" noChangeArrowheads="1"/>
          </p:cNvPicPr>
          <p:nvPr/>
        </p:nvPicPr>
        <p:blipFill>
          <a:blip r:embed="rId3" cstate="print"/>
          <a:srcRect l="15849" t="22893" r="15590" b="32201"/>
          <a:stretch>
            <a:fillRect/>
          </a:stretch>
        </p:blipFill>
        <p:spPr bwMode="auto">
          <a:xfrm>
            <a:off x="2362993" y="3473851"/>
            <a:ext cx="7456488" cy="2747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p:cNvPr>
          <p:cNvPicPr>
            <a:picLocks noChangeAspect="1"/>
          </p:cNvPicPr>
          <p:nvPr/>
        </p:nvPicPr>
        <p:blipFill>
          <a:blip r:embed="rId2" cstate="print">
            <a:duotone>
              <a:schemeClr val="bg2">
                <a:shade val="45000"/>
                <a:satMod val="135000"/>
              </a:schemeClr>
              <a:prstClr val="white"/>
            </a:duotone>
            <a:extLst/>
          </a:blip>
          <a:stretch>
            <a:fillRect/>
          </a:stretch>
        </p:blipFill>
        <p:spPr>
          <a:xfrm>
            <a:off x="9312639" y="1266307"/>
            <a:ext cx="2879361" cy="2120348"/>
          </a:xfrm>
          <a:prstGeom prst="rect">
            <a:avLst/>
          </a:prstGeom>
        </p:spPr>
      </p:pic>
      <p:sp>
        <p:nvSpPr>
          <p:cNvPr id="7171" name="Título 1"/>
          <p:cNvSpPr>
            <a:spLocks noGrp="1"/>
          </p:cNvSpPr>
          <p:nvPr>
            <p:ph type="title"/>
          </p:nvPr>
        </p:nvSpPr>
        <p:spPr>
          <a:xfrm>
            <a:off x="149225" y="166688"/>
            <a:ext cx="9840913" cy="1317625"/>
          </a:xfrm>
        </p:spPr>
        <p:txBody>
          <a:bodyPr/>
          <a:lstStyle/>
          <a:p>
            <a:pPr eaLnBrk="1" hangingPunct="1"/>
            <a:r>
              <a:rPr lang="es-ES" sz="4000" b="1" dirty="0"/>
              <a:t>5.3 ALGORITMO OTSU</a:t>
            </a:r>
            <a:endParaRPr lang="es-MX" sz="4000" b="1" dirty="0"/>
          </a:p>
        </p:txBody>
      </p:sp>
      <p:sp>
        <p:nvSpPr>
          <p:cNvPr id="7172" name="Marcador de contenido 2"/>
          <p:cNvSpPr>
            <a:spLocks noGrp="1"/>
          </p:cNvSpPr>
          <p:nvPr>
            <p:ph idx="1"/>
          </p:nvPr>
        </p:nvSpPr>
        <p:spPr>
          <a:xfrm>
            <a:off x="149225" y="1719263"/>
            <a:ext cx="11884025" cy="1214437"/>
          </a:xfrm>
        </p:spPr>
        <p:txBody>
          <a:bodyPr/>
          <a:lstStyle/>
          <a:p>
            <a:pPr eaLnBrk="1" hangingPunct="1"/>
            <a:r>
              <a:rPr lang="es-MX"/>
              <a:t>El método Otsu es el método más popular para el cálculo del umbral óptimo. El método permite la binarización de dos clases usando el histograma de intensidades de la imagen. El método considera una imagen </a:t>
            </a:r>
            <a:r>
              <a:rPr lang="es-MX" i="1"/>
              <a:t>I</a:t>
            </a:r>
            <a:r>
              <a:rPr lang="es-MX"/>
              <a:t> de dimensión </a:t>
            </a:r>
            <a:r>
              <a:rPr lang="es-MX" i="1"/>
              <a:t>M</a:t>
            </a:r>
            <a:r>
              <a:rPr lang="es-MX"/>
              <a:t>x</a:t>
            </a:r>
            <a:r>
              <a:rPr lang="es-MX" i="1"/>
              <a:t>N</a:t>
            </a:r>
            <a:r>
              <a:rPr lang="es-MX"/>
              <a:t> con </a:t>
            </a:r>
            <a:r>
              <a:rPr lang="es-MX" i="1"/>
              <a:t>L</a:t>
            </a:r>
            <a:r>
              <a:rPr lang="es-MX"/>
              <a:t>-1 escalas de grises. El histograma presenta 2 distribuciones traslapadas, la primera correspondiente al objeto A, involucra los valores de intensidad de 0 al valor </a:t>
            </a:r>
            <a:r>
              <a:rPr lang="es-MX" i="1"/>
              <a:t>k</a:t>
            </a:r>
            <a:r>
              <a:rPr lang="es-MX"/>
              <a:t>, mientras la segunda integra los niveles de gris de </a:t>
            </a:r>
            <a:r>
              <a:rPr lang="es-MX" i="1"/>
              <a:t>k</a:t>
            </a:r>
            <a:r>
              <a:rPr lang="es-MX"/>
              <a:t>+1 hasta </a:t>
            </a:r>
            <a:r>
              <a:rPr lang="es-MX" i="1"/>
              <a:t>L</a:t>
            </a:r>
            <a:r>
              <a:rPr lang="es-MX"/>
              <a:t>-1. La Figura 5.8 ilustra la distribución y sus variables asociadas. </a:t>
            </a:r>
            <a:endParaRPr lang="es-ES"/>
          </a:p>
        </p:txBody>
      </p:sp>
      <p:sp>
        <p:nvSpPr>
          <p:cNvPr id="6" name="Slide Number Placeholder 5"/>
          <p:cNvSpPr>
            <a:spLocks noGrp="1"/>
          </p:cNvSpPr>
          <p:nvPr>
            <p:ph type="sldNum" sz="quarter" idx="12"/>
          </p:nvPr>
        </p:nvSpPr>
        <p:spPr/>
        <p:txBody>
          <a:bodyPr/>
          <a:lstStyle/>
          <a:p>
            <a:pPr>
              <a:defRPr/>
            </a:pPr>
            <a:fld id="{1F53E2B5-5C29-4776-B167-136F115CE7E8}" type="slidenum">
              <a:rPr lang="es-MX"/>
              <a:pPr>
                <a:defRPr/>
              </a:pPr>
              <a:t>4</a:t>
            </a:fld>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p:cNvPr>
          <p:cNvPicPr>
            <a:picLocks noChangeAspect="1"/>
          </p:cNvPicPr>
          <p:nvPr/>
        </p:nvPicPr>
        <p:blipFill>
          <a:blip r:embed="rId3" cstate="print">
            <a:duotone>
              <a:schemeClr val="bg2">
                <a:shade val="45000"/>
                <a:satMod val="135000"/>
              </a:schemeClr>
              <a:prstClr val="white"/>
            </a:duotone>
            <a:extLst/>
          </a:blip>
          <a:stretch>
            <a:fillRect/>
          </a:stretch>
        </p:blipFill>
        <p:spPr>
          <a:xfrm>
            <a:off x="9312639" y="1237616"/>
            <a:ext cx="2879361" cy="2120348"/>
          </a:xfrm>
          <a:prstGeom prst="rect">
            <a:avLst/>
          </a:prstGeom>
        </p:spPr>
      </p:pic>
      <p:sp>
        <p:nvSpPr>
          <p:cNvPr id="1029" name="Título 1"/>
          <p:cNvSpPr>
            <a:spLocks noGrp="1"/>
          </p:cNvSpPr>
          <p:nvPr>
            <p:ph type="title"/>
          </p:nvPr>
        </p:nvSpPr>
        <p:spPr>
          <a:xfrm>
            <a:off x="149225" y="166688"/>
            <a:ext cx="11884025" cy="1317625"/>
          </a:xfrm>
        </p:spPr>
        <p:txBody>
          <a:bodyPr/>
          <a:lstStyle/>
          <a:p>
            <a:pPr eaLnBrk="1" hangingPunct="1"/>
            <a:r>
              <a:rPr lang="es-ES" sz="4000" b="1" dirty="0"/>
              <a:t>5.3 ALGORITMO OTSU</a:t>
            </a:r>
            <a:endParaRPr lang="es-MX" sz="4000" b="1" dirty="0"/>
          </a:p>
        </p:txBody>
      </p:sp>
      <p:sp>
        <p:nvSpPr>
          <p:cNvPr id="6" name="Slide Number Placeholder 5"/>
          <p:cNvSpPr>
            <a:spLocks noGrp="1"/>
          </p:cNvSpPr>
          <p:nvPr>
            <p:ph type="sldNum" sz="quarter" idx="12"/>
          </p:nvPr>
        </p:nvSpPr>
        <p:spPr/>
        <p:txBody>
          <a:bodyPr/>
          <a:lstStyle/>
          <a:p>
            <a:pPr>
              <a:defRPr/>
            </a:pPr>
            <a:fld id="{89121DDC-40E9-4657-8ECF-C5CCD9B3E526}" type="slidenum">
              <a:rPr lang="es-MX"/>
              <a:pPr>
                <a:defRPr/>
              </a:pPr>
              <a:t>5</a:t>
            </a:fld>
            <a:endParaRPr lang="es-MX"/>
          </a:p>
        </p:txBody>
      </p:sp>
      <p:sp>
        <p:nvSpPr>
          <p:cNvPr id="1031" name="Rectangle 7"/>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p>
        </p:txBody>
      </p:sp>
      <p:graphicFrame>
        <p:nvGraphicFramePr>
          <p:cNvPr id="1026" name="Object 6"/>
          <p:cNvGraphicFramePr>
            <a:graphicFrameLocks noChangeAspect="1"/>
          </p:cNvGraphicFramePr>
          <p:nvPr/>
        </p:nvGraphicFramePr>
        <p:xfrm>
          <a:off x="1716088" y="2449513"/>
          <a:ext cx="3324225" cy="698500"/>
        </p:xfrm>
        <a:graphic>
          <a:graphicData uri="http://schemas.openxmlformats.org/presentationml/2006/ole">
            <mc:AlternateContent xmlns:mc="http://schemas.openxmlformats.org/markup-compatibility/2006">
              <mc:Choice xmlns:v="urn:schemas-microsoft-com:vml" Requires="v">
                <p:oleObj spid="_x0000_s1034" name="Equation" r:id="rId4" imgW="1714500" imgH="393700" progId="Equation.DSMT4">
                  <p:embed/>
                </p:oleObj>
              </mc:Choice>
              <mc:Fallback>
                <p:oleObj name="Equation" r:id="rId4" imgW="1714500" imgH="3937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088" y="2449513"/>
                        <a:ext cx="332422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9"/>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p>
        </p:txBody>
      </p:sp>
      <p:graphicFrame>
        <p:nvGraphicFramePr>
          <p:cNvPr id="1027" name="Object 8"/>
          <p:cNvGraphicFramePr>
            <a:graphicFrameLocks noChangeAspect="1"/>
          </p:cNvGraphicFramePr>
          <p:nvPr/>
        </p:nvGraphicFramePr>
        <p:xfrm>
          <a:off x="5995988" y="2432050"/>
          <a:ext cx="3630612" cy="690563"/>
        </p:xfrm>
        <a:graphic>
          <a:graphicData uri="http://schemas.openxmlformats.org/presentationml/2006/ole">
            <mc:AlternateContent xmlns:mc="http://schemas.openxmlformats.org/markup-compatibility/2006">
              <mc:Choice xmlns:v="urn:schemas-microsoft-com:vml" Requires="v">
                <p:oleObj spid="_x0000_s1035" name="Equation" r:id="rId6" imgW="1943100" imgH="393700" progId="Equation.DSMT4">
                  <p:embed/>
                </p:oleObj>
              </mc:Choice>
              <mc:Fallback>
                <p:oleObj name="Equation" r:id="rId6" imgW="1943100" imgH="3937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5988" y="2432050"/>
                        <a:ext cx="3630612"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3" name="Picture 10"/>
          <p:cNvPicPr>
            <a:picLocks noGrp="1" noChangeAspect="1" noChangeArrowheads="1"/>
          </p:cNvPicPr>
          <p:nvPr>
            <p:ph idx="1"/>
          </p:nvPr>
        </p:nvPicPr>
        <p:blipFill>
          <a:blip r:embed="rId8" cstate="print"/>
          <a:srcRect l="21086" t="43396" r="20500" b="15858"/>
          <a:stretch>
            <a:fillRect/>
          </a:stretch>
        </p:blipFill>
        <p:spPr>
          <a:xfrm>
            <a:off x="2009775" y="3511550"/>
            <a:ext cx="6996113" cy="2744788"/>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p:cNvPr>
          <p:cNvPicPr>
            <a:picLocks noChangeAspect="1"/>
          </p:cNvPicPr>
          <p:nvPr/>
        </p:nvPicPr>
        <p:blipFill>
          <a:blip r:embed="rId3" cstate="print">
            <a:duotone>
              <a:schemeClr val="bg2">
                <a:shade val="45000"/>
                <a:satMod val="135000"/>
              </a:schemeClr>
              <a:prstClr val="white"/>
            </a:duotone>
            <a:extLst/>
          </a:blip>
          <a:stretch>
            <a:fillRect/>
          </a:stretch>
        </p:blipFill>
        <p:spPr>
          <a:xfrm>
            <a:off x="9312639" y="1210227"/>
            <a:ext cx="2879361" cy="2120348"/>
          </a:xfrm>
          <a:prstGeom prst="rect">
            <a:avLst/>
          </a:prstGeom>
        </p:spPr>
      </p:pic>
      <p:sp>
        <p:nvSpPr>
          <p:cNvPr id="2054" name="Título 1"/>
          <p:cNvSpPr>
            <a:spLocks noGrp="1"/>
          </p:cNvSpPr>
          <p:nvPr>
            <p:ph type="title"/>
          </p:nvPr>
        </p:nvSpPr>
        <p:spPr>
          <a:xfrm>
            <a:off x="149225" y="166688"/>
            <a:ext cx="11884025" cy="1317625"/>
          </a:xfrm>
        </p:spPr>
        <p:txBody>
          <a:bodyPr/>
          <a:lstStyle/>
          <a:p>
            <a:pPr eaLnBrk="1" hangingPunct="1"/>
            <a:r>
              <a:rPr lang="es-ES" sz="4000" b="1" dirty="0"/>
              <a:t>5.3 ALGORITMO OTSU</a:t>
            </a:r>
            <a:endParaRPr lang="es-MX" sz="4000" b="1" dirty="0"/>
          </a:p>
        </p:txBody>
      </p:sp>
      <p:sp>
        <p:nvSpPr>
          <p:cNvPr id="2055" name="Marcador de contenido 2"/>
          <p:cNvSpPr>
            <a:spLocks noGrp="1"/>
          </p:cNvSpPr>
          <p:nvPr>
            <p:ph idx="1"/>
          </p:nvPr>
        </p:nvSpPr>
        <p:spPr>
          <a:xfrm>
            <a:off x="149225" y="2178050"/>
            <a:ext cx="11884025" cy="4945063"/>
          </a:xfrm>
        </p:spPr>
        <p:txBody>
          <a:bodyPr/>
          <a:lstStyle/>
          <a:p>
            <a:pPr eaLnBrk="1" hangingPunct="1"/>
            <a:r>
              <a:rPr lang="es-MX" dirty="0"/>
              <a:t>De esta manera las ecuaciones de recursión se definen a continuación:</a:t>
            </a:r>
            <a:endParaRPr lang="es-ES" dirty="0"/>
          </a:p>
        </p:txBody>
      </p:sp>
      <p:sp>
        <p:nvSpPr>
          <p:cNvPr id="6" name="Slide Number Placeholder 5"/>
          <p:cNvSpPr>
            <a:spLocks noGrp="1"/>
          </p:cNvSpPr>
          <p:nvPr>
            <p:ph type="sldNum" sz="quarter" idx="12"/>
          </p:nvPr>
        </p:nvSpPr>
        <p:spPr/>
        <p:txBody>
          <a:bodyPr/>
          <a:lstStyle/>
          <a:p>
            <a:pPr>
              <a:defRPr/>
            </a:pPr>
            <a:fld id="{89F57115-D5CC-4ACA-A514-F831E2367B2A}" type="slidenum">
              <a:rPr lang="es-MX"/>
              <a:pPr>
                <a:defRPr/>
              </a:pPr>
              <a:t>6</a:t>
            </a:fld>
            <a:endParaRPr lang="es-MX"/>
          </a:p>
        </p:txBody>
      </p:sp>
      <p:sp>
        <p:nvSpPr>
          <p:cNvPr id="2057" name="Rectangle 7"/>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p>
        </p:txBody>
      </p:sp>
      <p:graphicFrame>
        <p:nvGraphicFramePr>
          <p:cNvPr id="2050" name="Object 6"/>
          <p:cNvGraphicFramePr>
            <a:graphicFrameLocks noChangeAspect="1"/>
          </p:cNvGraphicFramePr>
          <p:nvPr/>
        </p:nvGraphicFramePr>
        <p:xfrm>
          <a:off x="723900" y="2924175"/>
          <a:ext cx="3251200" cy="406400"/>
        </p:xfrm>
        <a:graphic>
          <a:graphicData uri="http://schemas.openxmlformats.org/presentationml/2006/ole">
            <mc:AlternateContent xmlns:mc="http://schemas.openxmlformats.org/markup-compatibility/2006">
              <mc:Choice xmlns:v="urn:schemas-microsoft-com:vml" Requires="v">
                <p:oleObj spid="_x0000_s2062" name="Equation" r:id="rId4" imgW="1435100" imgH="190500" progId="Equation.DSMT4">
                  <p:embed/>
                </p:oleObj>
              </mc:Choice>
              <mc:Fallback>
                <p:oleObj name="Equation" r:id="rId4" imgW="1435100" imgH="1905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2924175"/>
                        <a:ext cx="3251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Rectangle 9"/>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p>
        </p:txBody>
      </p:sp>
      <p:graphicFrame>
        <p:nvGraphicFramePr>
          <p:cNvPr id="2051" name="Object 8"/>
          <p:cNvGraphicFramePr>
            <a:graphicFrameLocks noChangeAspect="1"/>
          </p:cNvGraphicFramePr>
          <p:nvPr/>
        </p:nvGraphicFramePr>
        <p:xfrm>
          <a:off x="5280025" y="2820988"/>
          <a:ext cx="4999038" cy="768350"/>
        </p:xfrm>
        <a:graphic>
          <a:graphicData uri="http://schemas.openxmlformats.org/presentationml/2006/ole">
            <mc:AlternateContent xmlns:mc="http://schemas.openxmlformats.org/markup-compatibility/2006">
              <mc:Choice xmlns:v="urn:schemas-microsoft-com:vml" Requires="v">
                <p:oleObj spid="_x0000_s2063" name="Equation" r:id="rId6" imgW="2438400" imgH="406400" progId="Equation.DSMT4">
                  <p:embed/>
                </p:oleObj>
              </mc:Choice>
              <mc:Fallback>
                <p:oleObj name="Equation" r:id="rId6" imgW="2438400" imgH="406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0025" y="2820988"/>
                        <a:ext cx="49990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11"/>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p>
        </p:txBody>
      </p:sp>
      <p:graphicFrame>
        <p:nvGraphicFramePr>
          <p:cNvPr id="2052" name="Object 10"/>
          <p:cNvGraphicFramePr>
            <a:graphicFrameLocks noChangeAspect="1"/>
          </p:cNvGraphicFramePr>
          <p:nvPr/>
        </p:nvGraphicFramePr>
        <p:xfrm>
          <a:off x="2873375" y="3597275"/>
          <a:ext cx="4770438" cy="828675"/>
        </p:xfrm>
        <a:graphic>
          <a:graphicData uri="http://schemas.openxmlformats.org/presentationml/2006/ole">
            <mc:AlternateContent xmlns:mc="http://schemas.openxmlformats.org/markup-compatibility/2006">
              <mc:Choice xmlns:v="urn:schemas-microsoft-com:vml" Requires="v">
                <p:oleObj spid="_x0000_s2064" name="Equation" r:id="rId8" imgW="2108200" imgH="406400" progId="Equation.DSMT4">
                  <p:embed/>
                </p:oleObj>
              </mc:Choice>
              <mc:Fallback>
                <p:oleObj name="Equation" r:id="rId8" imgW="2108200" imgH="4064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3375" y="3597275"/>
                        <a:ext cx="4770438"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60" name="Imagen 513" descr="C:\ALFAOMEGA-NUEVO\berlin.jpg"/>
          <p:cNvPicPr>
            <a:picLocks noChangeAspect="1" noChangeArrowheads="1"/>
          </p:cNvPicPr>
          <p:nvPr/>
        </p:nvPicPr>
        <p:blipFill>
          <a:blip r:embed="rId10" cstate="print"/>
          <a:srcRect/>
          <a:stretch>
            <a:fillRect/>
          </a:stretch>
        </p:blipFill>
        <p:spPr bwMode="auto">
          <a:xfrm>
            <a:off x="1025525" y="4483100"/>
            <a:ext cx="4119563" cy="1930400"/>
          </a:xfrm>
          <a:prstGeom prst="rect">
            <a:avLst/>
          </a:prstGeom>
          <a:noFill/>
          <a:ln w="9525">
            <a:noFill/>
            <a:miter lim="800000"/>
            <a:headEnd/>
            <a:tailEnd/>
          </a:ln>
        </p:spPr>
      </p:pic>
      <p:pic>
        <p:nvPicPr>
          <p:cNvPr id="2061" name="Imagen 515"/>
          <p:cNvPicPr>
            <a:picLocks noChangeAspect="1" noChangeArrowheads="1"/>
          </p:cNvPicPr>
          <p:nvPr/>
        </p:nvPicPr>
        <p:blipFill>
          <a:blip r:embed="rId11" cstate="print"/>
          <a:srcRect l="8150" t="6422" r="8195" b="12492"/>
          <a:stretch>
            <a:fillRect/>
          </a:stretch>
        </p:blipFill>
        <p:spPr bwMode="auto">
          <a:xfrm>
            <a:off x="5980113" y="4479925"/>
            <a:ext cx="4130675" cy="1917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p:cNvPr>
          <p:cNvPicPr>
            <a:picLocks noChangeAspect="1"/>
          </p:cNvPicPr>
          <p:nvPr/>
        </p:nvPicPr>
        <p:blipFill>
          <a:blip r:embed="rId2" cstate="print">
            <a:duotone>
              <a:schemeClr val="bg2">
                <a:shade val="45000"/>
                <a:satMod val="135000"/>
              </a:schemeClr>
              <a:prstClr val="white"/>
            </a:duotone>
            <a:extLst/>
          </a:blip>
          <a:stretch>
            <a:fillRect/>
          </a:stretch>
        </p:blipFill>
        <p:spPr>
          <a:xfrm>
            <a:off x="9312639" y="1189273"/>
            <a:ext cx="2879361" cy="2120348"/>
          </a:xfrm>
          <a:prstGeom prst="rect">
            <a:avLst/>
          </a:prstGeom>
        </p:spPr>
      </p:pic>
      <p:sp>
        <p:nvSpPr>
          <p:cNvPr id="8195" name="Título 1"/>
          <p:cNvSpPr>
            <a:spLocks noGrp="1"/>
          </p:cNvSpPr>
          <p:nvPr>
            <p:ph type="title"/>
          </p:nvPr>
        </p:nvSpPr>
        <p:spPr>
          <a:xfrm>
            <a:off x="149225" y="475298"/>
            <a:ext cx="9047163" cy="1317625"/>
          </a:xfrm>
        </p:spPr>
        <p:txBody>
          <a:bodyPr/>
          <a:lstStyle/>
          <a:p>
            <a:pPr eaLnBrk="1" hangingPunct="1"/>
            <a:r>
              <a:rPr lang="es-ES" sz="4000" b="1" dirty="0"/>
              <a:t>5.4 ETIQUETADO DE OBJETOS EN IMÁGENES BINARIAS</a:t>
            </a:r>
            <a:endParaRPr lang="es-MX" sz="4000" b="1" dirty="0"/>
          </a:p>
        </p:txBody>
      </p:sp>
      <p:sp>
        <p:nvSpPr>
          <p:cNvPr id="8196" name="Marcador de contenido 2"/>
          <p:cNvSpPr>
            <a:spLocks noGrp="1"/>
          </p:cNvSpPr>
          <p:nvPr>
            <p:ph idx="1"/>
          </p:nvPr>
        </p:nvSpPr>
        <p:spPr>
          <a:xfrm>
            <a:off x="149225" y="2142173"/>
            <a:ext cx="11884025" cy="1257300"/>
          </a:xfrm>
        </p:spPr>
        <p:txBody>
          <a:bodyPr/>
          <a:lstStyle/>
          <a:p>
            <a:pPr eaLnBrk="1" hangingPunct="1"/>
            <a:r>
              <a:rPr lang="es-MX" dirty="0"/>
              <a:t>El etiquetado de objetos es una técnica clásica de procesamiento de imágenes, la cual es conocida en la literatura y comunidad de visión como “región </a:t>
            </a:r>
            <a:r>
              <a:rPr lang="es-MX" dirty="0" err="1"/>
              <a:t>labeling</a:t>
            </a:r>
            <a:r>
              <a:rPr lang="es-MX" dirty="0"/>
              <a:t>”. El algoritmo consiste esencialmente de dos pasos: 1) De un etiquetado temporal de los objetos y 2) de la solución de las múltiples etiquetas de pixeles que pertenecen al mismo objeto. El método es relativamente complejo (especialmente el paso 2), sin embargo, debido a su moderada necesidad de memoria, lo convierten en una buena opción para el etiquetado de objetos. </a:t>
            </a:r>
          </a:p>
        </p:txBody>
      </p:sp>
      <p:sp>
        <p:nvSpPr>
          <p:cNvPr id="8197" name="Rectangle 2"/>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8198" name="Rectangle 4"/>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8199" name="Rectangle 6"/>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1" name="Slide Number Placeholder 10"/>
          <p:cNvSpPr>
            <a:spLocks noGrp="1"/>
          </p:cNvSpPr>
          <p:nvPr>
            <p:ph type="sldNum" sz="quarter" idx="12"/>
          </p:nvPr>
        </p:nvSpPr>
        <p:spPr/>
        <p:txBody>
          <a:bodyPr/>
          <a:lstStyle/>
          <a:p>
            <a:pPr>
              <a:defRPr/>
            </a:pPr>
            <a:fld id="{A9BD59AD-CEC5-4296-9C9D-1F188069C2B4}" type="slidenum">
              <a:rPr lang="es-MX"/>
              <a:pPr>
                <a:defRPr/>
              </a:pPr>
              <a:t>7</a:t>
            </a:fld>
            <a:endParaRPr lang="es-MX"/>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365125"/>
            <a:ext cx="8340725" cy="1325563"/>
          </a:xfrm>
        </p:spPr>
        <p:txBody>
          <a:bodyPr/>
          <a:lstStyle/>
          <a:p>
            <a:pPr eaLnBrk="1" hangingPunct="1"/>
            <a:r>
              <a:rPr lang="es-ES" b="1"/>
              <a:t>5.5 CONTORNOS DE OBJETOS</a:t>
            </a:r>
            <a:endParaRPr lang="es-ES"/>
          </a:p>
        </p:txBody>
      </p:sp>
      <p:sp>
        <p:nvSpPr>
          <p:cNvPr id="9219" name="Content Placeholder 2"/>
          <p:cNvSpPr>
            <a:spLocks noGrp="1"/>
          </p:cNvSpPr>
          <p:nvPr>
            <p:ph idx="1"/>
          </p:nvPr>
        </p:nvSpPr>
        <p:spPr>
          <a:xfrm>
            <a:off x="689919" y="1916241"/>
            <a:ext cx="10515600" cy="4351338"/>
          </a:xfrm>
        </p:spPr>
        <p:txBody>
          <a:bodyPr/>
          <a:lstStyle/>
          <a:p>
            <a:pPr eaLnBrk="1" hangingPunct="1"/>
            <a:r>
              <a:rPr lang="es-MX" dirty="0"/>
              <a:t>Una vez que los objetos ya han sido etiquetados en una imagen binaria, el próximo paso podría ser la extracción del contorno o perímetro de cada objeto. Este proceso parecería ser sencillo, ya que cuando menos intuitivamente implicaría el registro de los pixeles  de un objeto en su frontera. Sin embargo, como será visto en esta sección, se necesita para la formulación de este algoritmo una serie de reflexiones que tienen como objetivo final realizar una descripción organizada de un contorno. El determinar el contorno de objetos binarios formula hasta hoy día una de las tareas mas frecuentes en el análisis de imágenes.</a:t>
            </a:r>
            <a:endParaRPr lang="es-ES" dirty="0"/>
          </a:p>
          <a:p>
            <a:pPr eaLnBrk="1" hangingPunct="1"/>
            <a:endParaRPr lang="es-ES" dirty="0"/>
          </a:p>
        </p:txBody>
      </p:sp>
      <p:sp>
        <p:nvSpPr>
          <p:cNvPr id="4" name="Slide Number Placeholder 3"/>
          <p:cNvSpPr>
            <a:spLocks noGrp="1"/>
          </p:cNvSpPr>
          <p:nvPr>
            <p:ph type="sldNum" sz="quarter" idx="12"/>
          </p:nvPr>
        </p:nvSpPr>
        <p:spPr/>
        <p:txBody>
          <a:bodyPr/>
          <a:lstStyle/>
          <a:p>
            <a:pPr>
              <a:defRPr/>
            </a:pPr>
            <a:fld id="{7136A3A6-BB3F-4246-85C3-93F82B18BA22}" type="slidenum">
              <a:rPr lang="es-MX" smtClean="0"/>
              <a:pPr>
                <a:defRPr/>
              </a:pPr>
              <a:t>8</a:t>
            </a:fld>
            <a:endParaRPr lang="es-MX"/>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f252ef4f94a59e0ea275340f72bde64db6a6"/>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546</Words>
  <Application>Microsoft Office PowerPoint</Application>
  <PresentationFormat>Panorámica</PresentationFormat>
  <Paragraphs>23</Paragraphs>
  <Slides>8</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3" baseType="lpstr">
      <vt:lpstr>Arial</vt:lpstr>
      <vt:lpstr>Calibri</vt:lpstr>
      <vt:lpstr>Calibri Light</vt:lpstr>
      <vt:lpstr>Tema de Office</vt:lpstr>
      <vt:lpstr>Equation</vt:lpstr>
      <vt:lpstr>CAPÍTULO 5: SEGMENTACIÓN Y TRATAMIENTO DE IMÁGENES BINARIAS</vt:lpstr>
      <vt:lpstr>5.1 SEGMENTACIÓN</vt:lpstr>
      <vt:lpstr>5.2 UMBRALIZACION</vt:lpstr>
      <vt:lpstr>5.3 ALGORITMO OTSU</vt:lpstr>
      <vt:lpstr>5.3 ALGORITMO OTSU</vt:lpstr>
      <vt:lpstr>5.3 ALGORITMO OTSU</vt:lpstr>
      <vt:lpstr>5.4 ETIQUETADO DE OBJETOS EN IMÁGENES BINARIAS</vt:lpstr>
      <vt:lpstr>5.5 CONTORNOS DE OBJETOS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42</cp:revision>
  <dcterms:created xsi:type="dcterms:W3CDTF">2017-08-30T09:54:29Z</dcterms:created>
  <dcterms:modified xsi:type="dcterms:W3CDTF">2017-10-04T15:01:44Z</dcterms:modified>
</cp:coreProperties>
</file>