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138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85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5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9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1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1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1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71A48-F18A-45B3-BC05-1E27DA3F88AF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9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163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2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866827"/>
            <a:ext cx="6858000" cy="2387600"/>
          </a:xfrm>
        </p:spPr>
        <p:txBody>
          <a:bodyPr/>
          <a:lstStyle/>
          <a:p>
            <a:r>
              <a:rPr lang="es-ES" dirty="0"/>
              <a:t>Capítulo 1.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</a:t>
            </a:r>
            <a:r>
              <a:rPr lang="es-ES" dirty="0"/>
              <a:t>conocimiento de la </a:t>
            </a:r>
            <a:r>
              <a:rPr lang="es-ES" dirty="0" smtClean="0"/>
              <a:t>historia</a:t>
            </a:r>
            <a:r>
              <a:rPr lang="es-ES" dirty="0"/>
              <a:t>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4192754"/>
            <a:ext cx="6858000" cy="1655762"/>
          </a:xfrm>
        </p:spPr>
        <p:txBody>
          <a:bodyPr/>
          <a:lstStyle/>
          <a:p>
            <a:r>
              <a:rPr lang="es-ES" dirty="0"/>
              <a:t>El hombre y sus obras</a:t>
            </a:r>
          </a:p>
        </p:txBody>
      </p:sp>
    </p:spTree>
    <p:extLst>
      <p:ext uri="{BB962C8B-B14F-4D97-AF65-F5344CB8AC3E}">
        <p14:creationId xmlns:p14="http://schemas.microsoft.com/office/powerpoint/2010/main" val="15639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Sinergia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/>
            <a:r>
              <a:rPr lang="es-ES" dirty="0" smtClean="0"/>
              <a:t>Valoración </a:t>
            </a:r>
            <a:r>
              <a:rPr lang="es-ES" dirty="0"/>
              <a:t>y suma de las diferencias entre dos entes para lograr un resultado.</a:t>
            </a:r>
          </a:p>
        </p:txBody>
      </p:sp>
    </p:spTree>
    <p:extLst>
      <p:ext uri="{BB962C8B-B14F-4D97-AF65-F5344CB8AC3E}">
        <p14:creationId xmlns:p14="http://schemas.microsoft.com/office/powerpoint/2010/main" val="10066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Efecto sinérgico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s-ES" dirty="0" smtClean="0"/>
          </a:p>
          <a:p>
            <a:pPr algn="ctr"/>
            <a:endParaRPr lang="es-ES" dirty="0"/>
          </a:p>
          <a:p>
            <a:pPr algn="ctr"/>
            <a:r>
              <a:rPr lang="es-ES" dirty="0" smtClean="0"/>
              <a:t>Momento </a:t>
            </a:r>
            <a:r>
              <a:rPr lang="es-ES" dirty="0"/>
              <a:t>en el que el todo es mayor que la suma de sus partes.</a:t>
            </a:r>
          </a:p>
        </p:txBody>
      </p:sp>
    </p:spTree>
    <p:extLst>
      <p:ext uri="{BB962C8B-B14F-4D97-AF65-F5344CB8AC3E}">
        <p14:creationId xmlns:p14="http://schemas.microsoft.com/office/powerpoint/2010/main" val="32672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Sinergia de suma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El </a:t>
            </a:r>
            <a:r>
              <a:rPr lang="es-ES" dirty="0"/>
              <a:t>resultado es </a:t>
            </a:r>
            <a:r>
              <a:rPr lang="es-ES" b="1" dirty="0" smtClean="0"/>
              <a:t>considerable</a:t>
            </a:r>
            <a:r>
              <a:rPr lang="es-ES" dirty="0" smtClean="0"/>
              <a:t> como sumatoria del efecto de cada una sus partes </a:t>
            </a:r>
            <a:r>
              <a:rPr lang="es-ES" smtClean="0"/>
              <a:t>en conjunto.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275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bb55a9cfad4a1195ed88f2f5b10ec845d2c88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59</Words>
  <Application>Microsoft Office PowerPoint</Application>
  <PresentationFormat>Presentación en pantalla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Capítulo 1.  El conocimiento de la historia. </vt:lpstr>
      <vt:lpstr>Sinergia</vt:lpstr>
      <vt:lpstr>Efecto sinérgico</vt:lpstr>
      <vt:lpstr>Sinergia de suma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1.  El conocimiento de la historia. </dc:title>
  <dc:creator>nmejia</dc:creator>
  <cp:lastModifiedBy>hvela</cp:lastModifiedBy>
  <cp:revision>9</cp:revision>
  <dcterms:created xsi:type="dcterms:W3CDTF">2016-06-13T14:19:41Z</dcterms:created>
  <dcterms:modified xsi:type="dcterms:W3CDTF">2016-06-20T18:52:17Z</dcterms:modified>
</cp:coreProperties>
</file>