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5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2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4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5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5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3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5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7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2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7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972023"/>
            <a:ext cx="6858000" cy="2387600"/>
          </a:xfrm>
        </p:spPr>
        <p:txBody>
          <a:bodyPr>
            <a:normAutofit/>
          </a:bodyPr>
          <a:lstStyle/>
          <a:p>
            <a:r>
              <a:rPr lang="es-ES" dirty="0"/>
              <a:t>Capítulo </a:t>
            </a:r>
            <a:r>
              <a:rPr lang="es-ES" dirty="0" smtClean="0"/>
              <a:t>2</a:t>
            </a:r>
            <a:br>
              <a:rPr lang="es-ES" dirty="0" smtClean="0"/>
            </a:br>
            <a:r>
              <a:rPr lang="es-ES" dirty="0"/>
              <a:t>La sinergia del conocimiento de la historia</a:t>
            </a:r>
          </a:p>
        </p:txBody>
      </p:sp>
    </p:spTree>
    <p:extLst>
      <p:ext uri="{BB962C8B-B14F-4D97-AF65-F5344CB8AC3E}">
        <p14:creationId xmlns:p14="http://schemas.microsoft.com/office/powerpoint/2010/main" val="3799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</a:t>
            </a:r>
            <a:r>
              <a:rPr lang="es-ES" dirty="0" smtClean="0"/>
              <a:t>onocimiento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El </a:t>
            </a:r>
            <a:r>
              <a:rPr lang="es-ES" dirty="0"/>
              <a:t>conocimiento es la experiencia sensible –percepción–, racional–pensar y planear–  y empírica de la </a:t>
            </a:r>
            <a:r>
              <a:rPr lang="es-ES" dirty="0" smtClean="0"/>
              <a:t>verdad–acción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48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hombre desarrolla el conocimiento coordinando cuatro tipos de energía: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Emocional: ayuda a impulsar la energía física y mental.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Mental: permite trazar el camino para alcanzar las metas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Física: se emplea para realizar el trabajo físico y muscular.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Espiritual: es la fuerza interior.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30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Corrientes de pensamiento que estudian la relación entre el sujeto y el objeto de </a:t>
            </a:r>
            <a:r>
              <a:rPr lang="es-ES" dirty="0" smtClean="0"/>
              <a:t>estudio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Idealismo: la única forma de adquirir conocimiento es por medio de las ideas, no por la experiencia.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Fenomenología: la intuición es la fuente del conocimiento.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Misticismo: el conocimiento es producto de los instintos y sentimientos.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Racionalismo: el conocimiento se crea con la razón humana.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Subjetivismo: el conocimiento no admite otra realidad que la del sujeto pensante.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Escepticismo: no hay posibilidad de conocer.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Pragmatismo: el hombre sólo capta lo que le permiten sus fines, no la realidad misma.</a:t>
            </a:r>
          </a:p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Realismo o materialismo: el individuo sólo aprehende el mundo con sus vivencias, por medio de los objetos circundantes y los hechos.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Empirismo: el conocimiento se adquiere por medio de la experiencia personal.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Objetivismo: a diferencia del subjetivismo, esta corriente atribuye realidad al mundo exterior, el hombre lo percibe con sus sentidos.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Dogmatismo: la realidad se captura por medio de la experiencia.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Positivismo: sólo se puede conocer por medio de la experimentación.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33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Teoría ecléctica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 smtClean="0"/>
              <a:t>Esta </a:t>
            </a:r>
            <a:r>
              <a:rPr lang="es-ES" dirty="0"/>
              <a:t>corriente sintetiza aspectos del idealismo y del realismo: razón y experiencia intervienen en la formación del conocimiento. Algunas doctrinas representativas se explican brevemente a continuación: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Criticismo: se estudian previamente los instrumentos con los que se va a conocer.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Criticismo intelectual: el conocimiento es producto del estudio de la experiencia por medio de procedimientos lógicos y objetivos.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Realismo crítico </a:t>
            </a:r>
            <a:r>
              <a:rPr lang="es-ES" dirty="0" err="1"/>
              <a:t>neoescolástico</a:t>
            </a:r>
            <a:r>
              <a:rPr lang="es-ES" dirty="0"/>
              <a:t>: en el conocimiento intervienen la función activa del sujeto y la realidad.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84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67c8ad7a151c463ec557e806f3b94174a198cf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348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Capítulo 2 La sinergia del conocimiento de la historia</vt:lpstr>
      <vt:lpstr>Conocimiento</vt:lpstr>
      <vt:lpstr>Presentación de PowerPoint</vt:lpstr>
      <vt:lpstr>Corrientes de pensamiento que estudian la relación entre el sujeto y el objeto de estudio</vt:lpstr>
      <vt:lpstr>Teoría ecléctica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2 La sinergia del conocimiento de la historia</dc:title>
  <dc:creator>nmejia</dc:creator>
  <cp:lastModifiedBy>hvela</cp:lastModifiedBy>
  <cp:revision>8</cp:revision>
  <dcterms:created xsi:type="dcterms:W3CDTF">2016-06-13T14:24:51Z</dcterms:created>
  <dcterms:modified xsi:type="dcterms:W3CDTF">2016-06-20T18:56:49Z</dcterms:modified>
</cp:coreProperties>
</file>