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1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2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1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3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4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4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8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0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9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1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93999"/>
            <a:ext cx="7772400" cy="2387600"/>
          </a:xfrm>
        </p:spPr>
        <p:txBody>
          <a:bodyPr/>
          <a:lstStyle/>
          <a:p>
            <a:r>
              <a:rPr lang="es-ES" dirty="0"/>
              <a:t>Capítulo </a:t>
            </a:r>
            <a:r>
              <a:rPr lang="es-ES" dirty="0" smtClean="0"/>
              <a:t>5</a:t>
            </a:r>
            <a:br>
              <a:rPr lang="es-ES" dirty="0" smtClean="0"/>
            </a:br>
            <a:r>
              <a:rPr lang="es-ES" dirty="0"/>
              <a:t>Siete saberes</a:t>
            </a:r>
          </a:p>
        </p:txBody>
      </p:sp>
    </p:spTree>
    <p:extLst>
      <p:ext uri="{BB962C8B-B14F-4D97-AF65-F5344CB8AC3E}">
        <p14:creationId xmlns:p14="http://schemas.microsoft.com/office/powerpoint/2010/main" val="25565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83610"/>
            <a:ext cx="7886700" cy="1325563"/>
          </a:xfrm>
        </p:spPr>
        <p:txBody>
          <a:bodyPr>
            <a:noAutofit/>
          </a:bodyPr>
          <a:lstStyle/>
          <a:p>
            <a:r>
              <a:rPr lang="es-ES" sz="3200" dirty="0"/>
              <a:t>Los saberes indispensables para la educación, según Edgar </a:t>
            </a:r>
            <a:r>
              <a:rPr lang="es-ES" sz="3200" dirty="0" err="1" smtClean="0"/>
              <a:t>Morin</a:t>
            </a:r>
            <a:r>
              <a:rPr lang="es-ES" sz="3200" dirty="0" smtClean="0"/>
              <a:t> son </a:t>
            </a:r>
            <a:r>
              <a:rPr lang="es-ES" sz="3200" dirty="0"/>
              <a:t>los siguientes</a:t>
            </a:r>
            <a:r>
              <a:rPr lang="es-ES" sz="3200" dirty="0" smtClean="0"/>
              <a:t>: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52201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1. Las </a:t>
            </a:r>
            <a:r>
              <a:rPr lang="es-ES" dirty="0">
                <a:solidFill>
                  <a:schemeClr val="accent1"/>
                </a:solidFill>
              </a:rPr>
              <a:t>cegueras del conocimiento.</a:t>
            </a:r>
            <a:r>
              <a:rPr lang="es-ES" dirty="0"/>
              <a:t> Es necesario que las personas construyan el conocimiento de manera crítica, hacia el objetivo y el subjetivo, con el fin de buscar la mejora constante.</a:t>
            </a:r>
          </a:p>
          <a:p>
            <a:r>
              <a:rPr lang="es-ES" dirty="0"/>
              <a:t>La efectividad es inseparable del desarrollo de la inteligencia, por lo tanto, la efectividad del conocimiento implica al conocimiento subjetivo y al objetivo, así como al centrado en resultados y al centrado en ideas.</a:t>
            </a:r>
          </a:p>
          <a:p>
            <a:r>
              <a:rPr lang="es-ES" dirty="0">
                <a:solidFill>
                  <a:schemeClr val="accent1"/>
                </a:solidFill>
              </a:rPr>
              <a:t>2. Los principios de un conocimiento pertinente.</a:t>
            </a:r>
            <a:r>
              <a:rPr lang="es-ES" dirty="0"/>
              <a:t> La educación debe de promover una inteligencia general con vistas a la </a:t>
            </a:r>
            <a:r>
              <a:rPr lang="es-ES" dirty="0" err="1"/>
              <a:t>multidimensionalidad</a:t>
            </a:r>
            <a:r>
              <a:rPr lang="es-ES" dirty="0"/>
              <a:t> y a la complejidad, esto es, abarca lo general y lo particular. La efectividad en este aspecto de logra conjuntando objetivos y procesos.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59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2120" y="1595209"/>
            <a:ext cx="9117566" cy="4023360"/>
          </a:xfrm>
        </p:spPr>
        <p:txBody>
          <a:bodyPr>
            <a:normAutofit fontScale="77500" lnSpcReduction="2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3. Enseñar la condición humana.</a:t>
            </a:r>
            <a:r>
              <a:rPr lang="es-ES" dirty="0"/>
              <a:t> Se centra en la humanidad como un ente común que se desenvuelve en diversas culturas. El conocimiento debe ser contextualizado.</a:t>
            </a:r>
          </a:p>
          <a:p>
            <a:r>
              <a:rPr lang="es-ES" dirty="0"/>
              <a:t>Las variables que inciden en la cultura son las creencias, las costumbres, los valores, las normas, el comportamiento, el aprendizaje y el conocimiento. Estos últimos, además, son mecanismos de mejora personal.</a:t>
            </a:r>
          </a:p>
          <a:p>
            <a:r>
              <a:rPr lang="es-ES" dirty="0">
                <a:solidFill>
                  <a:schemeClr val="accent1"/>
                </a:solidFill>
              </a:rPr>
              <a:t>4. Enseñar la identidad terrenal. </a:t>
            </a:r>
            <a:r>
              <a:rPr lang="es-ES" dirty="0"/>
              <a:t>Consiste en fomentar un sentimiento de pertenencia a la Tierra, como patria, de manera que se genere una conciencia antropológica, ecológica, cívica y espiritual y se mejoren la naturaleza humana, relaciones cívicas, relaciones con la filosofía y la religión y con el entorno (ecológico y social).</a:t>
            </a:r>
          </a:p>
          <a:p>
            <a:r>
              <a:rPr lang="es-ES" dirty="0"/>
              <a:t>Una de las aplicaciones de este aspecto es la eficacia, la mejora continua y la responsabilidad en el funcionamiento de las organizaciones, por ejemplo, la responsabilidad ambiental por parte de las empresas, como resultado se ha implementado la norma ISO 14000, de gestión ambiental.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88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94449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5. Enfrentar incertidumbres. </a:t>
            </a:r>
            <a:r>
              <a:rPr lang="es-ES" dirty="0"/>
              <a:t>La investigación es un proceso dialéctico y la realidad del conocimiento fluye por la experiencia. Se debe de enseñar a construir el conocimiento continuamente: cuando hay áreas de incertidumbre es necesario analizar la situación y replantear la hipótesis inicial.</a:t>
            </a:r>
          </a:p>
          <a:p>
            <a:r>
              <a:rPr lang="es-ES" dirty="0">
                <a:solidFill>
                  <a:schemeClr val="accent1"/>
                </a:solidFill>
              </a:rPr>
              <a:t>6. Enseñar la comprensión. </a:t>
            </a:r>
            <a:r>
              <a:rPr lang="es-ES" dirty="0"/>
              <a:t>Alienta el establecimiento de las sociedades democráticas. Se consideran dos vertientes: la empatía y la tolerancia, en el nivel individual (trato interpersonal) como en el mundial (entre naciones y culturas</a:t>
            </a:r>
            <a:r>
              <a:rPr lang="es-ES" dirty="0" smtClean="0"/>
              <a:t>).</a:t>
            </a:r>
          </a:p>
          <a:p>
            <a:r>
              <a:rPr lang="es-ES" dirty="0">
                <a:solidFill>
                  <a:schemeClr val="accent1"/>
                </a:solidFill>
              </a:rPr>
              <a:t>7. La ética del género humano. </a:t>
            </a:r>
            <a:r>
              <a:rPr lang="es-ES" dirty="0"/>
              <a:t>Se debe de enseñar a interpretar y comprender la ética como una filosofía moral centrada en principios o valores para todos los seres humanos, sin perjuicio de las minorías. De manera que se establezcan valores como normas supremas de conducta: la salud, la educación, las ciencias, las bellas artes, la tecnología, el comercio, la ética, las religiones, la política y el deporte.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36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645ae3381e9ccda7e84b1e8c2a9e4b91c78bbe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490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Capítulo 5 Siete saberes</vt:lpstr>
      <vt:lpstr>Los saberes indispensables para la educación, según Edgar Morin son los siguientes: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 Siete saberes</dc:title>
  <dc:creator>nmejia</dc:creator>
  <cp:lastModifiedBy>hvela</cp:lastModifiedBy>
  <cp:revision>11</cp:revision>
  <dcterms:created xsi:type="dcterms:W3CDTF">2016-06-13T14:42:33Z</dcterms:created>
  <dcterms:modified xsi:type="dcterms:W3CDTF">2016-06-20T20:58:16Z</dcterms:modified>
</cp:coreProperties>
</file>