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24933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316000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85193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303970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397266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94349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352268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353147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338216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130234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7CCE917-3E88-425A-A088-2359B9A5C72C}"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01E6024-3D66-4295-852A-C224EA1482FC}" type="slidenum">
              <a:rPr lang="es-MX" smtClean="0"/>
              <a:t>‹Nº›</a:t>
            </a:fld>
            <a:endParaRPr lang="es-MX"/>
          </a:p>
        </p:txBody>
      </p:sp>
    </p:spTree>
    <p:extLst>
      <p:ext uri="{BB962C8B-B14F-4D97-AF65-F5344CB8AC3E}">
        <p14:creationId xmlns:p14="http://schemas.microsoft.com/office/powerpoint/2010/main" val="172336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CE917-3E88-425A-A088-2359B9A5C72C}"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E6024-3D66-4295-852A-C224EA1482FC}" type="slidenum">
              <a:rPr lang="es-MX" smtClean="0"/>
              <a:t>‹Nº›</a:t>
            </a:fld>
            <a:endParaRPr lang="es-MX"/>
          </a:p>
        </p:txBody>
      </p:sp>
    </p:spTree>
    <p:extLst>
      <p:ext uri="{BB962C8B-B14F-4D97-AF65-F5344CB8AC3E}">
        <p14:creationId xmlns:p14="http://schemas.microsoft.com/office/powerpoint/2010/main" val="942185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Capítulo 12</a:t>
            </a:r>
            <a:br>
              <a:rPr lang="es-MX" dirty="0" smtClean="0"/>
            </a:br>
            <a:r>
              <a:rPr lang="es-MX" dirty="0" smtClean="0"/>
              <a:t>Leer archivos XML con AJAX</a:t>
            </a:r>
            <a:endParaRPr lang="es-MX" dirty="0"/>
          </a:p>
        </p:txBody>
      </p:sp>
    </p:spTree>
    <p:extLst>
      <p:ext uri="{BB962C8B-B14F-4D97-AF65-F5344CB8AC3E}">
        <p14:creationId xmlns:p14="http://schemas.microsoft.com/office/powerpoint/2010/main" val="349423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12.1 Introducción a AJAX</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b="1" dirty="0" smtClean="0"/>
              <a:t>AJAX</a:t>
            </a:r>
            <a:r>
              <a:rPr lang="es-MX" sz="2000" dirty="0" smtClean="0"/>
              <a:t> es un acrónimo de </a:t>
            </a:r>
            <a:r>
              <a:rPr lang="es-MX" sz="2000" b="1" dirty="0" smtClean="0"/>
              <a:t>“</a:t>
            </a:r>
            <a:r>
              <a:rPr lang="es-MX" sz="2000" b="1" dirty="0" err="1" smtClean="0"/>
              <a:t>Asynchronous</a:t>
            </a:r>
            <a:r>
              <a:rPr lang="es-MX" sz="2000" b="1" dirty="0" smtClean="0"/>
              <a:t> JavaScript And XML</a:t>
            </a:r>
            <a:r>
              <a:rPr lang="es-MX" sz="2000" dirty="0" smtClean="0"/>
              <a:t>” o “JavaScript</a:t>
            </a:r>
          </a:p>
          <a:p>
            <a:pPr marL="0" indent="0" algn="just">
              <a:buNone/>
            </a:pPr>
            <a:r>
              <a:rPr lang="es-MX" sz="2000" dirty="0" smtClean="0"/>
              <a:t>asíncrono y XML”. Realizaremos la programación en JavaScript y utilizaremos la sentencia </a:t>
            </a:r>
            <a:r>
              <a:rPr lang="es-MX" sz="2000" b="1" dirty="0" err="1" smtClean="0"/>
              <a:t>XMLHttpRequest</a:t>
            </a:r>
            <a:r>
              <a:rPr lang="es-MX" sz="2000" dirty="0" smtClean="0"/>
              <a:t> para leer los datos en forma asíncrona, aunque podremos leer datos no sólo en formato XML, sino que también lo haremos con los archivos de texto y en otros formatos, como JSON.</a:t>
            </a:r>
          </a:p>
          <a:p>
            <a:pPr marL="0" indent="0" algn="just">
              <a:buNone/>
            </a:pPr>
            <a:r>
              <a:rPr lang="es-MX" sz="2000" dirty="0" smtClean="0"/>
              <a:t>Un proceso asíncrono se ejecuta en el </a:t>
            </a:r>
            <a:r>
              <a:rPr lang="es-MX" sz="2000" i="1" dirty="0" err="1" smtClean="0"/>
              <a:t>background</a:t>
            </a:r>
            <a:r>
              <a:rPr lang="es-MX" sz="2000" dirty="0" smtClean="0"/>
              <a:t> del navegador, es decir, las instrucciones del script continúan sin esperar a que los datos lleguen, lo cual tiene ventajas y desventajas.</a:t>
            </a:r>
          </a:p>
          <a:p>
            <a:pPr marL="0" indent="0" algn="just">
              <a:buNone/>
            </a:pPr>
            <a:r>
              <a:rPr lang="es-MX" sz="2000" dirty="0" smtClean="0"/>
              <a:t>Un proceso síncrono detiene el programa y espera a que lleguen los datos del servidor, lo que puede hacerse en cualquier momento, ya que los servidores algunas veces son rápidos y otras no se sabe.</a:t>
            </a:r>
          </a:p>
          <a:p>
            <a:pPr marL="0" indent="0" algn="just">
              <a:buNone/>
            </a:pPr>
            <a:r>
              <a:rPr lang="es-MX" sz="2000" dirty="0" smtClean="0"/>
              <a:t>Esta tecnología, aunque fue desarrollada por Microsoft como un ActiveX, al implementarse por la W3C no es soportada en las versiones 6 e inferiores.</a:t>
            </a:r>
            <a:endParaRPr lang="es-MX" sz="2000" dirty="0"/>
          </a:p>
        </p:txBody>
      </p:sp>
    </p:spTree>
    <p:extLst>
      <p:ext uri="{BB962C8B-B14F-4D97-AF65-F5344CB8AC3E}">
        <p14:creationId xmlns:p14="http://schemas.microsoft.com/office/powerpoint/2010/main" val="177715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12.2 Los eventos en un proceso asíncrono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Con los procesos asíncronos tenemos un pequeño problema: necesitamos saber el momento en que los datos terminaron de ser descargados. Para detectar cuando hay un cambio en el estado del proceso de carga, utilizamos el evento </a:t>
            </a:r>
            <a:r>
              <a:rPr lang="es-MX" sz="2000" b="1" dirty="0" err="1" smtClean="0"/>
              <a:t>onreadystatechange</a:t>
            </a:r>
            <a:r>
              <a:rPr lang="es-MX" sz="2000" dirty="0" smtClean="0"/>
              <a:t>, que detecta cualquier cambio en el desarrollo de carga.</a:t>
            </a:r>
            <a:endParaRPr lang="es-MX" sz="2000" dirty="0"/>
          </a:p>
        </p:txBody>
      </p:sp>
    </p:spTree>
    <p:extLst>
      <p:ext uri="{BB962C8B-B14F-4D97-AF65-F5344CB8AC3E}">
        <p14:creationId xmlns:p14="http://schemas.microsoft.com/office/powerpoint/2010/main" val="130450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12.3 Pasar valores a un archivo PHP con AJAX</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Una aplicación muy frecuente es llamar un archivo de algún lenguaje de servidor, como puede ser PHP o ASP, que puede leer la información de base de datos, procesarla y entregarla a la página HTML desde el </a:t>
            </a:r>
            <a:r>
              <a:rPr lang="es-MX" sz="2000" dirty="0" err="1" smtClean="0"/>
              <a:t>background</a:t>
            </a:r>
            <a:r>
              <a:rPr lang="es-MX" sz="2000" dirty="0" smtClean="0"/>
              <a:t>. A este tipo de aplicaciones las conocemos como RIA o </a:t>
            </a:r>
            <a:r>
              <a:rPr lang="es-MX" sz="2000" dirty="0" err="1" smtClean="0"/>
              <a:t>Rich</a:t>
            </a:r>
            <a:r>
              <a:rPr lang="es-MX" sz="2000" dirty="0" smtClean="0"/>
              <a:t> Internet </a:t>
            </a:r>
            <a:r>
              <a:rPr lang="es-MX" sz="2000" dirty="0" err="1" smtClean="0"/>
              <a:t>Application</a:t>
            </a:r>
            <a:r>
              <a:rPr lang="es-MX" sz="2000" dirty="0" smtClean="0"/>
              <a:t>. En el siguiente ejemplo llamaremos a un archivo PHP. Para ejecutarlo necesita un servidor con </a:t>
            </a:r>
            <a:r>
              <a:rPr lang="es-MX" sz="2000" dirty="0" err="1" smtClean="0"/>
              <a:t>Apache+PHP+MySQL</a:t>
            </a:r>
            <a:r>
              <a:rPr lang="es-MX" sz="2000" dirty="0" smtClean="0"/>
              <a:t>, que por lo general se denomina AMP, y dependiendo de la plataforma WAMP, para Windows, MAMP para las máquinas de Apple y LAMP para Linux. Hay paquetes que los puede ejecutar en cualquier plataforma, como XAMPP, de https://www.apachefriends.org.</a:t>
            </a:r>
            <a:endParaRPr lang="es-MX" sz="2000" dirty="0"/>
          </a:p>
        </p:txBody>
      </p:sp>
    </p:spTree>
    <p:extLst>
      <p:ext uri="{BB962C8B-B14F-4D97-AF65-F5344CB8AC3E}">
        <p14:creationId xmlns:p14="http://schemas.microsoft.com/office/powerpoint/2010/main" val="564790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12.4 Leer datos de una base de datos en AJAX</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En el desarrollo Web es necesario leer los datos de una base de datos. En realidad AJAX no los lee directamente de la base de datos, sino que lo hace por medio de un lenguaje de servidor, como PHP.</a:t>
            </a:r>
          </a:p>
          <a:p>
            <a:pPr marL="0" indent="0" algn="just">
              <a:buNone/>
            </a:pPr>
            <a:endParaRPr lang="es-MX" sz="2000" dirty="0"/>
          </a:p>
          <a:p>
            <a:pPr marL="0" indent="0" algn="just">
              <a:buNone/>
            </a:pPr>
            <a:r>
              <a:rPr lang="es-MX" sz="2000" dirty="0" smtClean="0"/>
              <a:t>Volvemos </a:t>
            </a:r>
            <a:r>
              <a:rPr lang="es-MX" sz="2000" dirty="0"/>
              <a:t>a remarcar que este ejercicio únicamente funciona desde un servidor Web. Observe que simplemente se “imprimen” los resultados desde PHP y AJAX lo recibirá como un archivo de texto plano. En la parte final de la cadena añadimos la etiqueta &lt;</a:t>
            </a:r>
            <a:r>
              <a:rPr lang="es-MX" sz="2000" b="1" dirty="0" err="1"/>
              <a:t>br</a:t>
            </a:r>
            <a:r>
              <a:rPr lang="es-MX" sz="2000" dirty="0"/>
              <a:t>&gt; para los saltos de línea en HTML. Cada vez que el usuario pulsa un botón, la división de salida se sobrescribe, la cual conseguimos sin necesidad de volver a llamar otra página HTML o PHP, ya que lo estamos haciendo por medio del </a:t>
            </a:r>
            <a:r>
              <a:rPr lang="es-MX" sz="2000" b="1" i="1" dirty="0" err="1"/>
              <a:t>background</a:t>
            </a:r>
            <a:r>
              <a:rPr lang="es-MX" sz="2000" b="1" i="1" dirty="0"/>
              <a:t> </a:t>
            </a:r>
            <a:r>
              <a:rPr lang="es-MX" sz="2000" dirty="0"/>
              <a:t>del navegador. </a:t>
            </a:r>
          </a:p>
        </p:txBody>
      </p:sp>
    </p:spTree>
    <p:extLst>
      <p:ext uri="{BB962C8B-B14F-4D97-AF65-F5344CB8AC3E}">
        <p14:creationId xmlns:p14="http://schemas.microsoft.com/office/powerpoint/2010/main" val="263388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12.5 Leer un archivo XML </a:t>
            </a:r>
            <a:br>
              <a:rPr lang="es-MX" sz="2800" dirty="0" smtClean="0"/>
            </a:br>
            <a:r>
              <a:rPr lang="es-MX" sz="2800" dirty="0" smtClean="0"/>
              <a:t>desde AJAX generado por PHP</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Esta práctica es muy común en las aplicaciones, ya que por lo general los documentos XML no son estáticos y se crean en el momento de ser solicitados. En este punto es muy importante que observe que estamos enviado un encabezado de tipo XML en la línea 24 con la instrucción </a:t>
            </a:r>
            <a:r>
              <a:rPr lang="es-MX" sz="2000" dirty="0" err="1" smtClean="0"/>
              <a:t>header</a:t>
            </a:r>
            <a:r>
              <a:rPr lang="es-MX" sz="2000" dirty="0" smtClean="0"/>
              <a:t>(“</a:t>
            </a:r>
            <a:r>
              <a:rPr lang="es-MX" sz="2000" dirty="0" err="1" smtClean="0"/>
              <a:t>Content-type:text</a:t>
            </a:r>
            <a:r>
              <a:rPr lang="es-MX" sz="2000" dirty="0" smtClean="0"/>
              <a:t>/</a:t>
            </a:r>
            <a:r>
              <a:rPr lang="es-MX" sz="2000" dirty="0" err="1" smtClean="0"/>
              <a:t>xml</a:t>
            </a:r>
            <a:r>
              <a:rPr lang="es-MX" sz="2000" dirty="0" smtClean="0"/>
              <a:t>”) y seguido de ésta enviamos la etiqueta de identificación de XML. </a:t>
            </a:r>
          </a:p>
          <a:p>
            <a:pPr marL="0" indent="0" algn="just">
              <a:buNone/>
            </a:pPr>
            <a:r>
              <a:rPr lang="es-MX" sz="2000" dirty="0" smtClean="0"/>
              <a:t>Sin estas salidas, el navegador interpretará el archivo como un texto plano, aunque tenga el formato de un documento XML, y el resultado final no se dará.</a:t>
            </a:r>
            <a:endParaRPr lang="es-MX" sz="2000" dirty="0"/>
          </a:p>
        </p:txBody>
      </p:sp>
    </p:spTree>
    <p:extLst>
      <p:ext uri="{BB962C8B-B14F-4D97-AF65-F5344CB8AC3E}">
        <p14:creationId xmlns:p14="http://schemas.microsoft.com/office/powerpoint/2010/main" val="71026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Ejemplo de listado, del archivo </a:t>
            </a:r>
            <a:r>
              <a:rPr lang="es-MX" sz="2800" dirty="0" err="1" smtClean="0"/>
              <a:t>alumnosXML.php</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56793"/>
            <a:ext cx="8229600"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577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764704"/>
            <a:ext cx="7704856" cy="536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3641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621</Words>
  <Application>Microsoft Office PowerPoint</Application>
  <PresentationFormat>Presentación en pantalla (4:3)</PresentationFormat>
  <Paragraphs>19</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Capítulo 12 Leer archivos XML con AJAX</vt:lpstr>
      <vt:lpstr>12.1 Introducción a AJAX</vt:lpstr>
      <vt:lpstr>12.2 Los eventos en un proceso asíncrono</vt:lpstr>
      <vt:lpstr>12.3 Pasar valores a un archivo PHP con AJAX</vt:lpstr>
      <vt:lpstr>12.4 Leer datos de una base de datos en AJAX</vt:lpstr>
      <vt:lpstr>12.5 Leer un archivo XML  desde AJAX generado por PHP</vt:lpstr>
      <vt:lpstr>Ejemplo de listado, del archivo alumnosXML.php</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12 Leer archivos XML con AJAX</dc:title>
  <dc:creator>user</dc:creator>
  <cp:lastModifiedBy>hvela</cp:lastModifiedBy>
  <cp:revision>6</cp:revision>
  <dcterms:created xsi:type="dcterms:W3CDTF">2016-10-05T03:43:46Z</dcterms:created>
  <dcterms:modified xsi:type="dcterms:W3CDTF">2016-11-03T18:12:20Z</dcterms:modified>
</cp:coreProperties>
</file>