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89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15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30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10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3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84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0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86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5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6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58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7115-CBFD-4407-BCBD-2CB26517082A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6C169-076A-49C9-ABB2-E72103292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25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s-MX" dirty="0" smtClean="0"/>
              <a:t>Capítulo 13</a:t>
            </a:r>
            <a:br>
              <a:rPr lang="es-MX" dirty="0" smtClean="0"/>
            </a:br>
            <a:r>
              <a:rPr lang="es-MX" dirty="0" smtClean="0"/>
              <a:t>Leer archivos JSON con AJAX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295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13.1 Introducción </a:t>
            </a:r>
            <a:r>
              <a:rPr lang="es-MX" sz="2800" dirty="0"/>
              <a:t>a JSON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JSON es un formato de datos más ligero y sencillo de escribir que un documento XML. Es </a:t>
            </a:r>
            <a:r>
              <a:rPr lang="es-MX" sz="2000" dirty="0" smtClean="0"/>
              <a:t>un acrónimo </a:t>
            </a:r>
            <a:r>
              <a:rPr lang="es-MX" sz="2000" dirty="0"/>
              <a:t>de </a:t>
            </a:r>
            <a:r>
              <a:rPr lang="es-MX" sz="2000" b="1" dirty="0"/>
              <a:t>JavaScript </a:t>
            </a:r>
            <a:r>
              <a:rPr lang="es-MX" sz="2000" b="1" dirty="0" err="1"/>
              <a:t>Object</a:t>
            </a:r>
            <a:r>
              <a:rPr lang="es-MX" sz="2000" b="1" dirty="0"/>
              <a:t> </a:t>
            </a:r>
            <a:r>
              <a:rPr lang="es-MX" sz="2000" b="1" dirty="0" err="1"/>
              <a:t>Notation</a:t>
            </a:r>
            <a:r>
              <a:rPr lang="es-MX" sz="2000" dirty="0"/>
              <a:t>. Aunque algunos piensen que significa “El hijito </a:t>
            </a:r>
            <a:r>
              <a:rPr lang="es-MX" sz="2000" dirty="0" smtClean="0"/>
              <a:t>de JavaScript</a:t>
            </a:r>
            <a:r>
              <a:rPr lang="es-MX" sz="2000" dirty="0"/>
              <a:t>” (JavaScript-son) este formato es independiente del lenguaje y es muy </a:t>
            </a:r>
            <a:r>
              <a:rPr lang="es-MX" sz="2000" dirty="0" smtClean="0"/>
              <a:t>utilizado con AJAX</a:t>
            </a:r>
            <a:r>
              <a:rPr lang="es-MX" sz="2000" dirty="0"/>
              <a:t>. Fue desarrollado en el año </a:t>
            </a:r>
            <a:r>
              <a:rPr lang="es-MX" sz="2000" dirty="0" smtClean="0"/>
              <a:t>2000, aproximadamente</a:t>
            </a:r>
            <a:r>
              <a:rPr lang="es-MX" sz="2000" dirty="0"/>
              <a:t>.</a:t>
            </a:r>
          </a:p>
          <a:p>
            <a:pPr marL="0" indent="0" algn="just">
              <a:buNone/>
            </a:pPr>
            <a:r>
              <a:rPr lang="es-MX" sz="2000" dirty="0"/>
              <a:t>Este formato es muy similar a los objetos de tipo JavaScript y sigue las </a:t>
            </a:r>
            <a:r>
              <a:rPr lang="es-MX" sz="2000" dirty="0" smtClean="0"/>
              <a:t>convenciones ampliamente </a:t>
            </a:r>
            <a:r>
              <a:rPr lang="es-MX" sz="2000" dirty="0"/>
              <a:t>conocidas en los lenguajes de la familia C, como Java, C++, C#, PHP, etcétera.</a:t>
            </a:r>
          </a:p>
          <a:p>
            <a:pPr marL="0" indent="0" algn="just">
              <a:buNone/>
            </a:pPr>
            <a:r>
              <a:rPr lang="es-MX" sz="2000" dirty="0"/>
              <a:t>El formato JSON contiene dos estructuras básicas: una colección de “nombre/valor” que </a:t>
            </a:r>
            <a:r>
              <a:rPr lang="es-MX" sz="2000" dirty="0" smtClean="0"/>
              <a:t>se le </a:t>
            </a:r>
            <a:r>
              <a:rPr lang="es-MX" sz="2000" dirty="0"/>
              <a:t>conoce como objeto, registro, estructura o diccionario, dependiendo del lenguaje, y una </a:t>
            </a:r>
            <a:r>
              <a:rPr lang="es-MX" sz="2000" dirty="0" smtClean="0"/>
              <a:t>lista ordenada </a:t>
            </a:r>
            <a:r>
              <a:rPr lang="es-MX" sz="2000" dirty="0"/>
              <a:t>de valores que por lo general se les conoce como arreglos, vectores o listas, también</a:t>
            </a:r>
          </a:p>
          <a:p>
            <a:pPr marL="0" indent="0" algn="just">
              <a:buNone/>
            </a:pPr>
            <a:r>
              <a:rPr lang="es-MX" sz="2000" dirty="0"/>
              <a:t>desde el lenguaje en que se implemente.</a:t>
            </a:r>
          </a:p>
        </p:txBody>
      </p:sp>
    </p:spTree>
    <p:extLst>
      <p:ext uri="{BB962C8B-B14F-4D97-AF65-F5344CB8AC3E}">
        <p14:creationId xmlns:p14="http://schemas.microsoft.com/office/powerpoint/2010/main" val="412743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Igual </a:t>
            </a:r>
            <a:r>
              <a:rPr lang="es-MX" sz="2000" dirty="0"/>
              <a:t>que los objetos de JavaScript, inicia con una llave que abre “{“ y termina con una </a:t>
            </a:r>
            <a:r>
              <a:rPr lang="es-MX" sz="2000" dirty="0" smtClean="0"/>
              <a:t>llave de </a:t>
            </a:r>
            <a:r>
              <a:rPr lang="es-MX" sz="2000" dirty="0"/>
              <a:t>cierre “}”. El nombre de la propiedad es seguido de dos punto “:” y a continuación el valor </a:t>
            </a:r>
            <a:r>
              <a:rPr lang="es-MX" sz="2000" dirty="0" smtClean="0"/>
              <a:t>de la </a:t>
            </a:r>
            <a:r>
              <a:rPr lang="es-MX" sz="2000" dirty="0"/>
              <a:t>propiedad. Una coma separa los distintos pares de nombre/valor.</a:t>
            </a:r>
          </a:p>
          <a:p>
            <a:pPr marL="0" indent="0" algn="just">
              <a:buNone/>
            </a:pPr>
            <a:r>
              <a:rPr lang="es-MX" sz="2000" dirty="0"/>
              <a:t>A diferencia de JavaScript, los nombres también van escritos entre comillas. La extensión </a:t>
            </a:r>
            <a:r>
              <a:rPr lang="es-MX" sz="2000" dirty="0" smtClean="0"/>
              <a:t>de los </a:t>
            </a:r>
            <a:r>
              <a:rPr lang="es-MX" sz="2000" dirty="0"/>
              <a:t>archivos </a:t>
            </a:r>
            <a:r>
              <a:rPr lang="es-MX" sz="2000" dirty="0" smtClean="0"/>
              <a:t>es </a:t>
            </a:r>
            <a:r>
              <a:rPr lang="es-MX" sz="2000" b="1" dirty="0" smtClean="0"/>
              <a:t>.</a:t>
            </a:r>
            <a:r>
              <a:rPr lang="es-MX" sz="2000" b="1" dirty="0" err="1" smtClean="0"/>
              <a:t>json</a:t>
            </a:r>
            <a:r>
              <a:rPr lang="es-MX" sz="2000" b="1" dirty="0" smtClean="0"/>
              <a:t> </a:t>
            </a:r>
            <a:r>
              <a:rPr lang="es-MX" sz="2000" dirty="0"/>
              <a:t>y su encabezado </a:t>
            </a:r>
            <a:r>
              <a:rPr lang="es-MX" sz="2000" b="1" dirty="0"/>
              <a:t>MIME</a:t>
            </a:r>
            <a:r>
              <a:rPr lang="es-MX" sz="2000" dirty="0"/>
              <a:t> es </a:t>
            </a:r>
            <a:r>
              <a:rPr lang="es-MX" sz="2000" b="1" dirty="0"/>
              <a:t>“</a:t>
            </a:r>
            <a:r>
              <a:rPr lang="es-MX" sz="2000" b="1" dirty="0" err="1"/>
              <a:t>application</a:t>
            </a:r>
            <a:r>
              <a:rPr lang="es-MX" sz="2000" b="1" dirty="0"/>
              <a:t>/</a:t>
            </a:r>
            <a:r>
              <a:rPr lang="es-MX" sz="2000" b="1" dirty="0" err="1"/>
              <a:t>json</a:t>
            </a:r>
            <a:r>
              <a:rPr lang="es-MX" sz="2000" b="1" dirty="0" smtClean="0"/>
              <a:t>”. </a:t>
            </a:r>
            <a:r>
              <a:rPr lang="es-MX" sz="2000" dirty="0" smtClean="0"/>
              <a:t>Las </a:t>
            </a:r>
            <a:r>
              <a:rPr lang="es-MX" sz="2000" dirty="0"/>
              <a:t>listas ordenadas o vectores van escritas entre corchetes, al igual que en JavaScript.</a:t>
            </a:r>
          </a:p>
          <a:p>
            <a:pPr marL="0" indent="0" algn="just">
              <a:buNone/>
            </a:pPr>
            <a:r>
              <a:rPr lang="es-MX" sz="2000" dirty="0"/>
              <a:t>Si necesita hacer una secuencia de escape, se utiliza la diagonal invertida “\”. Todas </a:t>
            </a:r>
            <a:r>
              <a:rPr lang="es-MX" sz="2000" dirty="0" smtClean="0"/>
              <a:t>estas notaciones </a:t>
            </a:r>
            <a:r>
              <a:rPr lang="es-MX" sz="2000" dirty="0"/>
              <a:t>son comunes en los lenguajes que provienen del lenguaje C, como ya se </a:t>
            </a:r>
            <a:r>
              <a:rPr lang="es-MX" sz="2000" dirty="0" smtClean="0"/>
              <a:t>había dicho</a:t>
            </a:r>
            <a:r>
              <a:rPr lang="es-MX" sz="2000" dirty="0"/>
              <a:t>. Al igual que un documento </a:t>
            </a:r>
            <a:r>
              <a:rPr lang="es-MX" sz="2000" b="1" dirty="0"/>
              <a:t>XML</a:t>
            </a:r>
            <a:r>
              <a:rPr lang="es-MX" sz="2000" dirty="0"/>
              <a:t>, el formato JSON es un texto plano, </a:t>
            </a:r>
            <a:r>
              <a:rPr lang="es-MX" sz="2000" dirty="0" smtClean="0"/>
              <a:t>es </a:t>
            </a:r>
            <a:r>
              <a:rPr lang="es-MX" sz="2000" dirty="0" err="1" smtClean="0"/>
              <a:t>autodescriptivo</a:t>
            </a:r>
            <a:r>
              <a:rPr lang="es-MX" sz="2000" dirty="0" smtClean="0"/>
              <a:t>, jerárquico </a:t>
            </a:r>
            <a:r>
              <a:rPr lang="es-MX" sz="2000" dirty="0"/>
              <a:t>y puede ser leído fácilmente desde el </a:t>
            </a:r>
            <a:r>
              <a:rPr lang="es-MX" sz="2000" b="1" dirty="0" err="1"/>
              <a:t>XMLHttpRequest</a:t>
            </a:r>
            <a:r>
              <a:rPr lang="es-MX" sz="2000" dirty="0"/>
              <a:t>.</a:t>
            </a:r>
          </a:p>
          <a:p>
            <a:pPr marL="0" indent="0" algn="just">
              <a:buNone/>
            </a:pPr>
            <a:r>
              <a:rPr lang="es-MX" sz="2000" dirty="0"/>
              <a:t>Un ejemplo sencillo de un objeto JSON sería: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05264"/>
            <a:ext cx="5976664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10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13.2 Analizar un objeto JSON desde JavaScript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Igual </a:t>
            </a:r>
            <a:r>
              <a:rPr lang="es-MX" sz="2000" dirty="0"/>
              <a:t>que los documentos XML, la información de JSON se puede escribir como una </a:t>
            </a:r>
            <a:r>
              <a:rPr lang="es-MX" sz="2000" dirty="0" smtClean="0"/>
              <a:t>cadena dentro </a:t>
            </a:r>
            <a:r>
              <a:rPr lang="es-MX" sz="2000" dirty="0"/>
              <a:t>de JavaScript, aunque esta práctica es poco común, ya que funciona para </a:t>
            </a:r>
            <a:r>
              <a:rPr lang="es-MX" sz="2000" dirty="0" smtClean="0"/>
              <a:t>pequeñas cantidades </a:t>
            </a:r>
            <a:r>
              <a:rPr lang="es-MX" sz="2000" dirty="0"/>
              <a:t>de información. Esto lo veremos en el siguiente listado sólo para fines didácticos </a:t>
            </a:r>
            <a:r>
              <a:rPr lang="es-MX" sz="2000" dirty="0" smtClean="0"/>
              <a:t>del método </a:t>
            </a:r>
            <a:r>
              <a:rPr lang="es-MX" sz="2000" b="1" dirty="0" err="1"/>
              <a:t>parse</a:t>
            </a:r>
            <a:r>
              <a:rPr lang="es-MX" sz="2000" b="1" dirty="0"/>
              <a:t>()</a:t>
            </a:r>
            <a:r>
              <a:rPr lang="es-MX" sz="2000" dirty="0"/>
              <a:t>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A </a:t>
            </a:r>
            <a:r>
              <a:rPr lang="es-MX" sz="2000" dirty="0"/>
              <a:t>diferencia de XML, JavaScript tiene métodos estándares para analizar los objetos </a:t>
            </a:r>
            <a:r>
              <a:rPr lang="es-MX" sz="2000" dirty="0" smtClean="0"/>
              <a:t>JSON: Observe </a:t>
            </a:r>
            <a:r>
              <a:rPr lang="es-MX" sz="2000" dirty="0"/>
              <a:t>que estamos creando la información en formato JSON dentro de una cadena y </a:t>
            </a:r>
            <a:r>
              <a:rPr lang="es-MX" sz="2000" dirty="0" smtClean="0"/>
              <a:t>lo convertimos </a:t>
            </a:r>
            <a:r>
              <a:rPr lang="es-MX" sz="2000" dirty="0"/>
              <a:t>en un objeto JavaScript, con lo cual podemos utilizarlo como siempre.</a:t>
            </a:r>
          </a:p>
        </p:txBody>
      </p:sp>
    </p:spTree>
    <p:extLst>
      <p:ext uri="{BB962C8B-B14F-4D97-AF65-F5344CB8AC3E}">
        <p14:creationId xmlns:p14="http://schemas.microsoft.com/office/powerpoint/2010/main" val="315303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13.3 Leer un archivo de formato JSON desde AJAX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Tendremos en este caso un archivo en formato JSON ya creado, el cual puede crear </a:t>
            </a:r>
            <a:r>
              <a:rPr lang="es-MX" sz="2000" dirty="0" smtClean="0"/>
              <a:t>usted desde </a:t>
            </a:r>
            <a:r>
              <a:rPr lang="es-MX" sz="2000" dirty="0"/>
              <a:t>cualquier editor que no escriba caracteres de control. Lo puede encontrar dentro de </a:t>
            </a:r>
            <a:r>
              <a:rPr lang="es-MX" sz="2000" dirty="0" smtClean="0"/>
              <a:t>los archivos </a:t>
            </a:r>
            <a:r>
              <a:rPr lang="es-MX" sz="2000" dirty="0"/>
              <a:t>del libro</a:t>
            </a:r>
            <a:r>
              <a:rPr lang="es-MX" sz="2000" dirty="0" smtClean="0"/>
              <a:t>. 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90465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04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13.4 Leer un archivo JSON desde una base de datos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AJAX en realidad no puede leerse directamente de una base de datos, </a:t>
            </a:r>
            <a:r>
              <a:rPr lang="es-MX" sz="2000" dirty="0" smtClean="0"/>
              <a:t>sino que </a:t>
            </a:r>
            <a:r>
              <a:rPr lang="es-MX" sz="2000" dirty="0"/>
              <a:t>llama a un script de un lenguaje de servidor, como puede ser PHP o ASP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r>
              <a:rPr lang="es-MX" sz="2000" dirty="0"/>
              <a:t>E</a:t>
            </a:r>
            <a:r>
              <a:rPr lang="es-MX" sz="2000" dirty="0" smtClean="0"/>
              <a:t>ste </a:t>
            </a:r>
            <a:r>
              <a:rPr lang="es-MX" sz="2000" dirty="0"/>
              <a:t>ejemplo debe de ejecutarse en un servidor, sea local o </a:t>
            </a:r>
            <a:r>
              <a:rPr lang="es-MX" sz="2000" dirty="0" smtClean="0"/>
              <a:t>remoto. Luego  mostramos </a:t>
            </a:r>
            <a:r>
              <a:rPr lang="es-MX" sz="2000" dirty="0"/>
              <a:t>el script para leer una base de datos a los cuales </a:t>
            </a:r>
            <a:r>
              <a:rPr lang="es-MX" sz="2000" dirty="0" smtClean="0"/>
              <a:t>formatea como </a:t>
            </a:r>
            <a:r>
              <a:rPr lang="es-MX" sz="2000" dirty="0"/>
              <a:t>una salida JSON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N</a:t>
            </a:r>
            <a:r>
              <a:rPr lang="es-MX" sz="2000" dirty="0" smtClean="0"/>
              <a:t>o </a:t>
            </a:r>
            <a:r>
              <a:rPr lang="es-MX" sz="2000" dirty="0"/>
              <a:t>estamos modificando el encabezado </a:t>
            </a:r>
            <a:r>
              <a:rPr lang="es-MX" sz="2000" b="1" dirty="0"/>
              <a:t>MIME</a:t>
            </a:r>
            <a:r>
              <a:rPr lang="es-MX" sz="2000" dirty="0"/>
              <a:t>, sino que </a:t>
            </a:r>
            <a:r>
              <a:rPr lang="es-MX" sz="2000" dirty="0" smtClean="0"/>
              <a:t>simplemente formateamos </a:t>
            </a:r>
            <a:r>
              <a:rPr lang="es-MX" sz="2000" dirty="0"/>
              <a:t>los datos como una enorme cadena que es analizada </a:t>
            </a:r>
            <a:r>
              <a:rPr lang="es-MX" sz="2000" dirty="0" smtClean="0"/>
              <a:t>en JavaScript</a:t>
            </a:r>
            <a:r>
              <a:rPr lang="es-MX" sz="2000" dirty="0"/>
              <a:t>. Un punto importante es que debemos de calcular cuál es el </a:t>
            </a:r>
            <a:r>
              <a:rPr lang="es-MX" sz="2000" dirty="0" smtClean="0"/>
              <a:t>último de </a:t>
            </a:r>
            <a:r>
              <a:rPr lang="es-MX" sz="2000" dirty="0"/>
              <a:t>los registros, ya que éste no debe tener la coma que separa los objetos, </a:t>
            </a:r>
            <a:r>
              <a:rPr lang="es-MX" sz="2000" dirty="0" smtClean="0"/>
              <a:t>de lo </a:t>
            </a:r>
            <a:r>
              <a:rPr lang="es-MX" sz="2000" dirty="0"/>
              <a:t>contrario el método </a:t>
            </a:r>
            <a:r>
              <a:rPr lang="es-MX" sz="2000" b="1" dirty="0" err="1"/>
              <a:t>parse</a:t>
            </a:r>
            <a:r>
              <a:rPr lang="es-MX" sz="2000" b="1" dirty="0"/>
              <a:t>() </a:t>
            </a:r>
            <a:r>
              <a:rPr lang="es-MX" sz="2000" dirty="0"/>
              <a:t>no podrá analizar el archivo. 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12225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13.5 JSON y los navegadores antiguos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Los navegadores antiguos, entiéndase IE7-, no soportan el objeto JSON. </a:t>
            </a:r>
            <a:r>
              <a:rPr lang="es-MX" sz="2000" dirty="0" smtClean="0"/>
              <a:t>El soporte </a:t>
            </a:r>
            <a:r>
              <a:rPr lang="es-MX" sz="2000" dirty="0"/>
              <a:t>de </a:t>
            </a:r>
            <a:r>
              <a:rPr lang="es-MX" sz="2000" dirty="0" smtClean="0"/>
              <a:t>los navegadores </a:t>
            </a:r>
            <a:r>
              <a:rPr lang="es-MX" sz="2000" dirty="0"/>
              <a:t>a este objeto es:</a:t>
            </a:r>
          </a:p>
          <a:p>
            <a:pPr marL="0" indent="0">
              <a:buNone/>
            </a:pPr>
            <a:r>
              <a:rPr lang="es-MX" sz="2000" dirty="0"/>
              <a:t>• Firefox 3.5</a:t>
            </a:r>
          </a:p>
          <a:p>
            <a:pPr marL="0" indent="0">
              <a:buNone/>
            </a:pPr>
            <a:r>
              <a:rPr lang="es-MX" sz="2000" dirty="0"/>
              <a:t>• Internet Explorer 8</a:t>
            </a:r>
          </a:p>
          <a:p>
            <a:pPr marL="0" indent="0">
              <a:buNone/>
            </a:pPr>
            <a:r>
              <a:rPr lang="es-MX" sz="2000" dirty="0"/>
              <a:t>• </a:t>
            </a:r>
            <a:r>
              <a:rPr lang="es-MX" sz="2000" dirty="0" err="1"/>
              <a:t>Chrome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• Opera 10</a:t>
            </a:r>
          </a:p>
          <a:p>
            <a:pPr marL="0" indent="0">
              <a:buNone/>
            </a:pPr>
            <a:r>
              <a:rPr lang="es-MX" sz="2000" dirty="0"/>
              <a:t>• Safari 4</a:t>
            </a:r>
          </a:p>
          <a:p>
            <a:pPr marL="0" indent="0" algn="just">
              <a:buNone/>
            </a:pPr>
            <a:r>
              <a:rPr lang="es-MX" sz="2000" dirty="0"/>
              <a:t>En caso de que su navegador no soporte el objeto JSON, puede utilizar la instrucción </a:t>
            </a:r>
            <a:r>
              <a:rPr lang="es-MX" sz="2000" dirty="0" err="1"/>
              <a:t>eval</a:t>
            </a:r>
            <a:r>
              <a:rPr lang="es-MX" sz="2000" dirty="0" smtClean="0"/>
              <a:t>(), que </a:t>
            </a:r>
            <a:r>
              <a:rPr lang="es-MX" sz="2000" dirty="0"/>
              <a:t>es soportada por cualquier versión de navegador, aunque su uso no se recomienda, ya </a:t>
            </a:r>
            <a:r>
              <a:rPr lang="es-MX" sz="2000" dirty="0" smtClean="0"/>
              <a:t>que ejecuta </a:t>
            </a:r>
            <a:r>
              <a:rPr lang="es-MX" sz="2000" dirty="0"/>
              <a:t>cualquier instrucción que contenga la cadena.</a:t>
            </a:r>
          </a:p>
        </p:txBody>
      </p:sp>
    </p:spTree>
    <p:extLst>
      <p:ext uri="{BB962C8B-B14F-4D97-AF65-F5344CB8AC3E}">
        <p14:creationId xmlns:p14="http://schemas.microsoft.com/office/powerpoint/2010/main" val="95505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El formato para utilizar esta instrucción es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Observe </a:t>
            </a:r>
            <a:r>
              <a:rPr lang="es-MX" sz="2000" dirty="0"/>
              <a:t>que es necesario el uso de los paréntesis como una cadena para ser evaluado. El resultado será un objeto con un arreglo que contiene objetos de datos. Por ejemplo: 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Podremos </a:t>
            </a:r>
            <a:r>
              <a:rPr lang="es-MX" sz="2000" dirty="0"/>
              <a:t>extraer la información de la siguiente forma</a:t>
            </a:r>
            <a:r>
              <a:rPr lang="es-MX" sz="2000" dirty="0" smtClean="0"/>
              <a:t>: 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5112568" cy="74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608512" cy="131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53136"/>
            <a:ext cx="4752528" cy="126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432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756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Capítulo 13 Leer archivos JSON con AJAX</vt:lpstr>
      <vt:lpstr>13.1 Introducción a JSON</vt:lpstr>
      <vt:lpstr>Presentación de PowerPoint</vt:lpstr>
      <vt:lpstr>13.2 Analizar un objeto JSON desde JavaScript</vt:lpstr>
      <vt:lpstr>13.3 Leer un archivo de formato JSON desde AJAX</vt:lpstr>
      <vt:lpstr>13.4 Leer un archivo JSON desde una base de datos</vt:lpstr>
      <vt:lpstr>13.5 JSON y los navegadores antiguos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13 Leer archivos JSON con AJAX</dc:title>
  <dc:creator>user</dc:creator>
  <cp:lastModifiedBy>hvela</cp:lastModifiedBy>
  <cp:revision>7</cp:revision>
  <dcterms:created xsi:type="dcterms:W3CDTF">2016-10-05T04:17:33Z</dcterms:created>
  <dcterms:modified xsi:type="dcterms:W3CDTF">2016-11-03T18:14:09Z</dcterms:modified>
</cp:coreProperties>
</file>