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8" r:id="rId10"/>
    <p:sldId id="262" r:id="rId11"/>
    <p:sldId id="269" r:id="rId12"/>
    <p:sldId id="263" r:id="rId13"/>
    <p:sldId id="264" r:id="rId14"/>
    <p:sldId id="270" r:id="rId15"/>
    <p:sldId id="271" r:id="rId16"/>
    <p:sldId id="265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1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6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42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376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04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90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14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9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31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363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43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2D351-E74E-4652-93F7-FF7B8C700F52}" type="datetimeFigureOut">
              <a:rPr lang="es-MX" smtClean="0"/>
              <a:t>03/11/2016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E315B-8FEE-4159-ABC4-B29260DCC0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55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Capítulo 4</a:t>
            </a:r>
            <a:br>
              <a:rPr lang="es-MX" dirty="0" smtClean="0"/>
            </a:br>
            <a:r>
              <a:rPr lang="es-MX" dirty="0" smtClean="0"/>
              <a:t>La API File para manejar archivos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4319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4.4 Arrastrar y soltar para seleccionar un archivo</a:t>
            </a:r>
            <a:br>
              <a:rPr lang="es-MX" sz="2800" dirty="0" smtClean="0"/>
            </a:b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En la función de mover el archivo tenemos dos instrucciones importantes: La primera detiene la propagación del evento. En el modelo DOM3 tenemos tres fases en la programación de los eventos: difusión, notificación y “burbuja” o “</a:t>
            </a:r>
            <a:r>
              <a:rPr lang="es-MX" sz="2000" dirty="0" err="1" smtClean="0"/>
              <a:t>bubbles</a:t>
            </a:r>
            <a:r>
              <a:rPr lang="es-MX" sz="2000" dirty="0" smtClean="0"/>
              <a:t>”. Con esta instrucción detenemos el paso de las burbujas. </a:t>
            </a:r>
          </a:p>
          <a:p>
            <a:pPr marL="0" indent="0" algn="just">
              <a:buNone/>
            </a:pPr>
            <a:r>
              <a:rPr lang="es-MX" sz="2000" dirty="0" smtClean="0"/>
              <a:t>La segunda instrucción detiene el comportamiento por omisión de un objeto que es arrastrado. Por ejemplo, cuando arrastramos y soltamos una imagen, el navegador abre la misma en forma independiente, o en algunos casos en una nueva pestaña. Las cadenas arrastradas, en general, se abren como enlaces URL. Con esta instrucción le indicamos al navegador que no ejecute la acción predeterminada.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615360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0609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Selección de varios archivos con la etiqueta &lt;input&gt; </a:t>
            </a:r>
            <a:endParaRPr lang="es-MX" sz="2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011173"/>
            <a:ext cx="4220716" cy="3744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4653136"/>
            <a:ext cx="40767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782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4.5 Crear un filtro por tipo de archivo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Una vez que tenemos la información en el arreglo, nos será muy sencillo crear un filtro para seleccionar un tipo de archivo, o un filtro para no enviar los archivos mayores a cierto peso, entre muchas otras validaciones que podemos hacer con la información.</a:t>
            </a:r>
          </a:p>
          <a:p>
            <a:endParaRPr lang="es-MX" sz="2000" dirty="0"/>
          </a:p>
          <a:p>
            <a:pPr marL="0" indent="0" algn="just">
              <a:buNone/>
            </a:pPr>
            <a:r>
              <a:rPr lang="es-MX" sz="2000" dirty="0" smtClean="0"/>
              <a:t>Los </a:t>
            </a:r>
            <a:r>
              <a:rPr lang="es-MX" sz="2000" dirty="0"/>
              <a:t>archivos necesitan estar en la carpeta “dioses”, de lo contrario JavaScript no los encontraría y tendríamos imágenes rotas. </a:t>
            </a:r>
            <a:r>
              <a:rPr lang="es-MX" sz="2000" dirty="0" smtClean="0"/>
              <a:t>Primero, </a:t>
            </a:r>
            <a:r>
              <a:rPr lang="es-MX" sz="2000" dirty="0"/>
              <a:t>abriremos los archivos de </a:t>
            </a:r>
            <a:r>
              <a:rPr lang="es-MX" sz="2000" dirty="0" smtClean="0"/>
              <a:t>texto, y </a:t>
            </a:r>
            <a:r>
              <a:rPr lang="es-MX" sz="2000" dirty="0"/>
              <a:t>posteriormente los archivos binarios de imágenes. </a:t>
            </a: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212811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4.6 Abrir los archivos de texto seleccionados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Para poder abrirlos necesitamos un objeto de tipo </a:t>
            </a:r>
            <a:r>
              <a:rPr lang="es-MX" sz="2000" b="1" dirty="0" err="1" smtClean="0"/>
              <a:t>FileReader</a:t>
            </a:r>
            <a:r>
              <a:rPr lang="es-MX" sz="2000" dirty="0" smtClean="0"/>
              <a:t>, con el cual podemos abrir y leer su contenido. Por medio del método </a:t>
            </a:r>
            <a:r>
              <a:rPr lang="es-MX" sz="2000" b="1" dirty="0" err="1" smtClean="0"/>
              <a:t>readAsText</a:t>
            </a:r>
            <a:r>
              <a:rPr lang="es-MX" sz="2000" b="1" dirty="0" smtClean="0"/>
              <a:t>() </a:t>
            </a:r>
            <a:r>
              <a:rPr lang="es-MX" sz="2000" dirty="0" smtClean="0"/>
              <a:t>leemos su contenido como texto. Por ser procesos asíncronos —es decir, el programa no se detiene hasta finalizar la lectura, sino que continúa y existe la posibilidad de que no se despliegue la información en forma correcta— necesitamos un controlador de eventos, como </a:t>
            </a:r>
            <a:r>
              <a:rPr lang="es-MX" sz="2000" b="1" dirty="0" err="1" smtClean="0"/>
              <a:t>onload</a:t>
            </a:r>
            <a:r>
              <a:rPr lang="es-MX" sz="2000" b="1" dirty="0" smtClean="0"/>
              <a:t>()</a:t>
            </a:r>
            <a:r>
              <a:rPr lang="es-MX" sz="2000" dirty="0" smtClean="0"/>
              <a:t>.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Por </a:t>
            </a:r>
            <a:r>
              <a:rPr lang="es-MX" sz="2000" dirty="0"/>
              <a:t>medio del objeto </a:t>
            </a:r>
            <a:r>
              <a:rPr lang="es-MX" sz="2000" b="1" dirty="0" err="1"/>
              <a:t>FileReader</a:t>
            </a:r>
            <a:r>
              <a:rPr lang="es-MX" sz="2000" b="1" dirty="0"/>
              <a:t>() </a:t>
            </a:r>
            <a:r>
              <a:rPr lang="es-MX" sz="2000" dirty="0"/>
              <a:t>ya no requerimos saber la carpeta </a:t>
            </a:r>
            <a:r>
              <a:rPr lang="es-MX" sz="2000" dirty="0" smtClean="0"/>
              <a:t>o subdirectorio </a:t>
            </a:r>
            <a:r>
              <a:rPr lang="es-MX" sz="2000" dirty="0"/>
              <a:t>donde reside el archivo para abrirlo. </a:t>
            </a:r>
          </a:p>
        </p:txBody>
      </p:sp>
    </p:spTree>
    <p:extLst>
      <p:ext uri="{BB962C8B-B14F-4D97-AF65-F5344CB8AC3E}">
        <p14:creationId xmlns:p14="http://schemas.microsoft.com/office/powerpoint/2010/main" val="407311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4.7 Abrir y desplegar archivos de imágenes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/>
              <a:t>El procedimiento para leer un archivo binario, en este caso de imágenes, es muy similar al </a:t>
            </a:r>
            <a:r>
              <a:rPr lang="es-MX" sz="2000" dirty="0" smtClean="0"/>
              <a:t>listado 4.6</a:t>
            </a:r>
            <a:r>
              <a:rPr lang="es-MX" sz="2000" dirty="0"/>
              <a:t>, pero en este caso necesitamos un objeto de tipo </a:t>
            </a:r>
            <a:r>
              <a:rPr lang="es-MX" sz="2000" b="1" dirty="0" err="1"/>
              <a:t>Image</a:t>
            </a:r>
            <a:r>
              <a:rPr lang="es-MX" sz="2000" dirty="0"/>
              <a:t>, como mostramos a continuación</a:t>
            </a:r>
            <a:r>
              <a:rPr lang="es-MX" sz="2000" dirty="0" smtClean="0"/>
              <a:t>:</a:t>
            </a:r>
          </a:p>
          <a:p>
            <a:pPr marL="0" indent="0">
              <a:buNone/>
            </a:pPr>
            <a:endParaRPr lang="es-MX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180" y="2708920"/>
            <a:ext cx="6149975" cy="336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422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6109842" cy="514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328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4.8 Los eventos en la API File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Una API es tan poderosa como sus eventos, y este caso no es la excepción, pues contamos con muchos eventos para poder controlar nuestra carga de archivos.</a:t>
            </a:r>
          </a:p>
          <a:p>
            <a:pPr marL="0" indent="0" algn="just">
              <a:buNone/>
            </a:pPr>
            <a:r>
              <a:rPr lang="es-MX" sz="2000" dirty="0" smtClean="0"/>
              <a:t>Los eventos que podemos detectar son los siguientes:</a:t>
            </a:r>
          </a:p>
          <a:p>
            <a:pPr marL="0" indent="0" algn="just">
              <a:buNone/>
            </a:pPr>
            <a:endParaRPr lang="es-MX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03063"/>
            <a:ext cx="6036985" cy="1912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960" y="4869160"/>
            <a:ext cx="603698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121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 err="1" smtClean="0"/>
              <a:t>La</a:t>
            </a:r>
            <a:r>
              <a:rPr lang="es-MX" sz="2800" dirty="0" smtClean="0"/>
              <a:t> </a:t>
            </a:r>
            <a:r>
              <a:rPr lang="es-MX" sz="2800" dirty="0"/>
              <a:t>API File para manejar archivos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Otra de las maravillosas API de HTML5 es la de manejo de archivos de la máquina del usuario (JavaScript que se ejecuta en él, no tiene acceso a los archivos del servidor).</a:t>
            </a:r>
          </a:p>
          <a:p>
            <a:pPr marL="0" indent="0" algn="just">
              <a:buNone/>
            </a:pPr>
            <a:r>
              <a:rPr lang="es-MX" sz="2000" dirty="0" smtClean="0"/>
              <a:t>Dentro de la compatibilidad con los navegadores, fundamental en el desarrollo con HTML5, tenemos la siguiente tabla: </a:t>
            </a:r>
          </a:p>
          <a:p>
            <a:pPr marL="0" indent="0" algn="just">
              <a:buNone/>
            </a:pPr>
            <a:endParaRPr lang="es-MX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372" y="3573016"/>
            <a:ext cx="4104456" cy="213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72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ETIQUETAS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Para leer los archivos podemos utilizar </a:t>
            </a:r>
            <a:r>
              <a:rPr lang="es-MX" sz="2000" b="1" dirty="0" smtClean="0"/>
              <a:t>la etiqueta &lt;input </a:t>
            </a:r>
            <a:r>
              <a:rPr lang="es-MX" sz="2000" b="1" dirty="0" err="1" smtClean="0"/>
              <a:t>type</a:t>
            </a:r>
            <a:r>
              <a:rPr lang="es-MX" sz="2000" b="1" dirty="0" smtClean="0"/>
              <a:t>=”file”&gt;</a:t>
            </a:r>
            <a:r>
              <a:rPr lang="es-MX" sz="2000" dirty="0" smtClean="0"/>
              <a:t>, pero también los API </a:t>
            </a:r>
            <a:r>
              <a:rPr lang="es-MX" sz="2000" dirty="0" err="1" smtClean="0"/>
              <a:t>drag&amp;drop</a:t>
            </a:r>
            <a:r>
              <a:rPr lang="es-MX" sz="2000" dirty="0" smtClean="0"/>
              <a:t> sirven para abrir o procesar un archivo, leer su contenido y los datos propios de éste, como su peso, tipo, etcétera.</a:t>
            </a:r>
          </a:p>
          <a:p>
            <a:pPr marL="0" indent="0" algn="just">
              <a:buNone/>
            </a:pPr>
            <a:r>
              <a:rPr lang="es-MX" sz="2000" dirty="0" smtClean="0"/>
              <a:t>Se puede restringir el tipo de archivos al subirlo a un servidor, por el tamaño de los mismos o establecer un filtro por fecha de creación. Esta API también modifica y analiza los archivos antes de procesarlos en el servidor, lo cual nos ahorrará muchos dolores de cabeza en la validación de nuestras aplicaciones Web.</a:t>
            </a:r>
          </a:p>
        </p:txBody>
      </p:sp>
    </p:spTree>
    <p:extLst>
      <p:ext uri="{BB962C8B-B14F-4D97-AF65-F5344CB8AC3E}">
        <p14:creationId xmlns:p14="http://schemas.microsoft.com/office/powerpoint/2010/main" val="166277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4.1 Acceder a un archivo por medio de la etiqueta &lt;input&gt;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La forma más tradicional de seleccionar un archivo de la computadora del usuario es por medio de la etiqueta &lt;input&gt;, que por lo general era enviado y procesado con PHP o algún lenguaje de servidor similar.</a:t>
            </a:r>
          </a:p>
          <a:p>
            <a:pPr marL="0" indent="0" algn="just">
              <a:buNone/>
            </a:pPr>
            <a:r>
              <a:rPr lang="es-MX" sz="2000" dirty="0" smtClean="0"/>
              <a:t>Aquí </a:t>
            </a:r>
            <a:r>
              <a:rPr lang="es-MX" sz="2000" dirty="0"/>
              <a:t>utilizamos una forma diferente de validar si nuestro navegador tiene </a:t>
            </a:r>
            <a:r>
              <a:rPr lang="es-MX" sz="2000" dirty="0" smtClean="0"/>
              <a:t>implementado la API File</a:t>
            </a:r>
            <a:r>
              <a:rPr lang="es-MX" sz="2000" dirty="0"/>
              <a:t>, preguntamos por el objeto </a:t>
            </a:r>
            <a:r>
              <a:rPr lang="es-MX" sz="2000" b="1" dirty="0"/>
              <a:t>File </a:t>
            </a:r>
            <a:r>
              <a:rPr lang="es-MX" sz="2000" dirty="0"/>
              <a:t>y el objeto </a:t>
            </a:r>
            <a:r>
              <a:rPr lang="es-MX" sz="2000" b="1" dirty="0" err="1" smtClean="0"/>
              <a:t>FileReader</a:t>
            </a:r>
            <a:r>
              <a:rPr lang="es-MX" sz="2000" b="1" dirty="0" smtClean="0"/>
              <a:t>. </a:t>
            </a:r>
            <a:r>
              <a:rPr lang="es-MX" sz="2000" dirty="0" smtClean="0"/>
              <a:t>Por </a:t>
            </a:r>
            <a:r>
              <a:rPr lang="es-MX" sz="2000" dirty="0"/>
              <a:t>medio de un </a:t>
            </a:r>
            <a:r>
              <a:rPr lang="es-MX" sz="2000" i="1" dirty="0" err="1"/>
              <a:t>listener</a:t>
            </a:r>
            <a:r>
              <a:rPr lang="es-MX" sz="2000" i="1" dirty="0"/>
              <a:t> </a:t>
            </a:r>
            <a:r>
              <a:rPr lang="es-MX" sz="2000" dirty="0"/>
              <a:t>detectamos cuando el usuario ha seleccionado un archivo y lo </a:t>
            </a:r>
            <a:r>
              <a:rPr lang="es-MX" sz="2000" dirty="0" smtClean="0"/>
              <a:t>desplegamos.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69677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Lectura del nombre de archivo con la API File</a:t>
            </a:r>
            <a:endParaRPr lang="es-MX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524" y="1600200"/>
            <a:ext cx="685895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2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4.2 Leer los atributos de un archivo del usuario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Dentro del mismo arreglo tenemos los datos generales del archivo, como son el nombre, su tamaño y el tipo de archivo que el usuario ha seleccionado. </a:t>
            </a:r>
          </a:p>
          <a:p>
            <a:pPr marL="0" indent="0" algn="just">
              <a:buNone/>
            </a:pPr>
            <a:r>
              <a:rPr lang="es-MX" sz="2000" dirty="0" smtClean="0"/>
              <a:t>En este listado estamos leyendo los datos del archivo en una variable (que en realidad es un objeto JavaScript) y desplegamos los datos como el nombre, el tamaño en bytes y el tipo del mismo en las etiquetas de tipo &lt;p&gt;. Ahora traeremos varios archivos con una etiqueta &lt;input&gt; múltiple.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017301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Lectura de los datos de archivo con la API File</a:t>
            </a:r>
            <a:endParaRPr lang="es-MX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467" y="1600200"/>
            <a:ext cx="528906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14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4.3 Selección de varios archivos con la etiqueta </a:t>
            </a:r>
            <a:br>
              <a:rPr lang="es-MX" sz="2800" dirty="0" smtClean="0"/>
            </a:br>
            <a:r>
              <a:rPr lang="es-MX" sz="2800" dirty="0" smtClean="0"/>
              <a:t>&lt;input&gt;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D</a:t>
            </a:r>
            <a:r>
              <a:rPr lang="es-MX" sz="2000" dirty="0" smtClean="0"/>
              <a:t>ebemos utilizar el atributo múltiple y obtener la información del arreglo por medio de un ciclo. Simplemente generamos una cadena con el ciclo de los archivos elegidos y acumulamos los tamaños de los archivos seleccionados en una variable.</a:t>
            </a:r>
          </a:p>
          <a:p>
            <a:pPr marL="0" indent="0" algn="ctr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77737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Selección de varios archivos con la etiqueta &lt;input&gt;</a:t>
            </a:r>
            <a:endParaRPr lang="es-MX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408712" cy="514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461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862</Words>
  <Application>Microsoft Office PowerPoint</Application>
  <PresentationFormat>Presentación en pantalla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Capítulo 4 La API File para manejar archivos</vt:lpstr>
      <vt:lpstr> La API File para manejar archivos </vt:lpstr>
      <vt:lpstr>ETIQUETAS</vt:lpstr>
      <vt:lpstr>4.1 Acceder a un archivo por medio de la etiqueta &lt;input&gt;</vt:lpstr>
      <vt:lpstr>Lectura del nombre de archivo con la API File</vt:lpstr>
      <vt:lpstr>4.2 Leer los atributos de un archivo del usuario</vt:lpstr>
      <vt:lpstr>Lectura de los datos de archivo con la API File</vt:lpstr>
      <vt:lpstr>4.3 Selección de varios archivos con la etiqueta  &lt;input&gt;</vt:lpstr>
      <vt:lpstr>Selección de varios archivos con la etiqueta &lt;input&gt;</vt:lpstr>
      <vt:lpstr>4.4 Arrastrar y soltar para seleccionar un archivo </vt:lpstr>
      <vt:lpstr>Selección de varios archivos con la etiqueta &lt;input&gt; </vt:lpstr>
      <vt:lpstr>4.5 Crear un filtro por tipo de archivo</vt:lpstr>
      <vt:lpstr>4.6 Abrir los archivos de texto seleccionados</vt:lpstr>
      <vt:lpstr>4.7 Abrir y desplegar archivos de imágenes</vt:lpstr>
      <vt:lpstr>Presentación de PowerPoint</vt:lpstr>
      <vt:lpstr>4.8 Los eventos en la API File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4 La API File para manejar archivos</dc:title>
  <dc:creator>user</dc:creator>
  <cp:lastModifiedBy>hvela</cp:lastModifiedBy>
  <cp:revision>13</cp:revision>
  <dcterms:created xsi:type="dcterms:W3CDTF">2016-10-04T18:17:54Z</dcterms:created>
  <dcterms:modified xsi:type="dcterms:W3CDTF">2016-11-03T17:12:57Z</dcterms:modified>
</cp:coreProperties>
</file>