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63" r:id="rId6"/>
    <p:sldId id="266" r:id="rId7"/>
    <p:sldId id="259" r:id="rId8"/>
    <p:sldId id="260" r:id="rId9"/>
    <p:sldId id="261" r:id="rId10"/>
    <p:sldId id="264" r:id="rId11"/>
    <p:sldId id="262"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8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E47ACE71-F598-4FDC-8F42-BA086EB8CE18}"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3B315BB-F68D-42F7-BA9A-6B6E18F3F847}" type="slidenum">
              <a:rPr lang="es-MX" smtClean="0"/>
              <a:t>‹Nº›</a:t>
            </a:fld>
            <a:endParaRPr lang="es-MX"/>
          </a:p>
        </p:txBody>
      </p:sp>
    </p:spTree>
    <p:extLst>
      <p:ext uri="{BB962C8B-B14F-4D97-AF65-F5344CB8AC3E}">
        <p14:creationId xmlns:p14="http://schemas.microsoft.com/office/powerpoint/2010/main" val="1101915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47ACE71-F598-4FDC-8F42-BA086EB8CE18}"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3B315BB-F68D-42F7-BA9A-6B6E18F3F847}" type="slidenum">
              <a:rPr lang="es-MX" smtClean="0"/>
              <a:t>‹Nº›</a:t>
            </a:fld>
            <a:endParaRPr lang="es-MX"/>
          </a:p>
        </p:txBody>
      </p:sp>
    </p:spTree>
    <p:extLst>
      <p:ext uri="{BB962C8B-B14F-4D97-AF65-F5344CB8AC3E}">
        <p14:creationId xmlns:p14="http://schemas.microsoft.com/office/powerpoint/2010/main" val="1583400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47ACE71-F598-4FDC-8F42-BA086EB8CE18}"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3B315BB-F68D-42F7-BA9A-6B6E18F3F847}" type="slidenum">
              <a:rPr lang="es-MX" smtClean="0"/>
              <a:t>‹Nº›</a:t>
            </a:fld>
            <a:endParaRPr lang="es-MX"/>
          </a:p>
        </p:txBody>
      </p:sp>
    </p:spTree>
    <p:extLst>
      <p:ext uri="{BB962C8B-B14F-4D97-AF65-F5344CB8AC3E}">
        <p14:creationId xmlns:p14="http://schemas.microsoft.com/office/powerpoint/2010/main" val="697792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47ACE71-F598-4FDC-8F42-BA086EB8CE18}"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3B315BB-F68D-42F7-BA9A-6B6E18F3F847}" type="slidenum">
              <a:rPr lang="es-MX" smtClean="0"/>
              <a:t>‹Nº›</a:t>
            </a:fld>
            <a:endParaRPr lang="es-MX"/>
          </a:p>
        </p:txBody>
      </p:sp>
    </p:spTree>
    <p:extLst>
      <p:ext uri="{BB962C8B-B14F-4D97-AF65-F5344CB8AC3E}">
        <p14:creationId xmlns:p14="http://schemas.microsoft.com/office/powerpoint/2010/main" val="3818537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47ACE71-F598-4FDC-8F42-BA086EB8CE18}"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3B315BB-F68D-42F7-BA9A-6B6E18F3F847}" type="slidenum">
              <a:rPr lang="es-MX" smtClean="0"/>
              <a:t>‹Nº›</a:t>
            </a:fld>
            <a:endParaRPr lang="es-MX"/>
          </a:p>
        </p:txBody>
      </p:sp>
    </p:spTree>
    <p:extLst>
      <p:ext uri="{BB962C8B-B14F-4D97-AF65-F5344CB8AC3E}">
        <p14:creationId xmlns:p14="http://schemas.microsoft.com/office/powerpoint/2010/main" val="201470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E47ACE71-F598-4FDC-8F42-BA086EB8CE18}"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3B315BB-F68D-42F7-BA9A-6B6E18F3F847}" type="slidenum">
              <a:rPr lang="es-MX" smtClean="0"/>
              <a:t>‹Nº›</a:t>
            </a:fld>
            <a:endParaRPr lang="es-MX"/>
          </a:p>
        </p:txBody>
      </p:sp>
    </p:spTree>
    <p:extLst>
      <p:ext uri="{BB962C8B-B14F-4D97-AF65-F5344CB8AC3E}">
        <p14:creationId xmlns:p14="http://schemas.microsoft.com/office/powerpoint/2010/main" val="3226246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47ACE71-F598-4FDC-8F42-BA086EB8CE18}" type="datetimeFigureOut">
              <a:rPr lang="es-MX" smtClean="0"/>
              <a:t>03/11/2016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23B315BB-F68D-42F7-BA9A-6B6E18F3F847}" type="slidenum">
              <a:rPr lang="es-MX" smtClean="0"/>
              <a:t>‹Nº›</a:t>
            </a:fld>
            <a:endParaRPr lang="es-MX"/>
          </a:p>
        </p:txBody>
      </p:sp>
    </p:spTree>
    <p:extLst>
      <p:ext uri="{BB962C8B-B14F-4D97-AF65-F5344CB8AC3E}">
        <p14:creationId xmlns:p14="http://schemas.microsoft.com/office/powerpoint/2010/main" val="362785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47ACE71-F598-4FDC-8F42-BA086EB8CE18}" type="datetimeFigureOut">
              <a:rPr lang="es-MX" smtClean="0"/>
              <a:t>03/11/2016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23B315BB-F68D-42F7-BA9A-6B6E18F3F847}" type="slidenum">
              <a:rPr lang="es-MX" smtClean="0"/>
              <a:t>‹Nº›</a:t>
            </a:fld>
            <a:endParaRPr lang="es-MX"/>
          </a:p>
        </p:txBody>
      </p:sp>
    </p:spTree>
    <p:extLst>
      <p:ext uri="{BB962C8B-B14F-4D97-AF65-F5344CB8AC3E}">
        <p14:creationId xmlns:p14="http://schemas.microsoft.com/office/powerpoint/2010/main" val="2921095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47ACE71-F598-4FDC-8F42-BA086EB8CE18}" type="datetimeFigureOut">
              <a:rPr lang="es-MX" smtClean="0"/>
              <a:t>03/11/2016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23B315BB-F68D-42F7-BA9A-6B6E18F3F847}" type="slidenum">
              <a:rPr lang="es-MX" smtClean="0"/>
              <a:t>‹Nº›</a:t>
            </a:fld>
            <a:endParaRPr lang="es-MX"/>
          </a:p>
        </p:txBody>
      </p:sp>
    </p:spTree>
    <p:extLst>
      <p:ext uri="{BB962C8B-B14F-4D97-AF65-F5344CB8AC3E}">
        <p14:creationId xmlns:p14="http://schemas.microsoft.com/office/powerpoint/2010/main" val="3559182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47ACE71-F598-4FDC-8F42-BA086EB8CE18}"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3B315BB-F68D-42F7-BA9A-6B6E18F3F847}" type="slidenum">
              <a:rPr lang="es-MX" smtClean="0"/>
              <a:t>‹Nº›</a:t>
            </a:fld>
            <a:endParaRPr lang="es-MX"/>
          </a:p>
        </p:txBody>
      </p:sp>
    </p:spTree>
    <p:extLst>
      <p:ext uri="{BB962C8B-B14F-4D97-AF65-F5344CB8AC3E}">
        <p14:creationId xmlns:p14="http://schemas.microsoft.com/office/powerpoint/2010/main" val="648022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47ACE71-F598-4FDC-8F42-BA086EB8CE18}"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3B315BB-F68D-42F7-BA9A-6B6E18F3F847}" type="slidenum">
              <a:rPr lang="es-MX" smtClean="0"/>
              <a:t>‹Nº›</a:t>
            </a:fld>
            <a:endParaRPr lang="es-MX"/>
          </a:p>
        </p:txBody>
      </p:sp>
    </p:spTree>
    <p:extLst>
      <p:ext uri="{BB962C8B-B14F-4D97-AF65-F5344CB8AC3E}">
        <p14:creationId xmlns:p14="http://schemas.microsoft.com/office/powerpoint/2010/main" val="3382968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ACE71-F598-4FDC-8F42-BA086EB8CE18}" type="datetimeFigureOut">
              <a:rPr lang="es-MX" smtClean="0"/>
              <a:t>03/11/2016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B315BB-F68D-42F7-BA9A-6B6E18F3F847}" type="slidenum">
              <a:rPr lang="es-MX" smtClean="0"/>
              <a:t>‹Nº›</a:t>
            </a:fld>
            <a:endParaRPr lang="es-MX"/>
          </a:p>
        </p:txBody>
      </p:sp>
    </p:spTree>
    <p:extLst>
      <p:ext uri="{BB962C8B-B14F-4D97-AF65-F5344CB8AC3E}">
        <p14:creationId xmlns:p14="http://schemas.microsoft.com/office/powerpoint/2010/main" val="1288029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2018655"/>
          </a:xfrm>
        </p:spPr>
        <p:txBody>
          <a:bodyPr>
            <a:normAutofit fontScale="90000"/>
          </a:bodyPr>
          <a:lstStyle/>
          <a:p>
            <a:r>
              <a:rPr lang="es-MX" dirty="0" smtClean="0"/>
              <a:t>Capítulo 6</a:t>
            </a:r>
            <a:br>
              <a:rPr lang="es-MX" dirty="0" smtClean="0"/>
            </a:br>
            <a:r>
              <a:rPr lang="es-MX" dirty="0" smtClean="0"/>
              <a:t>Aplicaciones fuera de línea </a:t>
            </a:r>
            <a:br>
              <a:rPr lang="es-MX" dirty="0" smtClean="0"/>
            </a:br>
            <a:r>
              <a:rPr lang="es-MX" dirty="0" smtClean="0"/>
              <a:t>u offline-</a:t>
            </a:r>
            <a:r>
              <a:rPr lang="es-MX" dirty="0" err="1" smtClean="0"/>
              <a:t>app</a:t>
            </a:r>
            <a:endParaRPr lang="es-MX" dirty="0"/>
          </a:p>
        </p:txBody>
      </p:sp>
    </p:spTree>
    <p:extLst>
      <p:ext uri="{BB962C8B-B14F-4D97-AF65-F5344CB8AC3E}">
        <p14:creationId xmlns:p14="http://schemas.microsoft.com/office/powerpoint/2010/main" val="3532474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just">
              <a:buNone/>
            </a:pPr>
            <a:r>
              <a:rPr lang="es-MX" sz="2600" dirty="0"/>
              <a:t>En este manifiesto le indicamos al navegador  que los archivos  serán almacenados en su caché. Este ejercicio hay que ejecutarlo desde un servidor. Si lo realiza desde el disco duro de su computadora, no se almacenará en el cache del navegador. Si no cuenta con un servicio de host, donde pueda subir el ejemplo, lo puede efectuar desde su computadora con el ambiente XAMPP, MAP, WAMP o LAMP que es un servicio de host dentro de su computadora.</a:t>
            </a:r>
          </a:p>
          <a:p>
            <a:endParaRPr lang="es-MX" dirty="0"/>
          </a:p>
        </p:txBody>
      </p:sp>
    </p:spTree>
    <p:extLst>
      <p:ext uri="{BB962C8B-B14F-4D97-AF65-F5344CB8AC3E}">
        <p14:creationId xmlns:p14="http://schemas.microsoft.com/office/powerpoint/2010/main" val="1102132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a:bodyPr>
          <a:lstStyle/>
          <a:p>
            <a:pPr marL="0" indent="0">
              <a:buNone/>
            </a:pPr>
            <a:endParaRPr lang="es-MX" sz="2000" dirty="0" smtClean="0"/>
          </a:p>
          <a:p>
            <a:pPr marL="0" indent="0">
              <a:buNone/>
            </a:pPr>
            <a:endParaRPr lang="es-MX" sz="2000" dirty="0"/>
          </a:p>
          <a:p>
            <a:pPr marL="0" indent="0">
              <a:buNone/>
            </a:pPr>
            <a:r>
              <a:rPr lang="es-MX" sz="2400" dirty="0" smtClean="0"/>
              <a:t>En su defecto, puede hacerlo en la página:</a:t>
            </a:r>
          </a:p>
          <a:p>
            <a:pPr marL="0" indent="0" algn="ctr">
              <a:buNone/>
            </a:pPr>
            <a:endParaRPr lang="es-MX" sz="2400" dirty="0" smtClean="0"/>
          </a:p>
          <a:p>
            <a:pPr marL="0" indent="0" algn="ctr">
              <a:buNone/>
            </a:pPr>
            <a:r>
              <a:rPr lang="es-MX" sz="2400" b="1" dirty="0" smtClean="0"/>
              <a:t>http://www.pacoarce.com/reloj/</a:t>
            </a:r>
          </a:p>
          <a:p>
            <a:pPr marL="0" indent="0" algn="ctr">
              <a:buNone/>
            </a:pPr>
            <a:endParaRPr lang="es-MX" sz="2400" dirty="0" smtClean="0"/>
          </a:p>
          <a:p>
            <a:pPr marL="0" indent="0" algn="just">
              <a:buNone/>
            </a:pPr>
            <a:r>
              <a:rPr lang="es-MX" sz="2400" dirty="0" smtClean="0"/>
              <a:t>Una vez que lo haga en la página, deberá cerrar su conexión a Internet, o en su defecto, apagar el servicio XAMPP o equivalente. Una vez que se asegure que no tiene conexión, vuelva a solicitar la URL (no el archivo en disco) y observará que la aplicación se ejecuta gracias a la API offline-</a:t>
            </a:r>
            <a:r>
              <a:rPr lang="es-MX" sz="2400" dirty="0" err="1" smtClean="0"/>
              <a:t>app</a:t>
            </a:r>
            <a:r>
              <a:rPr lang="es-MX" sz="2400" dirty="0" smtClean="0"/>
              <a:t>.</a:t>
            </a:r>
            <a:endParaRPr lang="es-MX" sz="2400" dirty="0"/>
          </a:p>
        </p:txBody>
      </p:sp>
    </p:spTree>
    <p:extLst>
      <p:ext uri="{BB962C8B-B14F-4D97-AF65-F5344CB8AC3E}">
        <p14:creationId xmlns:p14="http://schemas.microsoft.com/office/powerpoint/2010/main" val="2773709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a:bodyPr>
          <a:lstStyle/>
          <a:p>
            <a:pPr marL="0" indent="0" algn="just">
              <a:buNone/>
            </a:pPr>
            <a:endParaRPr lang="es-MX" sz="2400" dirty="0" smtClean="0"/>
          </a:p>
          <a:p>
            <a:pPr marL="0" indent="0" algn="just">
              <a:buNone/>
            </a:pPr>
            <a:r>
              <a:rPr lang="es-MX" sz="2400" dirty="0" smtClean="0"/>
              <a:t>Una de las API de HTML5 que promete mayor desarrollo es la que nos ayuda a hacer aplicaciones </a:t>
            </a:r>
            <a:r>
              <a:rPr lang="es-MX" sz="2400" b="1" dirty="0" smtClean="0"/>
              <a:t>“fuera de línea”</a:t>
            </a:r>
            <a:r>
              <a:rPr lang="es-MX" sz="2400" dirty="0" smtClean="0"/>
              <a:t>,</a:t>
            </a:r>
            <a:r>
              <a:rPr lang="es-MX" sz="2400" b="1" dirty="0"/>
              <a:t> </a:t>
            </a:r>
            <a:r>
              <a:rPr lang="es-MX" sz="2400" dirty="0" smtClean="0"/>
              <a:t>es decir, que no necesitan tener conexión para que funcionen, lo cual, en conjunción con las otras API, nos permitiría utilizar los navegadores como verdaderas plataformas de desarrollo, y no sólo como ventanas hacia la Internet.</a:t>
            </a:r>
          </a:p>
          <a:p>
            <a:pPr marL="0" indent="0" algn="just">
              <a:buNone/>
            </a:pPr>
            <a:r>
              <a:rPr lang="es-MX" sz="2400" dirty="0" smtClean="0"/>
              <a:t>Afortunadamente este API está bien implementado dentro de los principales cinco navegadores. </a:t>
            </a:r>
          </a:p>
          <a:p>
            <a:pPr marL="0" indent="0">
              <a:buNone/>
            </a:pPr>
            <a:endParaRPr lang="es-MX" sz="2000" dirty="0"/>
          </a:p>
        </p:txBody>
      </p:sp>
    </p:spTree>
    <p:extLst>
      <p:ext uri="{BB962C8B-B14F-4D97-AF65-F5344CB8AC3E}">
        <p14:creationId xmlns:p14="http://schemas.microsoft.com/office/powerpoint/2010/main" val="3529078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Los principales cinco navegadores</a:t>
            </a:r>
            <a:endParaRPr lang="es-MX" sz="28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1844824"/>
            <a:ext cx="6047756" cy="2182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3994276"/>
            <a:ext cx="5112568" cy="495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0282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20688"/>
            <a:ext cx="8229600" cy="5505475"/>
          </a:xfrm>
        </p:spPr>
        <p:txBody>
          <a:bodyPr>
            <a:normAutofit/>
          </a:bodyPr>
          <a:lstStyle/>
          <a:p>
            <a:pPr marL="0" indent="0" algn="just">
              <a:buNone/>
            </a:pPr>
            <a:endParaRPr lang="es-MX" sz="2800" dirty="0" smtClean="0"/>
          </a:p>
          <a:p>
            <a:pPr marL="0" indent="0" algn="just">
              <a:buNone/>
            </a:pPr>
            <a:endParaRPr lang="es-MX" sz="2400" dirty="0" smtClean="0"/>
          </a:p>
          <a:p>
            <a:pPr marL="0" indent="0" algn="just">
              <a:buNone/>
            </a:pPr>
            <a:endParaRPr lang="es-MX" sz="2400" dirty="0"/>
          </a:p>
          <a:p>
            <a:pPr marL="0" indent="0" algn="just">
              <a:buNone/>
            </a:pPr>
            <a:endParaRPr lang="es-MX" sz="2400" dirty="0" smtClean="0"/>
          </a:p>
          <a:p>
            <a:pPr marL="0" indent="0" algn="just">
              <a:buNone/>
            </a:pPr>
            <a:r>
              <a:rPr lang="es-MX" sz="2400" dirty="0" smtClean="0"/>
              <a:t>Por medio de un manifiesto, le indicaremos al navegador los archivos y recursos que serán almacenados en el </a:t>
            </a:r>
            <a:r>
              <a:rPr lang="es-MX" sz="2400" b="1" dirty="0" smtClean="0"/>
              <a:t>caché</a:t>
            </a:r>
            <a:r>
              <a:rPr lang="es-MX" sz="2400" dirty="0" smtClean="0"/>
              <a:t> del mismo. Si el navegador no encuentra conexión a Internet, y sabe que es una aplicación fuera de línea, buscará los archivos en el </a:t>
            </a:r>
            <a:r>
              <a:rPr lang="es-MX" sz="2400" b="1" dirty="0" smtClean="0"/>
              <a:t>caché</a:t>
            </a:r>
            <a:r>
              <a:rPr lang="es-MX" sz="2400" dirty="0" smtClean="0"/>
              <a:t> y los ejecutará. ¡Sorprendente!</a:t>
            </a:r>
          </a:p>
          <a:p>
            <a:pPr marL="0" indent="0" algn="ctr">
              <a:buNone/>
            </a:pPr>
            <a:endParaRPr lang="es-MX" sz="2800" dirty="0" smtClean="0"/>
          </a:p>
        </p:txBody>
      </p:sp>
    </p:spTree>
    <p:extLst>
      <p:ext uri="{BB962C8B-B14F-4D97-AF65-F5344CB8AC3E}">
        <p14:creationId xmlns:p14="http://schemas.microsoft.com/office/powerpoint/2010/main" val="1315362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22710"/>
            <a:ext cx="8229600" cy="850106"/>
          </a:xfrm>
        </p:spPr>
        <p:txBody>
          <a:bodyPr>
            <a:noAutofit/>
          </a:bodyPr>
          <a:lstStyle/>
          <a:p>
            <a:r>
              <a:rPr lang="es-MX" sz="2800" dirty="0" smtClean="0"/>
              <a:t/>
            </a:r>
            <a:br>
              <a:rPr lang="es-MX" sz="2800" dirty="0" smtClean="0"/>
            </a:br>
            <a:r>
              <a:rPr lang="es-MX" sz="2800" dirty="0" smtClean="0"/>
              <a:t>6.1 </a:t>
            </a:r>
            <a:r>
              <a:rPr lang="es-MX" sz="2800" dirty="0"/>
              <a:t>El manifiesto de una aplicación offline </a:t>
            </a:r>
            <a:br>
              <a:rPr lang="es-MX" sz="2800" dirty="0"/>
            </a:br>
            <a:r>
              <a:rPr lang="es-MX" sz="2800" dirty="0"/>
              <a:t>o fuera de línea</a:t>
            </a:r>
            <a:br>
              <a:rPr lang="es-MX" sz="2800" dirty="0"/>
            </a:br>
            <a:endParaRPr lang="es-MX" sz="2800" dirty="0"/>
          </a:p>
        </p:txBody>
      </p:sp>
      <p:sp>
        <p:nvSpPr>
          <p:cNvPr id="3" name="2 Marcador de contenido"/>
          <p:cNvSpPr>
            <a:spLocks noGrp="1"/>
          </p:cNvSpPr>
          <p:nvPr>
            <p:ph idx="1"/>
          </p:nvPr>
        </p:nvSpPr>
        <p:spPr/>
        <p:txBody>
          <a:bodyPr>
            <a:normAutofit/>
          </a:bodyPr>
          <a:lstStyle/>
          <a:p>
            <a:endParaRPr lang="es-MX" dirty="0"/>
          </a:p>
          <a:p>
            <a:pPr marL="0" indent="0" algn="just">
              <a:buNone/>
            </a:pPr>
            <a:r>
              <a:rPr lang="es-MX" sz="2600" dirty="0"/>
              <a:t>El corazón de una aplicación fuera de línea es el manifiesto, que no es otra cosa que un archivo de texto plano con la extensión .</a:t>
            </a:r>
            <a:r>
              <a:rPr lang="es-MX" sz="2600" dirty="0" err="1"/>
              <a:t>appcache</a:t>
            </a:r>
            <a:r>
              <a:rPr lang="es-MX" sz="2600" dirty="0"/>
              <a:t>. Esta extensión puede variar, pero la W3C nos solicita encarecidamente que la utilicemos.</a:t>
            </a:r>
          </a:p>
          <a:p>
            <a:pPr marL="0" indent="0" algn="just">
              <a:buNone/>
            </a:pPr>
            <a:endParaRPr lang="es-MX" sz="2600" dirty="0" smtClean="0"/>
          </a:p>
        </p:txBody>
      </p:sp>
    </p:spTree>
    <p:extLst>
      <p:ext uri="{BB962C8B-B14F-4D97-AF65-F5344CB8AC3E}">
        <p14:creationId xmlns:p14="http://schemas.microsoft.com/office/powerpoint/2010/main" val="2927273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just">
              <a:buNone/>
            </a:pPr>
            <a:r>
              <a:rPr lang="es-MX" sz="2400" dirty="0"/>
              <a:t>Nuestra aplicación no es otra cosa que nuestro sitio Web normal, pero en la etiqueta &lt;</a:t>
            </a:r>
            <a:r>
              <a:rPr lang="es-MX" sz="2400" dirty="0" err="1"/>
              <a:t>html</a:t>
            </a:r>
            <a:r>
              <a:rPr lang="es-MX" sz="2400" dirty="0"/>
              <a:t>&gt; debe llevar como atributo </a:t>
            </a:r>
            <a:r>
              <a:rPr lang="es-MX" sz="2400" dirty="0" err="1"/>
              <a:t>manifest</a:t>
            </a:r>
            <a:r>
              <a:rPr lang="es-MX" sz="2400" dirty="0"/>
              <a:t>=”</a:t>
            </a:r>
            <a:r>
              <a:rPr lang="es-MX" sz="2400" dirty="0" err="1"/>
              <a:t>archivo.appcache</a:t>
            </a:r>
            <a:r>
              <a:rPr lang="es-MX" sz="2400" dirty="0"/>
              <a:t>”, como se muestra en el siguiente listado:</a:t>
            </a:r>
          </a:p>
          <a:p>
            <a:endParaRPr lang="es-MX"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3140968"/>
            <a:ext cx="6407150"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6862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a:bodyPr>
          <a:lstStyle/>
          <a:p>
            <a:pPr marL="0" indent="0">
              <a:buNone/>
            </a:pPr>
            <a:endParaRPr lang="es-MX" sz="2000" dirty="0"/>
          </a:p>
          <a:p>
            <a:pPr marL="0" indent="0" algn="just">
              <a:buNone/>
            </a:pPr>
            <a:r>
              <a:rPr lang="es-MX" sz="2400" dirty="0" smtClean="0"/>
              <a:t>El programa principal es como cualquier otro, y estamos llamando a archivos de JavaScript y de estilos en cascada mas para ejemplificar el uso del manifiesto, que por necesidades de programación.</a:t>
            </a:r>
          </a:p>
          <a:p>
            <a:pPr marL="0" indent="0" algn="just">
              <a:buNone/>
            </a:pPr>
            <a:endParaRPr lang="es-MX" sz="2400" dirty="0"/>
          </a:p>
          <a:p>
            <a:pPr marL="0" indent="0" algn="just">
              <a:buNone/>
            </a:pPr>
            <a:r>
              <a:rPr lang="es-MX" sz="2400" dirty="0"/>
              <a:t>Los archivos externos que llamamos son:</a:t>
            </a:r>
          </a:p>
          <a:p>
            <a:pPr marL="0" indent="0" algn="just">
              <a:buNone/>
            </a:pPr>
            <a:endParaRPr lang="es-MX" sz="2400"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3645024"/>
            <a:ext cx="6296795"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2177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361459"/>
          </a:xfrm>
        </p:spPr>
        <p:txBody>
          <a:bodyPr>
            <a:normAutofit/>
          </a:bodyPr>
          <a:lstStyle/>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r>
              <a:rPr lang="es-MX" sz="2000" dirty="0" smtClean="0"/>
              <a:t>Como puede observar en ambos archivos, su contenido es muy sencillo, pero nos sirve para ejemplificar el uso de una aplicación fuera de línea.</a:t>
            </a:r>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908720"/>
            <a:ext cx="5744741" cy="1456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0133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6120680"/>
          </a:xfrm>
        </p:spPr>
        <p:txBody>
          <a:bodyPr>
            <a:normAutofit/>
          </a:bodyPr>
          <a:lstStyle/>
          <a:p>
            <a:pPr marL="0" indent="0">
              <a:buNone/>
            </a:pPr>
            <a:endParaRPr lang="es-MX" sz="2000" dirty="0" smtClean="0"/>
          </a:p>
          <a:p>
            <a:pPr marL="0" indent="0">
              <a:buNone/>
            </a:pPr>
            <a:r>
              <a:rPr lang="es-MX" sz="2000" dirty="0" smtClean="0"/>
              <a:t>El manifiesto es un archivo de texto plano con la extensión </a:t>
            </a:r>
            <a:r>
              <a:rPr lang="es-MX" sz="2000" b="1" dirty="0" smtClean="0"/>
              <a:t>.</a:t>
            </a:r>
            <a:r>
              <a:rPr lang="es-MX" sz="2000" b="1" dirty="0" err="1" smtClean="0"/>
              <a:t>appcache</a:t>
            </a:r>
            <a:r>
              <a:rPr lang="es-MX" sz="2000" dirty="0" smtClean="0"/>
              <a:t>, aunque en realidad puede ser cualquier extensión:</a:t>
            </a:r>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smtClean="0"/>
          </a:p>
          <a:p>
            <a:pPr marL="0" indent="0" algn="just">
              <a:buNone/>
            </a:pPr>
            <a:endParaRPr lang="es-MX" sz="2000" dirty="0" smtClean="0"/>
          </a:p>
          <a:p>
            <a:pPr marL="0" indent="0">
              <a:buNone/>
            </a:pPr>
            <a:endParaRPr lang="es-MX" sz="2000"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060848"/>
            <a:ext cx="4918596"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360248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472</Words>
  <Application>Microsoft Office PowerPoint</Application>
  <PresentationFormat>Presentación en pantalla (4:3)</PresentationFormat>
  <Paragraphs>46</Paragraphs>
  <Slides>11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Arial</vt:lpstr>
      <vt:lpstr>Calibri</vt:lpstr>
      <vt:lpstr>Tema de Office</vt:lpstr>
      <vt:lpstr>Capítulo 6 Aplicaciones fuera de línea  u offline-app</vt:lpstr>
      <vt:lpstr>Presentación de PowerPoint</vt:lpstr>
      <vt:lpstr>Los principales cinco navegadores</vt:lpstr>
      <vt:lpstr>Presentación de PowerPoint</vt:lpstr>
      <vt:lpstr> 6.1 El manifiesto de una aplicación offline  o fuera de línea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6 Aplicaciones fuera de línea  u offline-app</dc:title>
  <dc:creator>user</dc:creator>
  <cp:lastModifiedBy>hvela</cp:lastModifiedBy>
  <cp:revision>6</cp:revision>
  <dcterms:created xsi:type="dcterms:W3CDTF">2016-10-04T21:35:34Z</dcterms:created>
  <dcterms:modified xsi:type="dcterms:W3CDTF">2016-11-03T17:35:01Z</dcterms:modified>
</cp:coreProperties>
</file>